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6" r:id="rId2"/>
  </p:sldMasterIdLst>
  <p:notesMasterIdLst>
    <p:notesMasterId r:id="rId4"/>
  </p:notesMasterIdLst>
  <p:sldIdLst>
    <p:sldId id="294" r:id="rId3"/>
  </p:sldIdLst>
  <p:sldSz cx="43891200" cy="32918400"/>
  <p:notesSz cx="7010400" cy="9236075"/>
  <p:defaultTextStyle>
    <a:defPPr>
      <a:defRPr lang="en-US"/>
    </a:defPPr>
    <a:lvl1pPr marL="0" algn="l" defTabSz="4388900" rtl="0" eaLnBrk="1" latinLnBrk="0" hangingPunct="1">
      <a:defRPr sz="8600" kern="1200">
        <a:solidFill>
          <a:schemeClr val="tx1"/>
        </a:solidFill>
        <a:latin typeface="+mn-lt"/>
        <a:ea typeface="+mn-ea"/>
        <a:cs typeface="+mn-cs"/>
      </a:defRPr>
    </a:lvl1pPr>
    <a:lvl2pPr marL="2194451" algn="l" defTabSz="4388900" rtl="0" eaLnBrk="1" latinLnBrk="0" hangingPunct="1">
      <a:defRPr sz="8600" kern="1200">
        <a:solidFill>
          <a:schemeClr val="tx1"/>
        </a:solidFill>
        <a:latin typeface="+mn-lt"/>
        <a:ea typeface="+mn-ea"/>
        <a:cs typeface="+mn-cs"/>
      </a:defRPr>
    </a:lvl2pPr>
    <a:lvl3pPr marL="4388900" algn="l" defTabSz="4388900" rtl="0" eaLnBrk="1" latinLnBrk="0" hangingPunct="1">
      <a:defRPr sz="8600" kern="1200">
        <a:solidFill>
          <a:schemeClr val="tx1"/>
        </a:solidFill>
        <a:latin typeface="+mn-lt"/>
        <a:ea typeface="+mn-ea"/>
        <a:cs typeface="+mn-cs"/>
      </a:defRPr>
    </a:lvl3pPr>
    <a:lvl4pPr marL="6583351" algn="l" defTabSz="4388900" rtl="0" eaLnBrk="1" latinLnBrk="0" hangingPunct="1">
      <a:defRPr sz="8600" kern="1200">
        <a:solidFill>
          <a:schemeClr val="tx1"/>
        </a:solidFill>
        <a:latin typeface="+mn-lt"/>
        <a:ea typeface="+mn-ea"/>
        <a:cs typeface="+mn-cs"/>
      </a:defRPr>
    </a:lvl4pPr>
    <a:lvl5pPr marL="8777801" algn="l" defTabSz="4388900" rtl="0" eaLnBrk="1" latinLnBrk="0" hangingPunct="1">
      <a:defRPr sz="8600" kern="1200">
        <a:solidFill>
          <a:schemeClr val="tx1"/>
        </a:solidFill>
        <a:latin typeface="+mn-lt"/>
        <a:ea typeface="+mn-ea"/>
        <a:cs typeface="+mn-cs"/>
      </a:defRPr>
    </a:lvl5pPr>
    <a:lvl6pPr marL="10972252" algn="l" defTabSz="4388900" rtl="0" eaLnBrk="1" latinLnBrk="0" hangingPunct="1">
      <a:defRPr sz="8600" kern="1200">
        <a:solidFill>
          <a:schemeClr val="tx1"/>
        </a:solidFill>
        <a:latin typeface="+mn-lt"/>
        <a:ea typeface="+mn-ea"/>
        <a:cs typeface="+mn-cs"/>
      </a:defRPr>
    </a:lvl6pPr>
    <a:lvl7pPr marL="13166703" algn="l" defTabSz="4388900" rtl="0" eaLnBrk="1" latinLnBrk="0" hangingPunct="1">
      <a:defRPr sz="8600" kern="1200">
        <a:solidFill>
          <a:schemeClr val="tx1"/>
        </a:solidFill>
        <a:latin typeface="+mn-lt"/>
        <a:ea typeface="+mn-ea"/>
        <a:cs typeface="+mn-cs"/>
      </a:defRPr>
    </a:lvl7pPr>
    <a:lvl8pPr marL="15361152" algn="l" defTabSz="4388900" rtl="0" eaLnBrk="1" latinLnBrk="0" hangingPunct="1">
      <a:defRPr sz="8600" kern="1200">
        <a:solidFill>
          <a:schemeClr val="tx1"/>
        </a:solidFill>
        <a:latin typeface="+mn-lt"/>
        <a:ea typeface="+mn-ea"/>
        <a:cs typeface="+mn-cs"/>
      </a:defRPr>
    </a:lvl8pPr>
    <a:lvl9pPr marL="17555603" algn="l" defTabSz="4388900" rtl="0" eaLnBrk="1" latinLnBrk="0" hangingPunct="1">
      <a:defRPr sz="86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3318">
          <p15:clr>
            <a:srgbClr val="A4A3A4"/>
          </p15:clr>
        </p15:guide>
        <p15:guide id="2" orient="horz" pos="288">
          <p15:clr>
            <a:srgbClr val="A4A3A4"/>
          </p15:clr>
        </p15:guide>
        <p15:guide id="3" orient="horz" pos="20160">
          <p15:clr>
            <a:srgbClr val="A4A3A4"/>
          </p15:clr>
        </p15:guide>
        <p15:guide id="4" orient="horz">
          <p15:clr>
            <a:srgbClr val="A4A3A4"/>
          </p15:clr>
        </p15:guide>
        <p15:guide id="5" pos="6708">
          <p15:clr>
            <a:srgbClr val="A4A3A4"/>
          </p15:clr>
        </p15:guide>
        <p15:guide id="6" pos="20904">
          <p15:clr>
            <a:srgbClr val="A4A3A4"/>
          </p15:clr>
        </p15:guide>
        <p15:guide id="7" pos="7082">
          <p15:clr>
            <a:srgbClr val="A4A3A4"/>
          </p15:clr>
        </p15:guide>
        <p15:guide id="8" pos="20582">
          <p15:clr>
            <a:srgbClr val="A4A3A4"/>
          </p15:clr>
        </p15:guide>
        <p15:guide id="9" pos="27330">
          <p15:clr>
            <a:srgbClr val="A4A3A4"/>
          </p15:clr>
        </p15:guide>
        <p15:guide id="10" pos="326">
          <p15:clr>
            <a:srgbClr val="A4A3A4"/>
          </p15:clr>
        </p15:guide>
      </p15:sldGuideLst>
    </p:ext>
    <p:ext uri="{2D200454-40CA-4A62-9FC3-DE9A4176ACB9}">
      <p15:notesGuideLst xmlns="" xmlns:p15="http://schemas.microsoft.com/office/powerpoint/2012/main">
        <p15:guide id="1" orient="horz" pos="13681">
          <p15:clr>
            <a:srgbClr val="A4A3A4"/>
          </p15:clr>
        </p15:guide>
        <p15:guide id="2" pos="10225">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F3F5FA"/>
    <a:srgbClr val="CDD2DE"/>
    <a:srgbClr val="E3E9E5"/>
    <a:srgbClr val="3B7193"/>
    <a:srgbClr val="2C556E"/>
    <a:srgbClr val="E7E7E5"/>
    <a:srgbClr val="E4E7E8"/>
    <a:srgbClr val="EDE8DF"/>
    <a:srgbClr val="E0E9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9254" autoAdjust="0"/>
    <p:restoredTop sz="94394" autoAdjust="0"/>
  </p:normalViewPr>
  <p:slideViewPr>
    <p:cSldViewPr snapToGrid="0" snapToObjects="1" showGuides="1">
      <p:cViewPr>
        <p:scale>
          <a:sx n="33" d="100"/>
          <a:sy n="33" d="100"/>
        </p:scale>
        <p:origin x="-600" y="-72"/>
      </p:cViewPr>
      <p:guideLst>
        <p:guide orient="horz" pos="3318"/>
        <p:guide orient="horz" pos="288"/>
        <p:guide orient="horz" pos="20160"/>
        <p:guide orient="horz"/>
        <p:guide pos="6708"/>
        <p:guide pos="20904"/>
        <p:guide pos="7082"/>
        <p:guide pos="20582"/>
        <p:guide pos="27330"/>
        <p:guide pos="32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77" d="100"/>
          <a:sy n="77" d="100"/>
        </p:scale>
        <p:origin x="-3138" y="-108"/>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notesMaster" Target="notesMasters/notesMaster1.xml"/><Relationship Id="rId9"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4"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4"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2812" tIns="46406" rIns="92812" bIns="46406" rtlCol="0"/>
          <a:lstStyle>
            <a:lvl1pPr algn="l">
              <a:defRPr sz="1200"/>
            </a:lvl1pPr>
          </a:lstStyle>
          <a:p>
            <a:endParaRPr lang="en-US" dirty="0"/>
          </a:p>
        </p:txBody>
      </p:sp>
      <p:sp>
        <p:nvSpPr>
          <p:cNvPr id="3" name="Date Placeholder 2"/>
          <p:cNvSpPr>
            <a:spLocks noGrp="1"/>
          </p:cNvSpPr>
          <p:nvPr>
            <p:ph type="dt" idx="1"/>
          </p:nvPr>
        </p:nvSpPr>
        <p:spPr>
          <a:xfrm>
            <a:off x="3970938" y="0"/>
            <a:ext cx="3037840" cy="461804"/>
          </a:xfrm>
          <a:prstGeom prst="rect">
            <a:avLst/>
          </a:prstGeom>
        </p:spPr>
        <p:txBody>
          <a:bodyPr vert="horz" lIns="92812" tIns="46406" rIns="92812" bIns="46406" rtlCol="0"/>
          <a:lstStyle>
            <a:lvl1pPr algn="r">
              <a:defRPr sz="1200"/>
            </a:lvl1pPr>
          </a:lstStyle>
          <a:p>
            <a:fld id="{E6CC2317-6751-4CD4-9995-8782DD78E936}" type="datetimeFigureOut">
              <a:rPr lang="en-US" smtClean="0"/>
              <a:pPr/>
              <a:t>8/29/2017</a:t>
            </a:fld>
            <a:endParaRPr lang="en-US" dirty="0"/>
          </a:p>
        </p:txBody>
      </p:sp>
      <p:sp>
        <p:nvSpPr>
          <p:cNvPr id="4" name="Slide Image Placeholder 3"/>
          <p:cNvSpPr>
            <a:spLocks noGrp="1" noRot="1" noChangeAspect="1"/>
          </p:cNvSpPr>
          <p:nvPr>
            <p:ph type="sldImg" idx="2"/>
          </p:nvPr>
        </p:nvSpPr>
        <p:spPr>
          <a:xfrm>
            <a:off x="1195388" y="692150"/>
            <a:ext cx="4619625" cy="3463925"/>
          </a:xfrm>
          <a:prstGeom prst="rect">
            <a:avLst/>
          </a:prstGeom>
          <a:noFill/>
          <a:ln w="12700">
            <a:solidFill>
              <a:prstClr val="black"/>
            </a:solidFill>
          </a:ln>
        </p:spPr>
        <p:txBody>
          <a:bodyPr vert="horz" lIns="92812" tIns="46406" rIns="92812" bIns="46406" rtlCol="0" anchor="ctr"/>
          <a:lstStyle/>
          <a:p>
            <a:endParaRPr lang="en-US" dirty="0"/>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2812" tIns="46406" rIns="92812" bIns="4640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8"/>
            <a:ext cx="3037840" cy="461804"/>
          </a:xfrm>
          <a:prstGeom prst="rect">
            <a:avLst/>
          </a:prstGeom>
        </p:spPr>
        <p:txBody>
          <a:bodyPr vert="horz" lIns="92812" tIns="46406" rIns="92812" bIns="4640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772668"/>
            <a:ext cx="3037840" cy="461804"/>
          </a:xfrm>
          <a:prstGeom prst="rect">
            <a:avLst/>
          </a:prstGeom>
        </p:spPr>
        <p:txBody>
          <a:bodyPr vert="horz" lIns="92812" tIns="46406" rIns="92812" bIns="46406"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1119091248"/>
      </p:ext>
    </p:extLst>
  </p:cSld>
  <p:clrMap bg1="lt1" tx1="dk1" bg2="lt2" tx2="dk2" accent1="accent1" accent2="accent2" accent3="accent3" accent4="accent4" accent5="accent5" accent6="accent6" hlink="hlink" folHlink="folHlink"/>
  <p:notesStyle>
    <a:lvl1pPr marL="0" algn="l" defTabSz="4388900" rtl="0" eaLnBrk="1" latinLnBrk="0" hangingPunct="1">
      <a:defRPr sz="5800" kern="1200">
        <a:solidFill>
          <a:schemeClr val="tx1"/>
        </a:solidFill>
        <a:latin typeface="+mn-lt"/>
        <a:ea typeface="+mn-ea"/>
        <a:cs typeface="+mn-cs"/>
      </a:defRPr>
    </a:lvl1pPr>
    <a:lvl2pPr marL="2194451" algn="l" defTabSz="4388900" rtl="0" eaLnBrk="1" latinLnBrk="0" hangingPunct="1">
      <a:defRPr sz="5800" kern="1200">
        <a:solidFill>
          <a:schemeClr val="tx1"/>
        </a:solidFill>
        <a:latin typeface="+mn-lt"/>
        <a:ea typeface="+mn-ea"/>
        <a:cs typeface="+mn-cs"/>
      </a:defRPr>
    </a:lvl2pPr>
    <a:lvl3pPr marL="4388900" algn="l" defTabSz="4388900" rtl="0" eaLnBrk="1" latinLnBrk="0" hangingPunct="1">
      <a:defRPr sz="5800" kern="1200">
        <a:solidFill>
          <a:schemeClr val="tx1"/>
        </a:solidFill>
        <a:latin typeface="+mn-lt"/>
        <a:ea typeface="+mn-ea"/>
        <a:cs typeface="+mn-cs"/>
      </a:defRPr>
    </a:lvl3pPr>
    <a:lvl4pPr marL="6583351" algn="l" defTabSz="4388900" rtl="0" eaLnBrk="1" latinLnBrk="0" hangingPunct="1">
      <a:defRPr sz="5800" kern="1200">
        <a:solidFill>
          <a:schemeClr val="tx1"/>
        </a:solidFill>
        <a:latin typeface="+mn-lt"/>
        <a:ea typeface="+mn-ea"/>
        <a:cs typeface="+mn-cs"/>
      </a:defRPr>
    </a:lvl4pPr>
    <a:lvl5pPr marL="8777801" algn="l" defTabSz="4388900" rtl="0" eaLnBrk="1" latinLnBrk="0" hangingPunct="1">
      <a:defRPr sz="5800" kern="1200">
        <a:solidFill>
          <a:schemeClr val="tx1"/>
        </a:solidFill>
        <a:latin typeface="+mn-lt"/>
        <a:ea typeface="+mn-ea"/>
        <a:cs typeface="+mn-cs"/>
      </a:defRPr>
    </a:lvl5pPr>
    <a:lvl6pPr marL="10972252" algn="l" defTabSz="4388900" rtl="0" eaLnBrk="1" latinLnBrk="0" hangingPunct="1">
      <a:defRPr sz="5800" kern="1200">
        <a:solidFill>
          <a:schemeClr val="tx1"/>
        </a:solidFill>
        <a:latin typeface="+mn-lt"/>
        <a:ea typeface="+mn-ea"/>
        <a:cs typeface="+mn-cs"/>
      </a:defRPr>
    </a:lvl6pPr>
    <a:lvl7pPr marL="13166703" algn="l" defTabSz="4388900" rtl="0" eaLnBrk="1" latinLnBrk="0" hangingPunct="1">
      <a:defRPr sz="5800" kern="1200">
        <a:solidFill>
          <a:schemeClr val="tx1"/>
        </a:solidFill>
        <a:latin typeface="+mn-lt"/>
        <a:ea typeface="+mn-ea"/>
        <a:cs typeface="+mn-cs"/>
      </a:defRPr>
    </a:lvl7pPr>
    <a:lvl8pPr marL="15361152" algn="l" defTabSz="4388900" rtl="0" eaLnBrk="1" latinLnBrk="0" hangingPunct="1">
      <a:defRPr sz="5800" kern="1200">
        <a:solidFill>
          <a:schemeClr val="tx1"/>
        </a:solidFill>
        <a:latin typeface="+mn-lt"/>
        <a:ea typeface="+mn-ea"/>
        <a:cs typeface="+mn-cs"/>
      </a:defRPr>
    </a:lvl8pPr>
    <a:lvl9pPr marL="17555603" algn="l" defTabSz="4388900" rtl="0" eaLnBrk="1" latinLnBrk="0" hangingPunct="1">
      <a:defRPr sz="5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4975132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ndard 4 column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527049" y="6021370"/>
            <a:ext cx="10196513" cy="846363"/>
          </a:xfrm>
          <a:prstGeom prst="rect">
            <a:avLst/>
          </a:prstGeom>
        </p:spPr>
        <p:txBody>
          <a:bodyPr wrap="square" lIns="228589" tIns="228589" rIns="228589" bIns="228589">
            <a:spAutoFit/>
          </a:bodyPr>
          <a:lstStyle>
            <a:lvl1pPr marL="0" indent="0">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6" name="Text Placeholder 5"/>
          <p:cNvSpPr>
            <a:spLocks noGrp="1"/>
          </p:cNvSpPr>
          <p:nvPr>
            <p:ph type="body" sz="quarter" idx="11" hasCustomPrompt="1"/>
          </p:nvPr>
        </p:nvSpPr>
        <p:spPr>
          <a:xfrm>
            <a:off x="527049" y="5267325"/>
            <a:ext cx="10196513"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smtClean="0"/>
              <a:t>(click to edit) INTRODUCTION or ABSTRACT</a:t>
            </a:r>
            <a:endParaRPr lang="en-US" dirty="0"/>
          </a:p>
        </p:txBody>
      </p:sp>
      <p:sp>
        <p:nvSpPr>
          <p:cNvPr id="20" name="Text Placeholder 5"/>
          <p:cNvSpPr>
            <a:spLocks noGrp="1"/>
          </p:cNvSpPr>
          <p:nvPr>
            <p:ph type="body" sz="quarter" idx="20" hasCustomPrompt="1"/>
          </p:nvPr>
        </p:nvSpPr>
        <p:spPr>
          <a:xfrm>
            <a:off x="517525" y="14197507"/>
            <a:ext cx="10210799"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smtClean="0"/>
              <a:t>(click to edit)  OBJECTIVES</a:t>
            </a:r>
            <a:endParaRPr lang="en-US" dirty="0"/>
          </a:p>
        </p:txBody>
      </p:sp>
      <p:sp>
        <p:nvSpPr>
          <p:cNvPr id="21" name="Text Placeholder 3"/>
          <p:cNvSpPr>
            <a:spLocks noGrp="1"/>
          </p:cNvSpPr>
          <p:nvPr>
            <p:ph type="body" sz="quarter" idx="21" hasCustomPrompt="1"/>
          </p:nvPr>
        </p:nvSpPr>
        <p:spPr>
          <a:xfrm>
            <a:off x="11252201" y="6021371"/>
            <a:ext cx="21421724" cy="846363"/>
          </a:xfrm>
          <a:prstGeom prst="rect">
            <a:avLst/>
          </a:prstGeom>
        </p:spPr>
        <p:txBody>
          <a:bodyPr wrap="square" lIns="228589" tIns="228589" rIns="228589" bIns="228589">
            <a:spAutoFit/>
          </a:bodyPr>
          <a:lstStyle>
            <a:lvl1pPr marL="0" indent="0">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22" name="Text Placeholder 5"/>
          <p:cNvSpPr>
            <a:spLocks noGrp="1"/>
          </p:cNvSpPr>
          <p:nvPr>
            <p:ph type="body" sz="quarter" idx="22" hasCustomPrompt="1"/>
          </p:nvPr>
        </p:nvSpPr>
        <p:spPr>
          <a:xfrm>
            <a:off x="11242675" y="5267326"/>
            <a:ext cx="21431250"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smtClean="0"/>
              <a:t>(click to edit)  MATERIALS &amp; METHODS</a:t>
            </a:r>
            <a:endParaRPr lang="en-US" dirty="0"/>
          </a:p>
        </p:txBody>
      </p:sp>
      <p:sp>
        <p:nvSpPr>
          <p:cNvPr id="23" name="Text Placeholder 3"/>
          <p:cNvSpPr>
            <a:spLocks noGrp="1"/>
          </p:cNvSpPr>
          <p:nvPr>
            <p:ph type="body" sz="quarter" idx="23" hasCustomPrompt="1"/>
          </p:nvPr>
        </p:nvSpPr>
        <p:spPr>
          <a:xfrm>
            <a:off x="11252201" y="20505756"/>
            <a:ext cx="21421724" cy="846363"/>
          </a:xfrm>
          <a:prstGeom prst="rect">
            <a:avLst/>
          </a:prstGeom>
        </p:spPr>
        <p:txBody>
          <a:bodyPr wrap="square" lIns="228589" tIns="228589" rIns="228589" bIns="228589">
            <a:spAutoFit/>
          </a:bodyPr>
          <a:lstStyle>
            <a:lvl1pPr marL="0" indent="0">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24" name="Text Placeholder 5"/>
          <p:cNvSpPr>
            <a:spLocks noGrp="1"/>
          </p:cNvSpPr>
          <p:nvPr>
            <p:ph type="body" sz="quarter" idx="24" hasCustomPrompt="1"/>
          </p:nvPr>
        </p:nvSpPr>
        <p:spPr>
          <a:xfrm>
            <a:off x="11252201" y="19751711"/>
            <a:ext cx="21421724"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smtClean="0"/>
              <a:t>(click to edit)  RESULTS</a:t>
            </a:r>
            <a:endParaRPr lang="en-US" dirty="0"/>
          </a:p>
        </p:txBody>
      </p:sp>
      <p:sp>
        <p:nvSpPr>
          <p:cNvPr id="25" name="Text Placeholder 5"/>
          <p:cNvSpPr>
            <a:spLocks noGrp="1"/>
          </p:cNvSpPr>
          <p:nvPr>
            <p:ph type="body" sz="quarter" idx="25" hasCustomPrompt="1"/>
          </p:nvPr>
        </p:nvSpPr>
        <p:spPr>
          <a:xfrm>
            <a:off x="33185100" y="5267325"/>
            <a:ext cx="10201275"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smtClean="0"/>
              <a:t>(click to edit)  CONCLUSIONS</a:t>
            </a:r>
            <a:endParaRPr lang="en-US" dirty="0"/>
          </a:p>
        </p:txBody>
      </p:sp>
      <p:sp>
        <p:nvSpPr>
          <p:cNvPr id="26" name="Text Placeholder 3"/>
          <p:cNvSpPr>
            <a:spLocks noGrp="1"/>
          </p:cNvSpPr>
          <p:nvPr>
            <p:ph type="body" sz="quarter" idx="26" hasCustomPrompt="1"/>
          </p:nvPr>
        </p:nvSpPr>
        <p:spPr>
          <a:xfrm>
            <a:off x="33185099" y="6021370"/>
            <a:ext cx="10201275" cy="846363"/>
          </a:xfrm>
          <a:prstGeom prst="rect">
            <a:avLst/>
          </a:prstGeom>
        </p:spPr>
        <p:txBody>
          <a:bodyPr wrap="square" lIns="228589" tIns="228589" rIns="228589" bIns="228589">
            <a:spAutoFit/>
          </a:bodyPr>
          <a:lstStyle>
            <a:lvl1pPr marL="0" indent="0">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27" name="Text Placeholder 5"/>
          <p:cNvSpPr>
            <a:spLocks noGrp="1"/>
          </p:cNvSpPr>
          <p:nvPr>
            <p:ph type="body" sz="quarter" idx="27" hasCustomPrompt="1"/>
          </p:nvPr>
        </p:nvSpPr>
        <p:spPr>
          <a:xfrm>
            <a:off x="33185098" y="14257357"/>
            <a:ext cx="10201275"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smtClean="0"/>
              <a:t>(click to edit)  REFERENCES</a:t>
            </a:r>
            <a:endParaRPr lang="en-US" dirty="0"/>
          </a:p>
        </p:txBody>
      </p:sp>
      <p:sp>
        <p:nvSpPr>
          <p:cNvPr id="28" name="Text Placeholder 3"/>
          <p:cNvSpPr>
            <a:spLocks noGrp="1"/>
          </p:cNvSpPr>
          <p:nvPr>
            <p:ph type="body" sz="quarter" idx="28" hasCustomPrompt="1"/>
          </p:nvPr>
        </p:nvSpPr>
        <p:spPr>
          <a:xfrm>
            <a:off x="33185097" y="15011402"/>
            <a:ext cx="10201275" cy="846363"/>
          </a:xfrm>
          <a:prstGeom prst="rect">
            <a:avLst/>
          </a:prstGeom>
        </p:spPr>
        <p:txBody>
          <a:bodyPr wrap="square" lIns="228589" tIns="228589" rIns="228589" bIns="228589">
            <a:spAutoFit/>
          </a:bodyPr>
          <a:lstStyle>
            <a:lvl1pPr marL="0" indent="0">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29" name="Text Placeholder 5"/>
          <p:cNvSpPr>
            <a:spLocks noGrp="1"/>
          </p:cNvSpPr>
          <p:nvPr>
            <p:ph type="body" sz="quarter" idx="29" hasCustomPrompt="1"/>
          </p:nvPr>
        </p:nvSpPr>
        <p:spPr>
          <a:xfrm>
            <a:off x="33185095" y="25679401"/>
            <a:ext cx="10201275"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smtClean="0"/>
              <a:t>(click to edit)  ACKNOWLEDGEMENTS or  CONTACT</a:t>
            </a:r>
            <a:endParaRPr lang="en-US" dirty="0"/>
          </a:p>
        </p:txBody>
      </p:sp>
      <p:sp>
        <p:nvSpPr>
          <p:cNvPr id="30" name="Text Placeholder 3"/>
          <p:cNvSpPr>
            <a:spLocks noGrp="1"/>
          </p:cNvSpPr>
          <p:nvPr>
            <p:ph type="body" sz="quarter" idx="30" hasCustomPrompt="1"/>
          </p:nvPr>
        </p:nvSpPr>
        <p:spPr>
          <a:xfrm>
            <a:off x="33185096" y="26433446"/>
            <a:ext cx="10201275" cy="846363"/>
          </a:xfrm>
          <a:prstGeom prst="rect">
            <a:avLst/>
          </a:prstGeom>
        </p:spPr>
        <p:txBody>
          <a:bodyPr wrap="square" lIns="228589" tIns="228589" rIns="228589" bIns="228589">
            <a:spAutoFit/>
          </a:bodyPr>
          <a:lstStyle>
            <a:lvl1pPr marL="0" indent="0">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60" name="Text Placeholder 3"/>
          <p:cNvSpPr>
            <a:spLocks noGrp="1"/>
          </p:cNvSpPr>
          <p:nvPr>
            <p:ph type="body" sz="quarter" idx="96" hasCustomPrompt="1"/>
          </p:nvPr>
        </p:nvSpPr>
        <p:spPr>
          <a:xfrm>
            <a:off x="527049" y="14951552"/>
            <a:ext cx="10201275" cy="846363"/>
          </a:xfrm>
          <a:prstGeom prst="rect">
            <a:avLst/>
          </a:prstGeom>
        </p:spPr>
        <p:txBody>
          <a:bodyPr wrap="square" lIns="228589" tIns="228589" rIns="228589" bIns="228589">
            <a:spAutoFit/>
          </a:bodyPr>
          <a:lstStyle>
            <a:lvl1pPr marL="0" indent="0">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77" name="Text Placeholder 76"/>
          <p:cNvSpPr>
            <a:spLocks noGrp="1"/>
          </p:cNvSpPr>
          <p:nvPr>
            <p:ph type="body" sz="quarter" idx="150" hasCustomPrompt="1"/>
          </p:nvPr>
        </p:nvSpPr>
        <p:spPr>
          <a:xfrm>
            <a:off x="11224245" y="1785731"/>
            <a:ext cx="21421724" cy="1280160"/>
          </a:xfrm>
          <a:prstGeom prst="rect">
            <a:avLst/>
          </a:prstGeom>
        </p:spPr>
        <p:txBody>
          <a:bodyPr>
            <a:normAutofit/>
          </a:bodyPr>
          <a:lstStyle>
            <a:lvl1pPr marL="0" indent="0" algn="ctr">
              <a:buFontTx/>
              <a:buNone/>
              <a:defRPr sz="6600">
                <a:solidFill>
                  <a:schemeClr val="bg1"/>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authors</a:t>
            </a:r>
            <a:endParaRPr lang="en-US" dirty="0"/>
          </a:p>
        </p:txBody>
      </p:sp>
      <p:sp>
        <p:nvSpPr>
          <p:cNvPr id="47" name="Text Placeholder 76"/>
          <p:cNvSpPr>
            <a:spLocks noGrp="1"/>
          </p:cNvSpPr>
          <p:nvPr>
            <p:ph type="body" sz="quarter" idx="184" hasCustomPrompt="1"/>
          </p:nvPr>
        </p:nvSpPr>
        <p:spPr>
          <a:xfrm>
            <a:off x="11224245" y="3117452"/>
            <a:ext cx="21421724" cy="1163782"/>
          </a:xfrm>
          <a:prstGeom prst="rect">
            <a:avLst/>
          </a:prstGeom>
        </p:spPr>
        <p:txBody>
          <a:bodyPr>
            <a:normAutofit/>
          </a:bodyPr>
          <a:lstStyle>
            <a:lvl1pPr marL="0" indent="0" algn="ctr">
              <a:buFontTx/>
              <a:buNone/>
              <a:defRPr sz="5400">
                <a:solidFill>
                  <a:schemeClr val="bg1"/>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affiliations</a:t>
            </a:r>
            <a:endParaRPr lang="en-US" dirty="0"/>
          </a:p>
        </p:txBody>
      </p:sp>
      <p:sp>
        <p:nvSpPr>
          <p:cNvPr id="48" name="Text Placeholder 76"/>
          <p:cNvSpPr>
            <a:spLocks noGrp="1"/>
          </p:cNvSpPr>
          <p:nvPr>
            <p:ph type="body" sz="quarter" idx="185" hasCustomPrompt="1"/>
          </p:nvPr>
        </p:nvSpPr>
        <p:spPr>
          <a:xfrm>
            <a:off x="11224245" y="417443"/>
            <a:ext cx="21421724" cy="1280160"/>
          </a:xfrm>
          <a:prstGeom prst="rect">
            <a:avLst/>
          </a:prstGeom>
        </p:spPr>
        <p:txBody>
          <a:bodyPr>
            <a:normAutofit/>
          </a:bodyPr>
          <a:lstStyle>
            <a:lvl1pPr marL="0" indent="0" algn="ctr">
              <a:buFontTx/>
              <a:buNone/>
              <a:defRPr sz="8800">
                <a:solidFill>
                  <a:schemeClr val="bg1"/>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title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43891200" cy="14081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438912" tIns="219456" rIns="438912" bIns="219456" rtlCol="0" anchor="ctr"/>
          <a:lstStyle/>
          <a:p>
            <a:pPr algn="ctr"/>
            <a:endParaRPr lang="en-US"/>
          </a:p>
        </p:txBody>
      </p:sp>
      <p:cxnSp>
        <p:nvCxnSpPr>
          <p:cNvPr id="18" name="Straight Connector 17"/>
          <p:cNvCxnSpPr/>
          <p:nvPr/>
        </p:nvCxnSpPr>
        <p:spPr>
          <a:xfrm>
            <a:off x="0" y="14041373"/>
            <a:ext cx="43891200" cy="7622"/>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12070080" y="11338560"/>
            <a:ext cx="19751040" cy="5413248"/>
          </a:xfrm>
          <a:prstGeom prst="rect">
            <a:avLst/>
          </a:prstGeom>
          <a:solidFill>
            <a:schemeClr val="tx1"/>
          </a:solidFill>
          <a:ln w="76200" cmpd="thinThick">
            <a:solidFill>
              <a:schemeClr val="tx1"/>
            </a:solidFill>
            <a:miter lim="800000"/>
          </a:ln>
        </p:spPr>
        <p:txBody>
          <a:bodyPr vert="horz" lIns="438912" tIns="219456" rIns="438912" bIns="219456" rtlCol="0" anchor="ctr" anchorCtr="0">
            <a:normAutofit/>
          </a:bodyPr>
          <a:lstStyle/>
          <a:p>
            <a:pPr algn="ctr" defTabSz="4389120" rtl="0" eaLnBrk="1" latinLnBrk="0" hangingPunct="1">
              <a:spcBef>
                <a:spcPts val="1920"/>
              </a:spcBef>
              <a:buNone/>
            </a:pPr>
            <a:endParaRPr lang="en-US" sz="8600" b="1" kern="1200" cap="all" spc="0" baseline="0" smtClean="0">
              <a:solidFill>
                <a:schemeClr val="bg1"/>
              </a:solidFill>
              <a:latin typeface="+mj-lt"/>
              <a:ea typeface="+mj-ea"/>
              <a:cs typeface="Tunga" pitchFamily="2"/>
            </a:endParaRPr>
          </a:p>
        </p:txBody>
      </p:sp>
      <p:sp>
        <p:nvSpPr>
          <p:cNvPr id="3" name="Subtitle 2"/>
          <p:cNvSpPr>
            <a:spLocks noGrp="1"/>
          </p:cNvSpPr>
          <p:nvPr>
            <p:ph type="subTitle" idx="1"/>
          </p:nvPr>
        </p:nvSpPr>
        <p:spPr>
          <a:xfrm>
            <a:off x="12313920" y="14618210"/>
            <a:ext cx="19263360" cy="2057400"/>
          </a:xfrm>
        </p:spPr>
        <p:txBody>
          <a:bodyPr tIns="0" anchor="t">
            <a:noAutofit/>
          </a:bodyPr>
          <a:lstStyle>
            <a:lvl1pPr marL="0" indent="0" algn="ctr">
              <a:buNone/>
              <a:defRPr sz="7700" b="0" i="0" cap="none" spc="0" baseline="0">
                <a:solidFill>
                  <a:schemeClr val="bg1">
                    <a:lumMod val="75000"/>
                    <a:lumOff val="2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smtClean="0"/>
              <a:t>Click to edit Master subtitle style</a:t>
            </a:r>
            <a:endParaRPr lang="en-US" dirty="0"/>
          </a:p>
        </p:txBody>
      </p:sp>
      <p:sp>
        <p:nvSpPr>
          <p:cNvPr id="12" name="Title 11"/>
          <p:cNvSpPr>
            <a:spLocks noGrp="1"/>
          </p:cNvSpPr>
          <p:nvPr>
            <p:ph type="title"/>
          </p:nvPr>
        </p:nvSpPr>
        <p:spPr>
          <a:xfrm>
            <a:off x="12313920" y="11509248"/>
            <a:ext cx="19263360" cy="2877312"/>
          </a:xfrm>
          <a:noFill/>
          <a:ln>
            <a:noFill/>
          </a:ln>
        </p:spPr>
        <p:txBody>
          <a:bodyPr bIns="0" anchor="b"/>
          <a:lstStyle>
            <a:lvl1pPr>
              <a:defRPr>
                <a:effectLst>
                  <a:glow rad="88900">
                    <a:schemeClr val="tx1">
                      <a:alpha val="60000"/>
                    </a:schemeClr>
                  </a:glow>
                </a:effectLst>
              </a:defRPr>
            </a:lvl1pPr>
          </a:lstStyle>
          <a:p>
            <a:r>
              <a:rPr lang="en-US" smtClean="0"/>
              <a:t>Click to edit Master title style</a:t>
            </a:r>
            <a:endParaRPr lang="en-US" dirty="0"/>
          </a:p>
        </p:txBody>
      </p:sp>
      <p:sp>
        <p:nvSpPr>
          <p:cNvPr id="11" name="Date Placeholder 10"/>
          <p:cNvSpPr>
            <a:spLocks noGrp="1"/>
          </p:cNvSpPr>
          <p:nvPr>
            <p:ph type="dt" sz="half" idx="10"/>
          </p:nvPr>
        </p:nvSpPr>
        <p:spPr bwMode="black"/>
        <p:txBody>
          <a:bodyPr/>
          <a:lstStyle/>
          <a:p>
            <a:fld id="{0EAB0777-4C60-462E-A92C-CDAFD498799C}" type="datetimeFigureOut">
              <a:rPr lang="en-US" smtClean="0"/>
              <a:t>8/29/2017</a:t>
            </a:fld>
            <a:endParaRPr lang="en-US"/>
          </a:p>
        </p:txBody>
      </p:sp>
      <p:sp>
        <p:nvSpPr>
          <p:cNvPr id="17" name="Slide Number Placeholder 16"/>
          <p:cNvSpPr>
            <a:spLocks noGrp="1"/>
          </p:cNvSpPr>
          <p:nvPr>
            <p:ph type="sldNum" sz="quarter" idx="11"/>
          </p:nvPr>
        </p:nvSpPr>
        <p:spPr/>
        <p:txBody>
          <a:bodyPr/>
          <a:lstStyle/>
          <a:p>
            <a:fld id="{59DE6EB8-52AB-45EA-A660-3E1EBFA72987}" type="slidenum">
              <a:rPr lang="en-US" smtClean="0"/>
              <a:t>‹#›</a:t>
            </a:fld>
            <a:endParaRPr lang="en-US"/>
          </a:p>
        </p:txBody>
      </p:sp>
      <p:sp>
        <p:nvSpPr>
          <p:cNvPr id="19" name="Footer Placeholder 18"/>
          <p:cNvSpPr>
            <a:spLocks noGrp="1"/>
          </p:cNvSpPr>
          <p:nvPr>
            <p:ph type="ftr" sz="quarter" idx="12"/>
          </p:nvPr>
        </p:nvSpPr>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1" name="Content Placeholder 30"/>
          <p:cNvSpPr>
            <a:spLocks noGrp="1"/>
          </p:cNvSpPr>
          <p:nvPr>
            <p:ph sz="quarter" idx="13"/>
          </p:nvPr>
        </p:nvSpPr>
        <p:spPr>
          <a:xfrm>
            <a:off x="2194560" y="9699955"/>
            <a:ext cx="39502080" cy="1956084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
        <p:nvSpPr>
          <p:cNvPr id="11" name="Date Placeholder 10"/>
          <p:cNvSpPr>
            <a:spLocks noGrp="1"/>
          </p:cNvSpPr>
          <p:nvPr>
            <p:ph type="dt" sz="half" idx="14"/>
          </p:nvPr>
        </p:nvSpPr>
        <p:spPr/>
        <p:txBody>
          <a:bodyPr/>
          <a:lstStyle/>
          <a:p>
            <a:fld id="{0EAB0777-4C60-462E-A92C-CDAFD498799C}" type="datetimeFigureOut">
              <a:rPr lang="en-US" smtClean="0"/>
              <a:t>8/29/2017</a:t>
            </a:fld>
            <a:endParaRPr lang="en-US"/>
          </a:p>
        </p:txBody>
      </p:sp>
      <p:sp>
        <p:nvSpPr>
          <p:cNvPr id="12" name="Slide Number Placeholder 11"/>
          <p:cNvSpPr>
            <a:spLocks noGrp="1"/>
          </p:cNvSpPr>
          <p:nvPr>
            <p:ph type="sldNum" sz="quarter" idx="15"/>
          </p:nvPr>
        </p:nvSpPr>
        <p:spPr/>
        <p:txBody>
          <a:bodyPr/>
          <a:lstStyle/>
          <a:p>
            <a:fld id="{59DE6EB8-52AB-45EA-A660-3E1EBFA72987}" type="slidenum">
              <a:rPr lang="en-US" smtClean="0"/>
              <a:t>‹#›</a:t>
            </a:fld>
            <a:endParaRPr lang="en-US"/>
          </a:p>
        </p:txBody>
      </p:sp>
      <p:sp>
        <p:nvSpPr>
          <p:cNvPr id="13" name="Footer Placeholder 12"/>
          <p:cNvSpPr>
            <a:spLocks noGrp="1"/>
          </p:cNvSpPr>
          <p:nvPr>
            <p:ph type="ftr" sz="quarter" idx="16"/>
          </p:nvPr>
        </p:nvSpPr>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8" name="Rectangle 7"/>
          <p:cNvSpPr/>
          <p:nvPr/>
        </p:nvSpPr>
        <p:spPr>
          <a:xfrm>
            <a:off x="0" y="18829325"/>
            <a:ext cx="43891200" cy="14089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438912" tIns="219456" rIns="438912" bIns="219456" rtlCol="0" anchor="ctr"/>
          <a:lstStyle/>
          <a:p>
            <a:pPr algn="ctr"/>
            <a:endParaRPr lang="en-US"/>
          </a:p>
        </p:txBody>
      </p:sp>
      <p:cxnSp>
        <p:nvCxnSpPr>
          <p:cNvPr id="11" name="Straight Connector 10"/>
          <p:cNvCxnSpPr/>
          <p:nvPr/>
        </p:nvCxnSpPr>
        <p:spPr>
          <a:xfrm>
            <a:off x="0" y="18824448"/>
            <a:ext cx="43891200" cy="7622"/>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12070080" y="16166592"/>
            <a:ext cx="19751040" cy="5413248"/>
          </a:xfrm>
          <a:prstGeom prst="rect">
            <a:avLst/>
          </a:prstGeom>
          <a:solidFill>
            <a:schemeClr val="tx1"/>
          </a:solidFill>
          <a:ln w="76200" cmpd="thinThick">
            <a:solidFill>
              <a:schemeClr val="tx1"/>
            </a:solidFill>
            <a:miter lim="800000"/>
          </a:ln>
        </p:spPr>
        <p:txBody>
          <a:bodyPr vert="horz" lIns="438912" tIns="219456" rIns="438912" bIns="219456" rtlCol="0" anchor="ctr" anchorCtr="0">
            <a:normAutofit/>
          </a:bodyPr>
          <a:lstStyle/>
          <a:p>
            <a:pPr algn="ctr" defTabSz="4389120" rtl="0" eaLnBrk="1" latinLnBrk="0" hangingPunct="1">
              <a:spcBef>
                <a:spcPts val="1920"/>
              </a:spcBef>
              <a:buNone/>
            </a:pPr>
            <a:endParaRPr lang="en-US" sz="8600" b="1" kern="1200" cap="all" spc="0" baseline="0" smtClean="0">
              <a:solidFill>
                <a:schemeClr val="bg1"/>
              </a:solidFill>
              <a:latin typeface="+mj-lt"/>
              <a:ea typeface="+mj-ea"/>
              <a:cs typeface="Tunga" pitchFamily="2"/>
            </a:endParaRPr>
          </a:p>
        </p:txBody>
      </p:sp>
      <p:sp>
        <p:nvSpPr>
          <p:cNvPr id="9" name="Title Placeholder 1"/>
          <p:cNvSpPr>
            <a:spLocks noGrp="1"/>
          </p:cNvSpPr>
          <p:nvPr>
            <p:ph type="title"/>
          </p:nvPr>
        </p:nvSpPr>
        <p:spPr bwMode="black">
          <a:xfrm>
            <a:off x="12139452" y="16162783"/>
            <a:ext cx="19612306" cy="3392741"/>
          </a:xfrm>
          <a:prstGeom prst="rect">
            <a:avLst/>
          </a:prstGeom>
          <a:noFill/>
          <a:ln w="98425" cmpd="thinThick">
            <a:noFill/>
            <a:miter lim="800000"/>
          </a:ln>
        </p:spPr>
        <p:txBody>
          <a:bodyPr vert="horz" lIns="438912" tIns="219456" rIns="438912" bIns="0" rtlCol="0" anchor="b" anchorCtr="0">
            <a:normAutofit/>
          </a:bodyPr>
          <a:lstStyle>
            <a:lvl1pPr>
              <a:defRPr kumimoji="0" lang="en-US" sz="8600" b="1" i="0" u="none" strike="noStrike" kern="1200" cap="all" spc="0" normalizeH="0" baseline="0" noProof="0" dirty="0" smtClean="0">
                <a:ln>
                  <a:noFill/>
                </a:ln>
                <a:solidFill>
                  <a:schemeClr val="bg1"/>
                </a:solidFill>
                <a:effectLst/>
                <a:uLnTx/>
                <a:uFillTx/>
                <a:latin typeface="+mj-lt"/>
                <a:ea typeface="+mj-ea"/>
                <a:cs typeface="Tunga" pitchFamily="2"/>
              </a:defRPr>
            </a:lvl1pPr>
          </a:lstStyle>
          <a:p>
            <a:r>
              <a:rPr lang="en-US" smtClean="0"/>
              <a:t>Click to edit Master title style</a:t>
            </a:r>
            <a:endParaRPr lang="en-US" dirty="0"/>
          </a:p>
        </p:txBody>
      </p:sp>
      <p:sp>
        <p:nvSpPr>
          <p:cNvPr id="10" name="Subtitle 2"/>
          <p:cNvSpPr>
            <a:spLocks noGrp="1"/>
          </p:cNvSpPr>
          <p:nvPr>
            <p:ph type="subTitle" idx="1"/>
          </p:nvPr>
        </p:nvSpPr>
        <p:spPr bwMode="black">
          <a:xfrm>
            <a:off x="12089004" y="19605970"/>
            <a:ext cx="19713202" cy="1906051"/>
          </a:xfrm>
        </p:spPr>
        <p:txBody>
          <a:bodyPr tIns="0" anchor="t" anchorCtr="0">
            <a:normAutofit/>
          </a:bodyPr>
          <a:lstStyle>
            <a:lvl1pPr marL="0" indent="0" algn="ctr">
              <a:buNone/>
              <a:defRPr kumimoji="0" lang="en-US" sz="7700" b="0" i="0" u="none" strike="noStrike" kern="1200" cap="none" spc="0" normalizeH="0" baseline="0" noProof="0" dirty="0">
                <a:ln>
                  <a:noFill/>
                </a:ln>
                <a:solidFill>
                  <a:schemeClr val="bg1"/>
                </a:solidFill>
                <a:effectLst/>
                <a:uLnTx/>
                <a:uFillTx/>
                <a:latin typeface="+mn-lt"/>
                <a:ea typeface="+mn-ea"/>
                <a:cs typeface="Tahoma" pitchFamily="34" charset="0"/>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smtClean="0"/>
              <a:t>Click to edit Master subtitle style</a:t>
            </a:r>
            <a:endParaRPr lang="en-US" dirty="0"/>
          </a:p>
        </p:txBody>
      </p:sp>
      <p:sp>
        <p:nvSpPr>
          <p:cNvPr id="13" name="Date Placeholder 12"/>
          <p:cNvSpPr>
            <a:spLocks noGrp="1"/>
          </p:cNvSpPr>
          <p:nvPr>
            <p:ph type="dt" sz="half" idx="10"/>
          </p:nvPr>
        </p:nvSpPr>
        <p:spPr/>
        <p:txBody>
          <a:bodyPr/>
          <a:lstStyle/>
          <a:p>
            <a:fld id="{0EAB0777-4C60-462E-A92C-CDAFD498799C}" type="datetimeFigureOut">
              <a:rPr lang="en-US" smtClean="0"/>
              <a:t>8/29/2017</a:t>
            </a:fld>
            <a:endParaRPr lang="en-US"/>
          </a:p>
        </p:txBody>
      </p:sp>
      <p:sp>
        <p:nvSpPr>
          <p:cNvPr id="14" name="Slide Number Placeholder 13"/>
          <p:cNvSpPr>
            <a:spLocks noGrp="1"/>
          </p:cNvSpPr>
          <p:nvPr>
            <p:ph type="sldNum" sz="quarter" idx="11"/>
          </p:nvPr>
        </p:nvSpPr>
        <p:spPr/>
        <p:txBody>
          <a:bodyPr/>
          <a:lstStyle/>
          <a:p>
            <a:fld id="{59DE6EB8-52AB-45EA-A660-3E1EBFA72987}" type="slidenum">
              <a:rPr lang="en-US" smtClean="0"/>
              <a:t>‹#›</a:t>
            </a:fld>
            <a:endParaRPr lang="en-US"/>
          </a:p>
        </p:txBody>
      </p:sp>
      <p:sp>
        <p:nvSpPr>
          <p:cNvPr id="15" name="Footer Placeholder 14"/>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Content Placeholder 30"/>
          <p:cNvSpPr>
            <a:spLocks noGrp="1"/>
          </p:cNvSpPr>
          <p:nvPr>
            <p:ph sz="quarter" idx="13"/>
          </p:nvPr>
        </p:nvSpPr>
        <p:spPr>
          <a:xfrm>
            <a:off x="2194565" y="9699955"/>
            <a:ext cx="19312128" cy="1922434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30"/>
          <p:cNvSpPr>
            <a:spLocks noGrp="1"/>
          </p:cNvSpPr>
          <p:nvPr>
            <p:ph sz="quarter" idx="14"/>
          </p:nvPr>
        </p:nvSpPr>
        <p:spPr>
          <a:xfrm>
            <a:off x="22384512" y="9699955"/>
            <a:ext cx="19312128" cy="1922434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8"/>
          <p:cNvSpPr>
            <a:spLocks noGrp="1"/>
          </p:cNvSpPr>
          <p:nvPr>
            <p:ph type="dt" sz="half" idx="15"/>
          </p:nvPr>
        </p:nvSpPr>
        <p:spPr/>
        <p:txBody>
          <a:bodyPr/>
          <a:lstStyle/>
          <a:p>
            <a:fld id="{0EAB0777-4C60-462E-A92C-CDAFD498799C}" type="datetimeFigureOut">
              <a:rPr lang="en-US" smtClean="0"/>
              <a:t>8/29/2017</a:t>
            </a:fld>
            <a:endParaRPr lang="en-US"/>
          </a:p>
        </p:txBody>
      </p:sp>
      <p:sp>
        <p:nvSpPr>
          <p:cNvPr id="12" name="Slide Number Placeholder 11"/>
          <p:cNvSpPr>
            <a:spLocks noGrp="1"/>
          </p:cNvSpPr>
          <p:nvPr>
            <p:ph type="sldNum" sz="quarter" idx="16"/>
          </p:nvPr>
        </p:nvSpPr>
        <p:spPr/>
        <p:txBody>
          <a:bodyPr/>
          <a:lstStyle/>
          <a:p>
            <a:fld id="{59DE6EB8-52AB-45EA-A660-3E1EBFA72987}" type="slidenum">
              <a:rPr lang="en-US" smtClean="0"/>
              <a:t>‹#›</a:t>
            </a:fld>
            <a:endParaRPr lang="en-US"/>
          </a:p>
        </p:txBody>
      </p:sp>
      <p:sp>
        <p:nvSpPr>
          <p:cNvPr id="13" name="Footer Placeholder 12"/>
          <p:cNvSpPr>
            <a:spLocks noGrp="1"/>
          </p:cNvSpPr>
          <p:nvPr>
            <p:ph type="ftr" sz="quarter" idx="17"/>
          </p:nvPr>
        </p:nvSpPr>
        <p:spPr/>
        <p:txBody>
          <a:bodyPr/>
          <a:lstStyle/>
          <a:p>
            <a:endParaRPr lang="en-US"/>
          </a:p>
        </p:txBody>
      </p:sp>
      <p:sp>
        <p:nvSpPr>
          <p:cNvPr id="16" name="Title 1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3" name="Content Placeholder 30"/>
          <p:cNvSpPr>
            <a:spLocks noGrp="1"/>
          </p:cNvSpPr>
          <p:nvPr>
            <p:ph sz="quarter" idx="13"/>
          </p:nvPr>
        </p:nvSpPr>
        <p:spPr>
          <a:xfrm>
            <a:off x="2194565" y="13533120"/>
            <a:ext cx="19312128" cy="1540581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Content Placeholder 30"/>
          <p:cNvSpPr>
            <a:spLocks noGrp="1"/>
          </p:cNvSpPr>
          <p:nvPr>
            <p:ph sz="quarter" idx="14"/>
          </p:nvPr>
        </p:nvSpPr>
        <p:spPr>
          <a:xfrm>
            <a:off x="22384512" y="13518490"/>
            <a:ext cx="19312128" cy="1540581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 name="Text Placeholder 3"/>
          <p:cNvSpPr>
            <a:spLocks noGrp="1"/>
          </p:cNvSpPr>
          <p:nvPr>
            <p:ph type="body" sz="half" idx="2"/>
          </p:nvPr>
        </p:nvSpPr>
        <p:spPr>
          <a:xfrm>
            <a:off x="2194560" y="9699955"/>
            <a:ext cx="19312128" cy="3379622"/>
          </a:xfrm>
          <a:noFill/>
          <a:ln w="98425" cmpd="thinThick">
            <a:noFill/>
            <a:miter lim="800000"/>
          </a:ln>
        </p:spPr>
        <p:txBody>
          <a:bodyPr vert="horz" lIns="438912" tIns="219456" rIns="438912" bIns="219456" rtlCol="0" anchor="ctr" anchorCtr="0">
            <a:normAutofit/>
          </a:bodyPr>
          <a:lstStyle>
            <a:lvl1pPr marL="0" indent="0" algn="ctr" defTabSz="4389120" rtl="0" eaLnBrk="1" latinLnBrk="0" hangingPunct="1">
              <a:spcBef>
                <a:spcPts val="1920"/>
              </a:spcBef>
              <a:buNone/>
              <a:defRPr lang="en-US" sz="8600" b="1" kern="1200" cap="none" spc="960" baseline="0" smtClean="0">
                <a:solidFill>
                  <a:schemeClr val="tx1"/>
                </a:solidFill>
                <a:latin typeface="+mj-lt"/>
                <a:ea typeface="+mj-ea"/>
                <a:cs typeface="Tunga" pitchFamily="2"/>
              </a:defRPr>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smtClean="0"/>
              <a:t>Click to edit Master text styles</a:t>
            </a:r>
          </a:p>
        </p:txBody>
      </p:sp>
      <p:sp>
        <p:nvSpPr>
          <p:cNvPr id="21" name="Text Placeholder 3"/>
          <p:cNvSpPr>
            <a:spLocks noGrp="1"/>
          </p:cNvSpPr>
          <p:nvPr>
            <p:ph type="body" sz="half" idx="15"/>
          </p:nvPr>
        </p:nvSpPr>
        <p:spPr>
          <a:xfrm>
            <a:off x="22384512" y="9699955"/>
            <a:ext cx="19312128" cy="3379622"/>
          </a:xfrm>
          <a:noFill/>
          <a:ln w="98425" cmpd="thinThick">
            <a:noFill/>
            <a:miter lim="800000"/>
          </a:ln>
        </p:spPr>
        <p:txBody>
          <a:bodyPr vert="horz" lIns="438912" tIns="219456" rIns="438912" bIns="219456" rtlCol="0" anchor="ctr" anchorCtr="0">
            <a:normAutofit/>
          </a:bodyPr>
          <a:lstStyle>
            <a:lvl1pPr marL="0" indent="0" algn="ctr" defTabSz="4389120" rtl="0" eaLnBrk="1" latinLnBrk="0" hangingPunct="1">
              <a:spcBef>
                <a:spcPts val="1920"/>
              </a:spcBef>
              <a:buNone/>
              <a:defRPr lang="en-US" sz="8600" b="1" i="0" kern="1200" cap="none" spc="960" baseline="0" dirty="0" smtClean="0">
                <a:solidFill>
                  <a:schemeClr val="tx1"/>
                </a:solidFill>
                <a:latin typeface="+mj-lt"/>
                <a:ea typeface="+mj-ea"/>
                <a:cs typeface="Tunga" pitchFamily="2"/>
              </a:defRPr>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marL="0" lvl="0" indent="0" algn="ctr" defTabSz="4389120" rtl="0" eaLnBrk="1" latinLnBrk="0" hangingPunct="1">
              <a:lnSpc>
                <a:spcPct val="110000"/>
              </a:lnSpc>
              <a:spcBef>
                <a:spcPts val="1920"/>
              </a:spcBef>
              <a:spcAft>
                <a:spcPts val="0"/>
              </a:spcAft>
              <a:buClr>
                <a:schemeClr val="accent1"/>
              </a:buClr>
              <a:buFontTx/>
              <a:buNone/>
            </a:pPr>
            <a:r>
              <a:rPr lang="en-US" smtClean="0"/>
              <a:t>Click to edit Master text styles</a:t>
            </a:r>
          </a:p>
        </p:txBody>
      </p:sp>
      <p:sp>
        <p:nvSpPr>
          <p:cNvPr id="11" name="Date Placeholder 10"/>
          <p:cNvSpPr>
            <a:spLocks noGrp="1"/>
          </p:cNvSpPr>
          <p:nvPr>
            <p:ph type="dt" sz="half" idx="16"/>
          </p:nvPr>
        </p:nvSpPr>
        <p:spPr/>
        <p:txBody>
          <a:bodyPr/>
          <a:lstStyle/>
          <a:p>
            <a:fld id="{0EAB0777-4C60-462E-A92C-CDAFD498799C}" type="datetimeFigureOut">
              <a:rPr lang="en-US" smtClean="0"/>
              <a:t>8/29/2017</a:t>
            </a:fld>
            <a:endParaRPr lang="en-US"/>
          </a:p>
        </p:txBody>
      </p:sp>
      <p:sp>
        <p:nvSpPr>
          <p:cNvPr id="12" name="Slide Number Placeholder 11"/>
          <p:cNvSpPr>
            <a:spLocks noGrp="1"/>
          </p:cNvSpPr>
          <p:nvPr>
            <p:ph type="sldNum" sz="quarter" idx="17"/>
          </p:nvPr>
        </p:nvSpPr>
        <p:spPr/>
        <p:txBody>
          <a:bodyPr/>
          <a:lstStyle/>
          <a:p>
            <a:fld id="{59DE6EB8-52AB-45EA-A660-3E1EBFA72987}" type="slidenum">
              <a:rPr lang="en-US" smtClean="0"/>
              <a:t>‹#›</a:t>
            </a:fld>
            <a:endParaRPr lang="en-US"/>
          </a:p>
        </p:txBody>
      </p:sp>
      <p:sp>
        <p:nvSpPr>
          <p:cNvPr id="13" name="Footer Placeholder 12"/>
          <p:cNvSpPr>
            <a:spLocks noGrp="1"/>
          </p:cNvSpPr>
          <p:nvPr>
            <p:ph type="ftr" sz="quarter" idx="18"/>
          </p:nvPr>
        </p:nvSpPr>
        <p:spPr/>
        <p:txBody>
          <a:bodyPr/>
          <a:lstStyle/>
          <a:p>
            <a:endParaRPr lang="en-US"/>
          </a:p>
        </p:txBody>
      </p:sp>
      <p:sp>
        <p:nvSpPr>
          <p:cNvPr id="18" name="Title 1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mtClean="0"/>
              <a:t>Click to edit Master title style</a:t>
            </a:r>
            <a:endParaRPr lang="en-US"/>
          </a:p>
        </p:txBody>
      </p:sp>
      <p:sp>
        <p:nvSpPr>
          <p:cNvPr id="15" name="Date Placeholder 14"/>
          <p:cNvSpPr>
            <a:spLocks noGrp="1"/>
          </p:cNvSpPr>
          <p:nvPr>
            <p:ph type="dt" sz="half" idx="10"/>
          </p:nvPr>
        </p:nvSpPr>
        <p:spPr/>
        <p:txBody>
          <a:bodyPr/>
          <a:lstStyle/>
          <a:p>
            <a:fld id="{0EAB0777-4C60-462E-A92C-CDAFD498799C}" type="datetimeFigureOut">
              <a:rPr lang="en-US" smtClean="0"/>
              <a:t>8/29/2017</a:t>
            </a:fld>
            <a:endParaRPr lang="en-US"/>
          </a:p>
        </p:txBody>
      </p:sp>
      <p:sp>
        <p:nvSpPr>
          <p:cNvPr id="16" name="Slide Number Placeholder 15"/>
          <p:cNvSpPr>
            <a:spLocks noGrp="1"/>
          </p:cNvSpPr>
          <p:nvPr>
            <p:ph type="sldNum" sz="quarter" idx="11"/>
          </p:nvPr>
        </p:nvSpPr>
        <p:spPr/>
        <p:txBody>
          <a:bodyPr/>
          <a:lstStyle/>
          <a:p>
            <a:fld id="{59DE6EB8-52AB-45EA-A660-3E1EBFA72987}"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0EAB0777-4C60-462E-A92C-CDAFD498799C}" type="datetimeFigureOut">
              <a:rPr lang="en-US" smtClean="0"/>
              <a:t>8/29/2017</a:t>
            </a:fld>
            <a:endParaRPr lang="en-US"/>
          </a:p>
        </p:txBody>
      </p:sp>
      <p:sp>
        <p:nvSpPr>
          <p:cNvPr id="8" name="Slide Number Placeholder 7"/>
          <p:cNvSpPr>
            <a:spLocks noGrp="1"/>
          </p:cNvSpPr>
          <p:nvPr>
            <p:ph type="sldNum" sz="quarter" idx="11"/>
          </p:nvPr>
        </p:nvSpPr>
        <p:spPr/>
        <p:txBody>
          <a:bodyPr/>
          <a:lstStyle/>
          <a:p>
            <a:fld id="{59DE6EB8-52AB-45EA-A660-3E1EBFA72987}"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4" name="Content Placeholder 30"/>
          <p:cNvSpPr>
            <a:spLocks noGrp="1"/>
          </p:cNvSpPr>
          <p:nvPr>
            <p:ph sz="quarter" idx="14"/>
          </p:nvPr>
        </p:nvSpPr>
        <p:spPr>
          <a:xfrm>
            <a:off x="7132320" y="9189722"/>
            <a:ext cx="29626560" cy="168523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3"/>
          <p:cNvSpPr>
            <a:spLocks noGrp="1"/>
          </p:cNvSpPr>
          <p:nvPr>
            <p:ph type="body" sz="half" idx="2"/>
          </p:nvPr>
        </p:nvSpPr>
        <p:spPr>
          <a:xfrm>
            <a:off x="8339328" y="26466394"/>
            <a:ext cx="27212544" cy="2633472"/>
          </a:xfrm>
        </p:spPr>
        <p:txBody>
          <a:bodyPr vert="horz" lIns="438912" tIns="0" rIns="438912" bIns="219456" rtlCol="0" anchor="ctr">
            <a:normAutofit/>
          </a:bodyPr>
          <a:lstStyle>
            <a:lvl1pPr marL="0" indent="0" algn="ctr" defTabSz="4389120" rtl="0" eaLnBrk="1" latinLnBrk="0" hangingPunct="1">
              <a:lnSpc>
                <a:spcPct val="100000"/>
              </a:lnSpc>
              <a:spcBef>
                <a:spcPts val="0"/>
              </a:spcBef>
              <a:buClr>
                <a:schemeClr val="accent1"/>
              </a:buClr>
              <a:buFont typeface="Arial" pitchFamily="34" charset="0"/>
              <a:buNone/>
              <a:defRPr lang="en-US" sz="6700" b="0" i="0" kern="1200" cap="none" spc="0" baseline="0" smtClean="0">
                <a:solidFill>
                  <a:schemeClr val="tx1"/>
                </a:solidFill>
                <a:latin typeface="+mn-lt"/>
                <a:ea typeface="+mn-ea"/>
                <a:cs typeface="Tahoma" pitchFamily="34" charset="0"/>
              </a:defRPr>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smtClean="0"/>
              <a:t>Click to edit Master text styles</a:t>
            </a:r>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6" name="Date Placeholder 15"/>
          <p:cNvSpPr>
            <a:spLocks noGrp="1"/>
          </p:cNvSpPr>
          <p:nvPr>
            <p:ph type="dt" sz="half" idx="15"/>
          </p:nvPr>
        </p:nvSpPr>
        <p:spPr/>
        <p:txBody>
          <a:bodyPr/>
          <a:lstStyle/>
          <a:p>
            <a:fld id="{0EAB0777-4C60-462E-A92C-CDAFD498799C}" type="datetimeFigureOut">
              <a:rPr lang="en-US" smtClean="0"/>
              <a:t>8/29/2017</a:t>
            </a:fld>
            <a:endParaRPr lang="en-US"/>
          </a:p>
        </p:txBody>
      </p:sp>
      <p:sp>
        <p:nvSpPr>
          <p:cNvPr id="19" name="Slide Number Placeholder 18"/>
          <p:cNvSpPr>
            <a:spLocks noGrp="1"/>
          </p:cNvSpPr>
          <p:nvPr>
            <p:ph type="sldNum" sz="quarter" idx="16"/>
          </p:nvPr>
        </p:nvSpPr>
        <p:spPr/>
        <p:txBody>
          <a:bodyPr/>
          <a:lstStyle/>
          <a:p>
            <a:fld id="{59DE6EB8-52AB-45EA-A660-3E1EBFA72987}" type="slidenum">
              <a:rPr lang="en-US" smtClean="0"/>
              <a:t>‹#›</a:t>
            </a:fld>
            <a:endParaRPr lang="en-US"/>
          </a:p>
        </p:txBody>
      </p:sp>
      <p:sp>
        <p:nvSpPr>
          <p:cNvPr id="23" name="Footer Placeholder 22"/>
          <p:cNvSpPr>
            <a:spLocks noGrp="1"/>
          </p:cNvSpPr>
          <p:nvPr>
            <p:ph type="ftr" sz="quarter" idx="17"/>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8890603" y="9729206"/>
            <a:ext cx="26109994" cy="15666000"/>
          </a:xfrm>
          <a:solidFill>
            <a:schemeClr val="tx1"/>
          </a:solidFill>
          <a:ln w="69850" cmpd="dbl">
            <a:solidFill>
              <a:schemeClr val="tx1"/>
            </a:solidFill>
            <a:miter lim="800000"/>
          </a:ln>
        </p:spPr>
        <p:txBody>
          <a:bodyPr vert="horz" lIns="438912" tIns="219456" rIns="438912" bIns="219456" rtlCol="0" anchor="ctr" anchorCtr="0">
            <a:normAutofit/>
          </a:bodyPr>
          <a:lstStyle>
            <a:lvl1pPr marL="0" indent="0" algn="ctr" defTabSz="4389120" rtl="0" eaLnBrk="1" latinLnBrk="0" hangingPunct="1">
              <a:spcBef>
                <a:spcPts val="1920"/>
              </a:spcBef>
              <a:buNone/>
              <a:defRPr lang="en-US" sz="8600" b="0" kern="1200" cap="none" spc="0" baseline="0" dirty="0">
                <a:solidFill>
                  <a:schemeClr val="bg1"/>
                </a:solidFill>
                <a:latin typeface="+mj-lt"/>
                <a:ea typeface="+mj-ea"/>
                <a:cs typeface="Tunga" pitchFamily="2"/>
              </a:defRPr>
            </a:lvl1pPr>
            <a:lvl2pPr marL="2194560" indent="0">
              <a:buNone/>
              <a:defRPr sz="13400"/>
            </a:lvl2pPr>
            <a:lvl3pPr marL="4389120" indent="0">
              <a:buNone/>
              <a:defRPr sz="115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smtClean="0"/>
              <a:t>Click icon to add picture</a:t>
            </a:r>
            <a:endParaRPr lang="en-US" dirty="0"/>
          </a:p>
        </p:txBody>
      </p:sp>
      <p:sp>
        <p:nvSpPr>
          <p:cNvPr id="25" name="Text Placeholder 24"/>
          <p:cNvSpPr>
            <a:spLocks noGrp="1"/>
          </p:cNvSpPr>
          <p:nvPr>
            <p:ph type="body" sz="quarter" idx="13"/>
          </p:nvPr>
        </p:nvSpPr>
        <p:spPr>
          <a:xfrm>
            <a:off x="8339328" y="26481024"/>
            <a:ext cx="27212544" cy="2633472"/>
          </a:xfrm>
        </p:spPr>
        <p:txBody>
          <a:bodyPr vert="horz" lIns="438912" tIns="0" rIns="438912" bIns="0" rtlCol="0" anchor="ctr" anchorCtr="0">
            <a:normAutofit/>
          </a:bodyPr>
          <a:lstStyle>
            <a:lvl1pPr marL="0" indent="0">
              <a:spcBef>
                <a:spcPts val="0"/>
              </a:spcBef>
              <a:buNone/>
              <a:defRPr lang="en-US" sz="6700" b="0" i="0" kern="1200" cap="none" spc="144" baseline="0" smtClean="0">
                <a:solidFill>
                  <a:schemeClr val="tx2"/>
                </a:solidFill>
                <a:latin typeface="+mn-lt"/>
                <a:ea typeface="+mn-ea"/>
                <a:cs typeface="Tahoma" pitchFamily="34" charset="0"/>
              </a:defRPr>
            </a:lvl1pPr>
            <a:lvl2pPr marL="822960" indent="7622">
              <a:buNone/>
              <a:defRPr>
                <a:solidFill>
                  <a:schemeClr val="bg2"/>
                </a:solidFill>
              </a:defRPr>
            </a:lvl2pPr>
            <a:lvl3pPr marL="1653542" indent="30480">
              <a:buNone/>
              <a:defRPr>
                <a:solidFill>
                  <a:schemeClr val="bg2"/>
                </a:solidFill>
              </a:defRPr>
            </a:lvl3pPr>
            <a:lvl4pPr marL="2476502" indent="15240">
              <a:buNone/>
              <a:defRPr>
                <a:solidFill>
                  <a:schemeClr val="bg2"/>
                </a:solidFill>
              </a:defRPr>
            </a:lvl4pPr>
            <a:lvl5pPr marL="3307080" indent="-7622">
              <a:buNone/>
              <a:defRPr>
                <a:solidFill>
                  <a:schemeClr val="bg2"/>
                </a:solidFill>
              </a:defRPr>
            </a:lvl5pPr>
          </a:lstStyle>
          <a:p>
            <a:pPr marL="0" lvl="0" indent="0" algn="ctr" defTabSz="4389120" rtl="0" eaLnBrk="1" latinLnBrk="0" hangingPunct="1">
              <a:spcBef>
                <a:spcPts val="2880"/>
              </a:spcBef>
              <a:spcAft>
                <a:spcPts val="0"/>
              </a:spcAft>
              <a:buClr>
                <a:schemeClr val="accent1"/>
              </a:buClr>
              <a:buFont typeface="Arial" pitchFamily="34" charset="0"/>
              <a:buNone/>
            </a:pPr>
            <a:r>
              <a:rPr lang="en-US" smtClean="0"/>
              <a:t>Click to edit Master text styles</a:t>
            </a:r>
          </a:p>
        </p:txBody>
      </p:sp>
      <p:sp>
        <p:nvSpPr>
          <p:cNvPr id="12" name="Title 11"/>
          <p:cNvSpPr>
            <a:spLocks noGrp="1"/>
          </p:cNvSpPr>
          <p:nvPr>
            <p:ph type="title"/>
          </p:nvPr>
        </p:nvSpPr>
        <p:spPr>
          <a:xfrm>
            <a:off x="12070080" y="4681728"/>
            <a:ext cx="19751040" cy="3364992"/>
          </a:xfrm>
        </p:spPr>
        <p:txBody>
          <a:bodyPr/>
          <a:lstStyle/>
          <a:p>
            <a:r>
              <a:rPr lang="en-US" smtClean="0"/>
              <a:t>Click to edit Master title style</a:t>
            </a:r>
            <a:endParaRPr lang="en-US"/>
          </a:p>
        </p:txBody>
      </p:sp>
      <p:sp>
        <p:nvSpPr>
          <p:cNvPr id="13" name="Date Placeholder 12"/>
          <p:cNvSpPr>
            <a:spLocks noGrp="1"/>
          </p:cNvSpPr>
          <p:nvPr>
            <p:ph type="dt" sz="half" idx="14"/>
          </p:nvPr>
        </p:nvSpPr>
        <p:spPr>
          <a:xfrm>
            <a:off x="14310360" y="1311264"/>
            <a:ext cx="15270480" cy="1402080"/>
          </a:xfrm>
        </p:spPr>
        <p:txBody>
          <a:bodyPr/>
          <a:lstStyle/>
          <a:p>
            <a:fld id="{0EAB0777-4C60-462E-A92C-CDAFD498799C}" type="datetimeFigureOut">
              <a:rPr lang="en-US" smtClean="0"/>
              <a:t>8/29/2017</a:t>
            </a:fld>
            <a:endParaRPr lang="en-US"/>
          </a:p>
        </p:txBody>
      </p:sp>
      <p:sp>
        <p:nvSpPr>
          <p:cNvPr id="14" name="Slide Number Placeholder 13"/>
          <p:cNvSpPr>
            <a:spLocks noGrp="1"/>
          </p:cNvSpPr>
          <p:nvPr>
            <p:ph type="sldNum" sz="quarter" idx="15"/>
          </p:nvPr>
        </p:nvSpPr>
        <p:spPr>
          <a:xfrm>
            <a:off x="19385280" y="29626560"/>
            <a:ext cx="5120640" cy="1463040"/>
          </a:xfrm>
        </p:spPr>
        <p:txBody>
          <a:bodyPr/>
          <a:lstStyle/>
          <a:p>
            <a:fld id="{59DE6EB8-52AB-45EA-A660-3E1EBFA72987}" type="slidenum">
              <a:rPr lang="en-US" smtClean="0"/>
              <a:t>‹#›</a:t>
            </a:fld>
            <a:endParaRPr lang="en-US"/>
          </a:p>
        </p:txBody>
      </p:sp>
      <p:sp>
        <p:nvSpPr>
          <p:cNvPr id="15" name="Footer Placeholder 14"/>
          <p:cNvSpPr>
            <a:spLocks noGrp="1"/>
          </p:cNvSpPr>
          <p:nvPr>
            <p:ph type="ftr" sz="quarter" idx="16"/>
          </p:nvPr>
        </p:nvSpPr>
        <p:spPr>
          <a:xfrm>
            <a:off x="6949440" y="31135320"/>
            <a:ext cx="29992320" cy="1402080"/>
          </a:xfrm>
        </p:spPr>
        <p:txBody>
          <a:bodyPr/>
          <a:lstStyle/>
          <a:p>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AB0777-4C60-462E-A92C-CDAFD498799C}" type="datetimeFigureOut">
              <a:rPr lang="en-US" smtClean="0"/>
              <a:t>8/29/2017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DE6EB8-52AB-45EA-A660-3E1EBFA72987}"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cxnSp>
        <p:nvCxnSpPr>
          <p:cNvPr id="9" name="Straight Connector 8"/>
          <p:cNvCxnSpPr/>
          <p:nvPr/>
        </p:nvCxnSpPr>
        <p:spPr>
          <a:xfrm rot="5400000">
            <a:off x="20482560" y="16459200"/>
            <a:ext cx="32918400" cy="7622"/>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bwMode="hidden">
          <a:xfrm>
            <a:off x="0" y="5"/>
            <a:ext cx="36941760" cy="32918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438912" tIns="219456" rIns="438912" bIns="219456" rtlCol="0" anchor="ctr"/>
          <a:lstStyle/>
          <a:p>
            <a:pPr algn="ctr"/>
            <a:endParaRPr lang="en-US"/>
          </a:p>
        </p:txBody>
      </p:sp>
      <p:sp>
        <p:nvSpPr>
          <p:cNvPr id="3" name="Vertical Text Placeholder 2"/>
          <p:cNvSpPr>
            <a:spLocks noGrp="1"/>
          </p:cNvSpPr>
          <p:nvPr>
            <p:ph type="body" orient="vert" idx="1"/>
          </p:nvPr>
        </p:nvSpPr>
        <p:spPr>
          <a:xfrm>
            <a:off x="2194560" y="4389125"/>
            <a:ext cx="31821120" cy="2414016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AB0777-4C60-462E-A92C-CDAFD498799C}" type="datetimeFigureOut">
              <a:rPr lang="en-US" smtClean="0"/>
              <a:t>8/29/2017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DE6EB8-52AB-45EA-A660-3E1EBFA72987}" type="slidenum">
              <a:rPr lang="en-US" smtClean="0"/>
              <a:t>‹#›</a:t>
            </a:fld>
            <a:endParaRPr lang="en-US"/>
          </a:p>
        </p:txBody>
      </p:sp>
      <p:sp>
        <p:nvSpPr>
          <p:cNvPr id="2" name="Vertical Title 1"/>
          <p:cNvSpPr>
            <a:spLocks noGrp="1"/>
          </p:cNvSpPr>
          <p:nvPr>
            <p:ph type="title" orient="vert"/>
          </p:nvPr>
        </p:nvSpPr>
        <p:spPr>
          <a:xfrm>
            <a:off x="34747200" y="4389125"/>
            <a:ext cx="4449504" cy="24140160"/>
          </a:xfrm>
        </p:spPr>
        <p:txBody>
          <a:bodyPr vert="eaVert"/>
          <a:lstStyle/>
          <a:p>
            <a:r>
              <a:rPr lang="en-US" smtClean="0"/>
              <a:t>Click to edit Master title style</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tandard 4 column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527049" y="6021370"/>
            <a:ext cx="10196513" cy="846363"/>
          </a:xfrm>
          <a:prstGeom prst="rect">
            <a:avLst/>
          </a:prstGeom>
        </p:spPr>
        <p:txBody>
          <a:bodyPr wrap="square" lIns="228589" tIns="228589" rIns="228589" bIns="228589">
            <a:spAutoFit/>
          </a:bodyPr>
          <a:lstStyle>
            <a:lvl1pPr marL="0" indent="0">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6" name="Text Placeholder 5"/>
          <p:cNvSpPr>
            <a:spLocks noGrp="1"/>
          </p:cNvSpPr>
          <p:nvPr>
            <p:ph type="body" sz="quarter" idx="11" hasCustomPrompt="1"/>
          </p:nvPr>
        </p:nvSpPr>
        <p:spPr>
          <a:xfrm>
            <a:off x="527049" y="5267325"/>
            <a:ext cx="10196513"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smtClean="0"/>
              <a:t>(click to edit) INTRODUCTION or ABSTRACT</a:t>
            </a:r>
            <a:endParaRPr lang="en-US" dirty="0"/>
          </a:p>
        </p:txBody>
      </p:sp>
      <p:sp>
        <p:nvSpPr>
          <p:cNvPr id="20" name="Text Placeholder 5"/>
          <p:cNvSpPr>
            <a:spLocks noGrp="1"/>
          </p:cNvSpPr>
          <p:nvPr>
            <p:ph type="body" sz="quarter" idx="20" hasCustomPrompt="1"/>
          </p:nvPr>
        </p:nvSpPr>
        <p:spPr>
          <a:xfrm>
            <a:off x="517525" y="14197507"/>
            <a:ext cx="10210799"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smtClean="0"/>
              <a:t>(click to edit)  OBJECTIVES</a:t>
            </a:r>
            <a:endParaRPr lang="en-US" dirty="0"/>
          </a:p>
        </p:txBody>
      </p:sp>
      <p:sp>
        <p:nvSpPr>
          <p:cNvPr id="21" name="Text Placeholder 3"/>
          <p:cNvSpPr>
            <a:spLocks noGrp="1"/>
          </p:cNvSpPr>
          <p:nvPr>
            <p:ph type="body" sz="quarter" idx="21" hasCustomPrompt="1"/>
          </p:nvPr>
        </p:nvSpPr>
        <p:spPr>
          <a:xfrm>
            <a:off x="11252201" y="6021371"/>
            <a:ext cx="21421724" cy="846363"/>
          </a:xfrm>
          <a:prstGeom prst="rect">
            <a:avLst/>
          </a:prstGeom>
        </p:spPr>
        <p:txBody>
          <a:bodyPr wrap="square" lIns="228589" tIns="228589" rIns="228589" bIns="228589">
            <a:spAutoFit/>
          </a:bodyPr>
          <a:lstStyle>
            <a:lvl1pPr marL="0" indent="0">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22" name="Text Placeholder 5"/>
          <p:cNvSpPr>
            <a:spLocks noGrp="1"/>
          </p:cNvSpPr>
          <p:nvPr>
            <p:ph type="body" sz="quarter" idx="22" hasCustomPrompt="1"/>
          </p:nvPr>
        </p:nvSpPr>
        <p:spPr>
          <a:xfrm>
            <a:off x="11242675" y="5267326"/>
            <a:ext cx="21431250"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smtClean="0"/>
              <a:t>(click to edit)  MATERIALS &amp; METHODS</a:t>
            </a:r>
            <a:endParaRPr lang="en-US" dirty="0"/>
          </a:p>
        </p:txBody>
      </p:sp>
      <p:sp>
        <p:nvSpPr>
          <p:cNvPr id="23" name="Text Placeholder 3"/>
          <p:cNvSpPr>
            <a:spLocks noGrp="1"/>
          </p:cNvSpPr>
          <p:nvPr>
            <p:ph type="body" sz="quarter" idx="23" hasCustomPrompt="1"/>
          </p:nvPr>
        </p:nvSpPr>
        <p:spPr>
          <a:xfrm>
            <a:off x="11252201" y="20505756"/>
            <a:ext cx="21421724" cy="846363"/>
          </a:xfrm>
          <a:prstGeom prst="rect">
            <a:avLst/>
          </a:prstGeom>
        </p:spPr>
        <p:txBody>
          <a:bodyPr wrap="square" lIns="228589" tIns="228589" rIns="228589" bIns="228589">
            <a:spAutoFit/>
          </a:bodyPr>
          <a:lstStyle>
            <a:lvl1pPr marL="0" indent="0">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24" name="Text Placeholder 5"/>
          <p:cNvSpPr>
            <a:spLocks noGrp="1"/>
          </p:cNvSpPr>
          <p:nvPr>
            <p:ph type="body" sz="quarter" idx="24" hasCustomPrompt="1"/>
          </p:nvPr>
        </p:nvSpPr>
        <p:spPr>
          <a:xfrm>
            <a:off x="11252201" y="19751711"/>
            <a:ext cx="21421724"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smtClean="0"/>
              <a:t>(click to edit)  RESULTS</a:t>
            </a:r>
            <a:endParaRPr lang="en-US" dirty="0"/>
          </a:p>
        </p:txBody>
      </p:sp>
      <p:sp>
        <p:nvSpPr>
          <p:cNvPr id="25" name="Text Placeholder 5"/>
          <p:cNvSpPr>
            <a:spLocks noGrp="1"/>
          </p:cNvSpPr>
          <p:nvPr>
            <p:ph type="body" sz="quarter" idx="25" hasCustomPrompt="1"/>
          </p:nvPr>
        </p:nvSpPr>
        <p:spPr>
          <a:xfrm>
            <a:off x="33185100" y="5267325"/>
            <a:ext cx="10201275"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smtClean="0"/>
              <a:t>(click to edit)  CONCLUSIONS</a:t>
            </a:r>
            <a:endParaRPr lang="en-US" dirty="0"/>
          </a:p>
        </p:txBody>
      </p:sp>
      <p:sp>
        <p:nvSpPr>
          <p:cNvPr id="26" name="Text Placeholder 3"/>
          <p:cNvSpPr>
            <a:spLocks noGrp="1"/>
          </p:cNvSpPr>
          <p:nvPr>
            <p:ph type="body" sz="quarter" idx="26" hasCustomPrompt="1"/>
          </p:nvPr>
        </p:nvSpPr>
        <p:spPr>
          <a:xfrm>
            <a:off x="33185099" y="6021370"/>
            <a:ext cx="10201275" cy="846363"/>
          </a:xfrm>
          <a:prstGeom prst="rect">
            <a:avLst/>
          </a:prstGeom>
        </p:spPr>
        <p:txBody>
          <a:bodyPr wrap="square" lIns="228589" tIns="228589" rIns="228589" bIns="228589">
            <a:spAutoFit/>
          </a:bodyPr>
          <a:lstStyle>
            <a:lvl1pPr marL="0" indent="0">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27" name="Text Placeholder 5"/>
          <p:cNvSpPr>
            <a:spLocks noGrp="1"/>
          </p:cNvSpPr>
          <p:nvPr>
            <p:ph type="body" sz="quarter" idx="27" hasCustomPrompt="1"/>
          </p:nvPr>
        </p:nvSpPr>
        <p:spPr>
          <a:xfrm>
            <a:off x="33185098" y="14257357"/>
            <a:ext cx="10201275"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smtClean="0"/>
              <a:t>(click to edit)  REFERENCES</a:t>
            </a:r>
            <a:endParaRPr lang="en-US" dirty="0"/>
          </a:p>
        </p:txBody>
      </p:sp>
      <p:sp>
        <p:nvSpPr>
          <p:cNvPr id="28" name="Text Placeholder 3"/>
          <p:cNvSpPr>
            <a:spLocks noGrp="1"/>
          </p:cNvSpPr>
          <p:nvPr>
            <p:ph type="body" sz="quarter" idx="28" hasCustomPrompt="1"/>
          </p:nvPr>
        </p:nvSpPr>
        <p:spPr>
          <a:xfrm>
            <a:off x="33185097" y="15011402"/>
            <a:ext cx="10201275" cy="846363"/>
          </a:xfrm>
          <a:prstGeom prst="rect">
            <a:avLst/>
          </a:prstGeom>
        </p:spPr>
        <p:txBody>
          <a:bodyPr wrap="square" lIns="228589" tIns="228589" rIns="228589" bIns="228589">
            <a:spAutoFit/>
          </a:bodyPr>
          <a:lstStyle>
            <a:lvl1pPr marL="0" indent="0">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29" name="Text Placeholder 5"/>
          <p:cNvSpPr>
            <a:spLocks noGrp="1"/>
          </p:cNvSpPr>
          <p:nvPr>
            <p:ph type="body" sz="quarter" idx="29" hasCustomPrompt="1"/>
          </p:nvPr>
        </p:nvSpPr>
        <p:spPr>
          <a:xfrm>
            <a:off x="33185095" y="25679401"/>
            <a:ext cx="10201275" cy="754045"/>
          </a:xfrm>
          <a:prstGeom prst="rect">
            <a:avLst/>
          </a:prstGeom>
          <a:noFill/>
        </p:spPr>
        <p:txBody>
          <a:bodyPr wrap="square" lIns="91436" tIns="91436" rIns="91436" bIns="91436" anchor="ctr" anchorCtr="0">
            <a:spAutoFit/>
          </a:bodyPr>
          <a:lstStyle>
            <a:lvl1pPr marL="0" indent="0" algn="ctr">
              <a:buNone/>
              <a:defRPr sz="3700" b="1" u="sng" baseline="0">
                <a:solidFill>
                  <a:schemeClr val="accent5">
                    <a:lumMod val="50000"/>
                  </a:schemeClr>
                </a:solidFill>
              </a:defRPr>
            </a:lvl1pPr>
          </a:lstStyle>
          <a:p>
            <a:pPr lvl="0"/>
            <a:r>
              <a:rPr lang="en-US" dirty="0" smtClean="0"/>
              <a:t>(click to edit)  ACKNOWLEDGEMENTS or  CONTACT</a:t>
            </a:r>
            <a:endParaRPr lang="en-US" dirty="0"/>
          </a:p>
        </p:txBody>
      </p:sp>
      <p:sp>
        <p:nvSpPr>
          <p:cNvPr id="30" name="Text Placeholder 3"/>
          <p:cNvSpPr>
            <a:spLocks noGrp="1"/>
          </p:cNvSpPr>
          <p:nvPr>
            <p:ph type="body" sz="quarter" idx="30" hasCustomPrompt="1"/>
          </p:nvPr>
        </p:nvSpPr>
        <p:spPr>
          <a:xfrm>
            <a:off x="33185096" y="26433446"/>
            <a:ext cx="10201275" cy="846363"/>
          </a:xfrm>
          <a:prstGeom prst="rect">
            <a:avLst/>
          </a:prstGeom>
        </p:spPr>
        <p:txBody>
          <a:bodyPr wrap="square" lIns="228589" tIns="228589" rIns="228589" bIns="228589">
            <a:spAutoFit/>
          </a:bodyPr>
          <a:lstStyle>
            <a:lvl1pPr marL="0" indent="0">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60" name="Text Placeholder 3"/>
          <p:cNvSpPr>
            <a:spLocks noGrp="1"/>
          </p:cNvSpPr>
          <p:nvPr>
            <p:ph type="body" sz="quarter" idx="96" hasCustomPrompt="1"/>
          </p:nvPr>
        </p:nvSpPr>
        <p:spPr>
          <a:xfrm>
            <a:off x="527049" y="14951552"/>
            <a:ext cx="10201275" cy="846363"/>
          </a:xfrm>
          <a:prstGeom prst="rect">
            <a:avLst/>
          </a:prstGeom>
        </p:spPr>
        <p:txBody>
          <a:bodyPr wrap="square" lIns="228589" tIns="228589" rIns="228589" bIns="228589">
            <a:spAutoFit/>
          </a:bodyPr>
          <a:lstStyle>
            <a:lvl1pPr marL="0" indent="0">
              <a:buNone/>
              <a:defRPr sz="2500">
                <a:latin typeface="Trebuchet MS" pitchFamily="34" charset="0"/>
              </a:defRPr>
            </a:lvl1pPr>
            <a:lvl2pPr marL="1485825" indent="-571471">
              <a:defRPr sz="2500">
                <a:latin typeface="Trebuchet MS" pitchFamily="34" charset="0"/>
              </a:defRPr>
            </a:lvl2pPr>
            <a:lvl3pPr marL="2057297" indent="-571471">
              <a:defRPr sz="2500">
                <a:latin typeface="Trebuchet MS" pitchFamily="34" charset="0"/>
              </a:defRPr>
            </a:lvl3pPr>
            <a:lvl4pPr marL="2685916" indent="-628619">
              <a:defRPr sz="2500">
                <a:latin typeface="Trebuchet MS" pitchFamily="34" charset="0"/>
              </a:defRPr>
            </a:lvl4pPr>
            <a:lvl5pPr marL="3143093" indent="-457177">
              <a:defRPr sz="2500">
                <a:latin typeface="Trebuchet MS" pitchFamily="34" charset="0"/>
              </a:defRPr>
            </a:lvl5pPr>
          </a:lstStyle>
          <a:p>
            <a:pPr lvl="0"/>
            <a:r>
              <a:rPr lang="en-US" dirty="0" smtClean="0"/>
              <a:t>Type in or paste your text here</a:t>
            </a:r>
            <a:endParaRPr lang="en-US" dirty="0"/>
          </a:p>
        </p:txBody>
      </p:sp>
      <p:sp>
        <p:nvSpPr>
          <p:cNvPr id="77" name="Text Placeholder 76"/>
          <p:cNvSpPr>
            <a:spLocks noGrp="1"/>
          </p:cNvSpPr>
          <p:nvPr>
            <p:ph type="body" sz="quarter" idx="150" hasCustomPrompt="1"/>
          </p:nvPr>
        </p:nvSpPr>
        <p:spPr>
          <a:xfrm>
            <a:off x="11224245" y="1785731"/>
            <a:ext cx="21421724" cy="1280160"/>
          </a:xfrm>
          <a:prstGeom prst="rect">
            <a:avLst/>
          </a:prstGeom>
        </p:spPr>
        <p:txBody>
          <a:bodyPr>
            <a:normAutofit/>
          </a:bodyPr>
          <a:lstStyle>
            <a:lvl1pPr marL="0" indent="0" algn="ctr">
              <a:buFontTx/>
              <a:buNone/>
              <a:defRPr sz="6600">
                <a:solidFill>
                  <a:schemeClr val="bg1"/>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authors</a:t>
            </a:r>
            <a:endParaRPr lang="en-US" dirty="0"/>
          </a:p>
        </p:txBody>
      </p:sp>
      <p:sp>
        <p:nvSpPr>
          <p:cNvPr id="47" name="Text Placeholder 76"/>
          <p:cNvSpPr>
            <a:spLocks noGrp="1"/>
          </p:cNvSpPr>
          <p:nvPr>
            <p:ph type="body" sz="quarter" idx="184" hasCustomPrompt="1"/>
          </p:nvPr>
        </p:nvSpPr>
        <p:spPr>
          <a:xfrm>
            <a:off x="11224245" y="3117452"/>
            <a:ext cx="21421724" cy="1163782"/>
          </a:xfrm>
          <a:prstGeom prst="rect">
            <a:avLst/>
          </a:prstGeom>
        </p:spPr>
        <p:txBody>
          <a:bodyPr>
            <a:normAutofit/>
          </a:bodyPr>
          <a:lstStyle>
            <a:lvl1pPr marL="0" indent="0" algn="ctr">
              <a:buFontTx/>
              <a:buNone/>
              <a:defRPr sz="5400">
                <a:solidFill>
                  <a:schemeClr val="bg1"/>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affiliations</a:t>
            </a:r>
            <a:endParaRPr lang="en-US" dirty="0"/>
          </a:p>
        </p:txBody>
      </p:sp>
      <p:sp>
        <p:nvSpPr>
          <p:cNvPr id="48" name="Text Placeholder 76"/>
          <p:cNvSpPr>
            <a:spLocks noGrp="1"/>
          </p:cNvSpPr>
          <p:nvPr>
            <p:ph type="body" sz="quarter" idx="185" hasCustomPrompt="1"/>
          </p:nvPr>
        </p:nvSpPr>
        <p:spPr>
          <a:xfrm>
            <a:off x="11224245" y="417443"/>
            <a:ext cx="21421724" cy="1280160"/>
          </a:xfrm>
          <a:prstGeom prst="rect">
            <a:avLst/>
          </a:prstGeom>
        </p:spPr>
        <p:txBody>
          <a:bodyPr>
            <a:normAutofit/>
          </a:bodyPr>
          <a:lstStyle>
            <a:lvl1pPr marL="0" indent="0" algn="ctr">
              <a:buFontTx/>
              <a:buNone/>
              <a:defRPr sz="8800">
                <a:solidFill>
                  <a:schemeClr val="bg1"/>
                </a:solidFill>
              </a:defRPr>
            </a:lvl1pPr>
            <a:lvl2pPr>
              <a:buFontTx/>
              <a:buNone/>
              <a:defRPr sz="7200"/>
            </a:lvl2pPr>
            <a:lvl3pPr>
              <a:buFontTx/>
              <a:buNone/>
              <a:defRPr sz="7200"/>
            </a:lvl3pPr>
            <a:lvl4pPr>
              <a:buFontTx/>
              <a:buNone/>
              <a:defRPr sz="7200"/>
            </a:lvl4pPr>
            <a:lvl5pPr>
              <a:buFontTx/>
              <a:buNone/>
              <a:defRPr sz="7200"/>
            </a:lvl5pPr>
          </a:lstStyle>
          <a:p>
            <a:pPr lvl="0"/>
            <a:r>
              <a:rPr lang="en-US" dirty="0" smtClean="0"/>
              <a:t>Click here to add title</a:t>
            </a:r>
            <a:endParaRPr lang="en-US"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oleObject" Target="../embeddings/oleObject1.bin"/><Relationship Id="rId13" Type="http://schemas.openxmlformats.org/officeDocument/2006/relationships/image" Target="../media/image3.wmf"/><Relationship Id="rId18" Type="http://schemas.openxmlformats.org/officeDocument/2006/relationships/image" Target="../media/image10.jpeg"/><Relationship Id="rId3" Type="http://schemas.openxmlformats.org/officeDocument/2006/relationships/vmlDrawing" Target="../drawings/vmlDrawing1.vml"/><Relationship Id="rId7" Type="http://schemas.openxmlformats.org/officeDocument/2006/relationships/image" Target="../media/image8.png"/><Relationship Id="rId12" Type="http://schemas.openxmlformats.org/officeDocument/2006/relationships/oleObject" Target="../embeddings/oleObject3.bin"/><Relationship Id="rId17" Type="http://schemas.openxmlformats.org/officeDocument/2006/relationships/hyperlink" Target="http://www.facebook.com/pages/PosterPresentationscom/217914411419?v=app_4949752878&amp;ref=ts" TargetMode="External"/><Relationship Id="rId2" Type="http://schemas.openxmlformats.org/officeDocument/2006/relationships/theme" Target="../theme/theme1.xml"/><Relationship Id="rId16" Type="http://schemas.openxmlformats.org/officeDocument/2006/relationships/image" Target="../media/image4.wmf"/><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2.wmf"/><Relationship Id="rId5" Type="http://schemas.openxmlformats.org/officeDocument/2006/relationships/image" Target="../media/image6.png"/><Relationship Id="rId15" Type="http://schemas.openxmlformats.org/officeDocument/2006/relationships/oleObject" Target="../embeddings/oleObject4.bin"/><Relationship Id="rId10" Type="http://schemas.openxmlformats.org/officeDocument/2006/relationships/oleObject" Target="../embeddings/oleObject2.bin"/><Relationship Id="rId4" Type="http://schemas.openxmlformats.org/officeDocument/2006/relationships/image" Target="../media/image5.png"/><Relationship Id="rId9" Type="http://schemas.openxmlformats.org/officeDocument/2006/relationships/image" Target="../media/image1.wmf"/><Relationship Id="rId14" Type="http://schemas.openxmlformats.org/officeDocument/2006/relationships/image" Target="../media/image9.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theme" Target="../theme/theme2.xml"/><Relationship Id="rId18" Type="http://schemas.openxmlformats.org/officeDocument/2006/relationships/image" Target="../media/image8.png"/><Relationship Id="rId26" Type="http://schemas.openxmlformats.org/officeDocument/2006/relationships/oleObject" Target="../embeddings/oleObject8.bin"/><Relationship Id="rId3" Type="http://schemas.openxmlformats.org/officeDocument/2006/relationships/slideLayout" Target="../slideLayouts/slideLayout4.xml"/><Relationship Id="rId21" Type="http://schemas.openxmlformats.org/officeDocument/2006/relationships/oleObject" Target="../embeddings/oleObject6.bin"/><Relationship Id="rId7" Type="http://schemas.openxmlformats.org/officeDocument/2006/relationships/slideLayout" Target="../slideLayouts/slideLayout8.xml"/><Relationship Id="rId12" Type="http://schemas.openxmlformats.org/officeDocument/2006/relationships/slideLayout" Target="../slideLayouts/slideLayout13.xml"/><Relationship Id="rId17" Type="http://schemas.openxmlformats.org/officeDocument/2006/relationships/image" Target="../media/image7.png"/><Relationship Id="rId25" Type="http://schemas.openxmlformats.org/officeDocument/2006/relationships/image" Target="../media/image9.png"/><Relationship Id="rId2" Type="http://schemas.openxmlformats.org/officeDocument/2006/relationships/slideLayout" Target="../slideLayouts/slideLayout3.xml"/><Relationship Id="rId16" Type="http://schemas.openxmlformats.org/officeDocument/2006/relationships/image" Target="../media/image6.png"/><Relationship Id="rId20" Type="http://schemas.openxmlformats.org/officeDocument/2006/relationships/image" Target="../media/image1.wmf"/><Relationship Id="rId29"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24" Type="http://schemas.openxmlformats.org/officeDocument/2006/relationships/image" Target="../media/image3.wmf"/><Relationship Id="rId5" Type="http://schemas.openxmlformats.org/officeDocument/2006/relationships/slideLayout" Target="../slideLayouts/slideLayout6.xml"/><Relationship Id="rId15" Type="http://schemas.openxmlformats.org/officeDocument/2006/relationships/image" Target="../media/image5.png"/><Relationship Id="rId23" Type="http://schemas.openxmlformats.org/officeDocument/2006/relationships/oleObject" Target="../embeddings/oleObject7.bin"/><Relationship Id="rId28" Type="http://schemas.openxmlformats.org/officeDocument/2006/relationships/hyperlink" Target="http://www.facebook.com/pages/PosterPresentationscom/217914411419?v=app_4949752878&amp;ref=ts" TargetMode="External"/><Relationship Id="rId10" Type="http://schemas.openxmlformats.org/officeDocument/2006/relationships/slideLayout" Target="../slideLayouts/slideLayout11.xml"/><Relationship Id="rId19" Type="http://schemas.openxmlformats.org/officeDocument/2006/relationships/oleObject" Target="../embeddings/oleObject5.bin"/><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vmlDrawing" Target="../drawings/vmlDrawing2.vml"/><Relationship Id="rId22" Type="http://schemas.openxmlformats.org/officeDocument/2006/relationships/image" Target="../media/image2.wmf"/><Relationship Id="rId27" Type="http://schemas.openxmlformats.org/officeDocument/2006/relationships/image" Target="../media/image4.w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5">
                <a:lumMod val="50000"/>
              </a:schemeClr>
            </a:gs>
            <a:gs pos="50000">
              <a:schemeClr val="accent5">
                <a:lumMod val="60000"/>
                <a:lumOff val="40000"/>
              </a:schemeClr>
            </a:gs>
            <a:gs pos="100000">
              <a:schemeClr val="accent5">
                <a:lumMod val="20000"/>
                <a:lumOff val="80000"/>
              </a:schemeClr>
            </a:gs>
          </a:gsLst>
          <a:lin ang="16200000" scaled="1"/>
          <a:tileRect/>
        </a:gradFill>
        <a:effectLst/>
      </p:bgPr>
    </p:bg>
    <p:spTree>
      <p:nvGrpSpPr>
        <p:cNvPr id="1" name=""/>
        <p:cNvGrpSpPr/>
        <p:nvPr/>
      </p:nvGrpSpPr>
      <p:grpSpPr>
        <a:xfrm>
          <a:off x="0" y="0"/>
          <a:ext cx="0" cy="0"/>
          <a:chOff x="0" y="0"/>
          <a:chExt cx="0" cy="0"/>
        </a:xfrm>
      </p:grpSpPr>
      <p:sp>
        <p:nvSpPr>
          <p:cNvPr id="7" name="Rectangle 36"/>
          <p:cNvSpPr>
            <a:spLocks noChangeArrowheads="1"/>
          </p:cNvSpPr>
          <p:nvPr/>
        </p:nvSpPr>
        <p:spPr bwMode="auto">
          <a:xfrm>
            <a:off x="0" y="-1"/>
            <a:ext cx="43891200" cy="4371975"/>
          </a:xfrm>
          <a:prstGeom prst="rect">
            <a:avLst/>
          </a:prstGeom>
          <a:solidFill>
            <a:schemeClr val="accent5">
              <a:lumMod val="75000"/>
            </a:schemeClr>
          </a:solidFill>
          <a:ln w="9525">
            <a:solidFill>
              <a:schemeClr val="tx1"/>
            </a:solidFill>
            <a:miter lim="800000"/>
            <a:headEnd/>
            <a:tailEnd/>
          </a:ln>
          <a:effectLst/>
        </p:spPr>
        <p:txBody>
          <a:bodyPr wrap="none" lIns="91436" tIns="45717" rIns="91436" bIns="45717" anchor="ctr"/>
          <a:lstStyle/>
          <a:p>
            <a:pPr>
              <a:defRPr/>
            </a:pPr>
            <a:endParaRPr lang="en-US" dirty="0"/>
          </a:p>
        </p:txBody>
      </p:sp>
      <p:sp>
        <p:nvSpPr>
          <p:cNvPr id="9" name="Rectangle 9"/>
          <p:cNvSpPr>
            <a:spLocks noChangeArrowheads="1"/>
          </p:cNvSpPr>
          <p:nvPr/>
        </p:nvSpPr>
        <p:spPr bwMode="auto">
          <a:xfrm flipV="1">
            <a:off x="0" y="4371975"/>
            <a:ext cx="43891200" cy="433386"/>
          </a:xfrm>
          <a:prstGeom prst="rect">
            <a:avLst/>
          </a:prstGeom>
          <a:solidFill>
            <a:schemeClr val="accent5">
              <a:lumMod val="50000"/>
            </a:schemeClr>
          </a:solidFill>
          <a:ln w="152400">
            <a:noFill/>
            <a:miter lim="800000"/>
            <a:headEnd/>
            <a:tailEnd/>
          </a:ln>
          <a:effectLst/>
        </p:spPr>
        <p:txBody>
          <a:bodyPr wrap="none" lIns="91436" tIns="45717" rIns="91436" bIns="45717" anchor="ctr"/>
          <a:lstStyle/>
          <a:p>
            <a:pPr>
              <a:defRPr/>
            </a:pPr>
            <a:endParaRPr lang="en-US" baseline="-25000" dirty="0"/>
          </a:p>
        </p:txBody>
      </p:sp>
      <p:sp>
        <p:nvSpPr>
          <p:cNvPr id="10" name="Text Box 14"/>
          <p:cNvSpPr txBox="1">
            <a:spLocks noChangeArrowheads="1"/>
          </p:cNvSpPr>
          <p:nvPr/>
        </p:nvSpPr>
        <p:spPr bwMode="auto">
          <a:xfrm>
            <a:off x="819153" y="32232601"/>
            <a:ext cx="2514600" cy="336819"/>
          </a:xfrm>
          <a:prstGeom prst="rect">
            <a:avLst/>
          </a:prstGeom>
          <a:noFill/>
          <a:ln w="9525">
            <a:noFill/>
            <a:miter lim="800000"/>
            <a:headEnd/>
            <a:tailEnd/>
          </a:ln>
          <a:effectLst/>
        </p:spPr>
        <p:txBody>
          <a:bodyPr lIns="91263" tIns="45623" rIns="91263" bIns="45623">
            <a:spAutoFit/>
          </a:bodyPr>
          <a:lstStyle/>
          <a:p>
            <a:pPr eaLnBrk="0" hangingPunct="0">
              <a:lnSpc>
                <a:spcPct val="65000"/>
              </a:lnSpc>
              <a:spcBef>
                <a:spcPct val="50000"/>
              </a:spcBef>
              <a:defRPr/>
            </a:pPr>
            <a:r>
              <a:rPr lang="en-US" sz="500" b="1" dirty="0" smtClean="0">
                <a:solidFill>
                  <a:schemeClr val="bg1">
                    <a:lumMod val="75000"/>
                  </a:schemeClr>
                </a:solidFill>
                <a:latin typeface="Arial" charset="0"/>
              </a:rPr>
              <a:t>RESEARCH POSTER PRESENTATION </a:t>
            </a:r>
            <a:r>
              <a:rPr lang="en-US" sz="500" b="1" dirty="0">
                <a:solidFill>
                  <a:schemeClr val="bg1">
                    <a:lumMod val="75000"/>
                  </a:schemeClr>
                </a:solidFill>
                <a:latin typeface="Arial" charset="0"/>
              </a:rPr>
              <a:t>DESIGN © </a:t>
            </a:r>
            <a:r>
              <a:rPr lang="en-US" sz="500" b="1" dirty="0" smtClean="0">
                <a:solidFill>
                  <a:schemeClr val="bg1">
                    <a:lumMod val="75000"/>
                  </a:schemeClr>
                </a:solidFill>
                <a:latin typeface="Arial" charset="0"/>
              </a:rPr>
              <a:t>2012</a:t>
            </a:r>
            <a:endParaRPr lang="en-US" sz="500" b="1" dirty="0">
              <a:solidFill>
                <a:schemeClr val="bg1">
                  <a:lumMod val="75000"/>
                </a:schemeClr>
              </a:solidFill>
              <a:latin typeface="Arial" charset="0"/>
            </a:endParaRPr>
          </a:p>
          <a:p>
            <a:pPr eaLnBrk="0" hangingPunct="0">
              <a:lnSpc>
                <a:spcPct val="65000"/>
              </a:lnSpc>
              <a:spcBef>
                <a:spcPct val="50000"/>
              </a:spcBef>
              <a:defRPr/>
            </a:pPr>
            <a:r>
              <a:rPr lang="en-US" sz="1100" b="1" dirty="0">
                <a:solidFill>
                  <a:schemeClr val="bg1">
                    <a:lumMod val="75000"/>
                  </a:schemeClr>
                </a:solidFill>
                <a:latin typeface="Arial" charset="0"/>
              </a:rPr>
              <a:t>www.PosterPresentations.com</a:t>
            </a:r>
          </a:p>
        </p:txBody>
      </p:sp>
      <p:sp>
        <p:nvSpPr>
          <p:cNvPr id="30" name="Rounded Rectangle 29"/>
          <p:cNvSpPr/>
          <p:nvPr userDrawn="1"/>
        </p:nvSpPr>
        <p:spPr>
          <a:xfrm>
            <a:off x="506697" y="5267325"/>
            <a:ext cx="10180063" cy="26736675"/>
          </a:xfrm>
          <a:prstGeom prst="roundRect">
            <a:avLst>
              <a:gd name="adj" fmla="val 9229"/>
            </a:avLst>
          </a:prstGeom>
          <a:gradFill>
            <a:gsLst>
              <a:gs pos="0">
                <a:srgbClr val="CDD2DE"/>
              </a:gs>
              <a:gs pos="0">
                <a:srgbClr val="CDD2DE"/>
              </a:gs>
              <a:gs pos="100000">
                <a:srgbClr val="F3F5FA"/>
              </a:gs>
            </a:gsLst>
            <a:lin ang="16200000" scaled="1"/>
          </a:grad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ed Rectangle 30"/>
          <p:cNvSpPr/>
          <p:nvPr userDrawn="1"/>
        </p:nvSpPr>
        <p:spPr>
          <a:xfrm>
            <a:off x="33164748" y="5257799"/>
            <a:ext cx="10180063" cy="26736675"/>
          </a:xfrm>
          <a:prstGeom prst="roundRect">
            <a:avLst>
              <a:gd name="adj" fmla="val 9229"/>
            </a:avLst>
          </a:prstGeom>
          <a:gradFill>
            <a:gsLst>
              <a:gs pos="0">
                <a:srgbClr val="CDD2DE"/>
              </a:gs>
              <a:gs pos="0">
                <a:srgbClr val="CDD2DE"/>
              </a:gs>
              <a:gs pos="100000">
                <a:srgbClr val="F3F5FA"/>
              </a:gs>
            </a:gsLst>
            <a:lin ang="16200000" scaled="1"/>
          </a:grad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p:cNvSpPr/>
          <p:nvPr userDrawn="1"/>
        </p:nvSpPr>
        <p:spPr>
          <a:xfrm>
            <a:off x="11233151" y="5257798"/>
            <a:ext cx="21428073" cy="26736675"/>
          </a:xfrm>
          <a:prstGeom prst="roundRect">
            <a:avLst>
              <a:gd name="adj" fmla="val 4574"/>
            </a:avLst>
          </a:prstGeom>
          <a:gradFill>
            <a:gsLst>
              <a:gs pos="0">
                <a:srgbClr val="CDD2DE"/>
              </a:gs>
              <a:gs pos="0">
                <a:srgbClr val="CDD2DE"/>
              </a:gs>
              <a:gs pos="100000">
                <a:srgbClr val="F3F5FA"/>
              </a:gs>
            </a:gsLst>
            <a:lin ang="16200000" scaled="1"/>
          </a:grad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p:cNvGrpSpPr/>
          <p:nvPr userDrawn="1"/>
        </p:nvGrpSpPr>
        <p:grpSpPr>
          <a:xfrm>
            <a:off x="-11225189" y="-1"/>
            <a:ext cx="11018865" cy="32918401"/>
            <a:chOff x="-11225189" y="-1"/>
            <a:chExt cx="11018865" cy="32918401"/>
          </a:xfrm>
        </p:grpSpPr>
        <p:sp>
          <p:nvSpPr>
            <p:cNvPr id="48" name="Rectangle 47"/>
            <p:cNvSpPr/>
            <p:nvPr/>
          </p:nvSpPr>
          <p:spPr>
            <a:xfrm>
              <a:off x="-11216136" y="-1"/>
              <a:ext cx="11009812" cy="32918401"/>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marL="0" marR="0" indent="0" algn="ctr" defTabSz="1518341" rtl="0" eaLnBrk="1" fontAlgn="auto" latinLnBrk="0" hangingPunct="1">
                <a:lnSpc>
                  <a:spcPct val="100000"/>
                </a:lnSpc>
                <a:spcBef>
                  <a:spcPts val="0"/>
                </a:spcBef>
                <a:spcAft>
                  <a:spcPts val="0"/>
                </a:spcAft>
                <a:buClrTx/>
                <a:buSzTx/>
                <a:buFontTx/>
                <a:buNone/>
                <a:tabLst/>
                <a:defRPr/>
              </a:pPr>
              <a:r>
                <a:rPr lang="en-US" sz="3200" b="1" spc="0" dirty="0" smtClean="0">
                  <a:solidFill>
                    <a:srgbClr val="FF0000"/>
                  </a:solidFill>
                  <a:latin typeface="Trebuchet MS" pitchFamily="34" charset="0"/>
                </a:rPr>
                <a:t>(—THIS SIDEBAR DOES NOT PRINT—)</a:t>
              </a:r>
              <a:endParaRPr lang="en-US" sz="3200" b="1" spc="600" dirty="0" smtClean="0">
                <a:solidFill>
                  <a:schemeClr val="bg1"/>
                </a:solidFill>
                <a:latin typeface="Trebuchet MS" pitchFamily="34" charset="0"/>
              </a:endParaRPr>
            </a:p>
            <a:p>
              <a:pPr algn="ctr"/>
              <a:r>
                <a:rPr lang="en-US" sz="4000" b="1" spc="600" dirty="0" smtClean="0">
                  <a:solidFill>
                    <a:schemeClr val="bg1"/>
                  </a:solidFill>
                  <a:latin typeface="Trebuchet MS" pitchFamily="34" charset="0"/>
                </a:rPr>
                <a:t>DESIGN</a:t>
              </a:r>
              <a:r>
                <a:rPr lang="en-US" sz="4000" b="1" spc="600" baseline="0" dirty="0" smtClean="0">
                  <a:solidFill>
                    <a:schemeClr val="bg1"/>
                  </a:solidFill>
                  <a:latin typeface="Trebuchet MS" pitchFamily="34" charset="0"/>
                </a:rPr>
                <a:t> </a:t>
              </a:r>
              <a:r>
                <a:rPr lang="en-US" sz="4000" b="1" spc="600" dirty="0" smtClean="0">
                  <a:solidFill>
                    <a:schemeClr val="bg1"/>
                  </a:solidFill>
                  <a:latin typeface="Trebuchet MS" pitchFamily="34" charset="0"/>
                </a:rPr>
                <a:t>GUIDE</a:t>
              </a:r>
            </a:p>
            <a:p>
              <a:pPr algn="ctr"/>
              <a:endParaRPr lang="en-US" sz="2800" b="1" dirty="0" smtClean="0">
                <a:latin typeface="Trebuchet MS" pitchFamily="34" charset="0"/>
              </a:endParaRPr>
            </a:p>
            <a:p>
              <a:pPr defTabSz="3765639"/>
              <a:r>
                <a:rPr lang="en-US" sz="2800" i="0" dirty="0" smtClean="0">
                  <a:latin typeface="Trebuchet MS" pitchFamily="34" charset="0"/>
                </a:rPr>
                <a:t>This PowerPoint</a:t>
              </a:r>
              <a:r>
                <a:rPr lang="en-US" sz="2800" i="0" baseline="0" dirty="0" smtClean="0">
                  <a:latin typeface="Trebuchet MS" pitchFamily="34" charset="0"/>
                </a:rPr>
                <a:t> </a:t>
              </a:r>
              <a:r>
                <a:rPr lang="en-US" sz="2800" i="0" dirty="0" smtClean="0">
                  <a:latin typeface="Trebuchet MS" pitchFamily="34" charset="0"/>
                </a:rPr>
                <a:t>2007 template produces</a:t>
              </a:r>
              <a:r>
                <a:rPr lang="en-US" sz="2800" i="0" baseline="0" dirty="0" smtClean="0">
                  <a:latin typeface="Trebuchet MS" pitchFamily="34" charset="0"/>
                </a:rPr>
                <a:t> </a:t>
              </a:r>
              <a:r>
                <a:rPr lang="en-US" sz="2800" i="0" dirty="0" smtClean="0">
                  <a:latin typeface="Trebuchet MS" pitchFamily="34" charset="0"/>
                </a:rPr>
                <a:t>a 36”x48” trifold presentation poster. </a:t>
              </a:r>
              <a:r>
                <a:rPr lang="en-US" sz="2800" dirty="0" smtClean="0">
                  <a:latin typeface="Trebuchet MS" pitchFamily="34" charset="0"/>
                </a:rPr>
                <a:t>You</a:t>
              </a:r>
              <a:r>
                <a:rPr lang="en-US" sz="2800" baseline="0" dirty="0" smtClean="0">
                  <a:latin typeface="Trebuchet MS" pitchFamily="34" charset="0"/>
                </a:rPr>
                <a:t> can u</a:t>
              </a:r>
              <a:r>
                <a:rPr lang="en-US" sz="2800" dirty="0" smtClean="0">
                  <a:latin typeface="Trebuchet MS" pitchFamily="34" charset="0"/>
                </a:rPr>
                <a:t>se</a:t>
              </a:r>
              <a:r>
                <a:rPr lang="en-US" sz="2800" baseline="0" dirty="0" smtClean="0">
                  <a:latin typeface="Trebuchet MS" pitchFamily="34" charset="0"/>
                </a:rPr>
                <a:t> it to create your research poster and </a:t>
              </a:r>
              <a:r>
                <a:rPr lang="en-US" sz="2800" dirty="0" smtClean="0">
                  <a:latin typeface="Trebuchet MS" pitchFamily="34" charset="0"/>
                </a:rPr>
                <a:t>save valuable time placing titles, subtitles,</a:t>
              </a:r>
              <a:r>
                <a:rPr lang="en-US" sz="2800" baseline="0" dirty="0" smtClean="0">
                  <a:latin typeface="Trebuchet MS" pitchFamily="34" charset="0"/>
                </a:rPr>
                <a:t> text, and graphics</a:t>
              </a:r>
              <a:r>
                <a:rPr lang="en-US" sz="2800" dirty="0" smtClean="0">
                  <a:latin typeface="Trebuchet MS" pitchFamily="34" charset="0"/>
                </a:rPr>
                <a:t>. </a:t>
              </a:r>
            </a:p>
            <a:p>
              <a:pPr defTabSz="3765639"/>
              <a:endParaRPr lang="en-US" sz="2800" dirty="0" smtClean="0">
                <a:latin typeface="Trebuchet MS" pitchFamily="34" charset="0"/>
              </a:endParaRPr>
            </a:p>
            <a:p>
              <a:pPr defTabSz="4389219"/>
              <a:r>
                <a:rPr lang="en-US" sz="2800" dirty="0" smtClean="0">
                  <a:latin typeface="Trebuchet MS" pitchFamily="34" charset="0"/>
                </a:rPr>
                <a:t>We provide a series of online tutorials that will guide you through the poster design process and answer your poster production questions. To view our template tutorials, go online to </a:t>
              </a:r>
              <a:r>
                <a:rPr lang="en-US" sz="2800" b="1" dirty="0" smtClean="0">
                  <a:solidFill>
                    <a:srgbClr val="FFC000"/>
                  </a:solidFill>
                  <a:latin typeface="Trebuchet MS" pitchFamily="34" charset="0"/>
                </a:rPr>
                <a:t>PosterPresentations.com</a:t>
              </a:r>
              <a:r>
                <a:rPr lang="en-US" sz="2800" b="1" dirty="0" smtClean="0">
                  <a:solidFill>
                    <a:schemeClr val="bg1"/>
                  </a:solidFill>
                  <a:latin typeface="Trebuchet MS" pitchFamily="34" charset="0"/>
                </a:rPr>
                <a:t> </a:t>
              </a:r>
              <a:r>
                <a:rPr lang="en-US" sz="2800" dirty="0" smtClean="0">
                  <a:solidFill>
                    <a:schemeClr val="bg1"/>
                  </a:solidFill>
                  <a:latin typeface="Trebuchet MS" pitchFamily="34" charset="0"/>
                </a:rPr>
                <a:t>and click on HELP DESK.</a:t>
              </a:r>
            </a:p>
            <a:p>
              <a:pPr defTabSz="4389219"/>
              <a:endParaRPr lang="en-US" sz="2800" dirty="0" smtClean="0">
                <a:latin typeface="Trebuchet MS" pitchFamily="34" charset="0"/>
              </a:endParaRPr>
            </a:p>
            <a:p>
              <a:pPr defTabSz="4389219"/>
              <a:r>
                <a:rPr lang="en-US" sz="2800" dirty="0" smtClean="0">
                  <a:solidFill>
                    <a:schemeClr val="bg1"/>
                  </a:solidFill>
                  <a:latin typeface="Trebuchet MS" pitchFamily="34" charset="0"/>
                </a:rPr>
                <a:t>When</a:t>
              </a:r>
              <a:r>
                <a:rPr lang="en-US" sz="2800" baseline="0" dirty="0" smtClean="0">
                  <a:solidFill>
                    <a:schemeClr val="bg1"/>
                  </a:solidFill>
                  <a:latin typeface="Trebuchet MS" pitchFamily="34" charset="0"/>
                </a:rPr>
                <a:t> you are ready to print your poster</a:t>
              </a:r>
              <a:r>
                <a:rPr lang="en-US" sz="2800" dirty="0" smtClean="0">
                  <a:solidFill>
                    <a:schemeClr val="bg1"/>
                  </a:solidFill>
                  <a:latin typeface="Trebuchet MS" pitchFamily="34" charset="0"/>
                </a:rPr>
                <a:t>,</a:t>
              </a:r>
              <a:r>
                <a:rPr lang="en-US" sz="2800" baseline="0" dirty="0" smtClean="0">
                  <a:solidFill>
                    <a:schemeClr val="bg1"/>
                  </a:solidFill>
                  <a:latin typeface="Trebuchet MS" pitchFamily="34" charset="0"/>
                </a:rPr>
                <a:t> go online to </a:t>
              </a:r>
              <a:r>
                <a:rPr lang="en-US" sz="2800" b="0" dirty="0" smtClean="0">
                  <a:solidFill>
                    <a:schemeClr val="bg1"/>
                  </a:solidFill>
                  <a:latin typeface="Trebuchet MS" pitchFamily="34" charset="0"/>
                </a:rPr>
                <a:t>PosterPresentations.com</a:t>
              </a:r>
              <a:r>
                <a:rPr lang="en-US" sz="2800" dirty="0" smtClean="0">
                  <a:solidFill>
                    <a:schemeClr val="bg1"/>
                  </a:solidFill>
                  <a:latin typeface="Trebuchet MS" pitchFamily="34" charset="0"/>
                </a:rPr>
                <a:t/>
              </a:r>
              <a:br>
                <a:rPr lang="en-US" sz="2800" dirty="0" smtClean="0">
                  <a:solidFill>
                    <a:schemeClr val="bg1"/>
                  </a:solidFill>
                  <a:latin typeface="Trebuchet MS" pitchFamily="34" charset="0"/>
                </a:rPr>
              </a:br>
              <a:endParaRPr lang="en-US" sz="2800" dirty="0" smtClean="0">
                <a:solidFill>
                  <a:schemeClr val="bg1"/>
                </a:solidFill>
                <a:latin typeface="Trebuchet MS" pitchFamily="34" charset="0"/>
              </a:endParaRPr>
            </a:p>
            <a:p>
              <a:pPr algn="l" defTabSz="3765639"/>
              <a:r>
                <a:rPr lang="en-US" sz="2800" b="0" dirty="0" smtClean="0">
                  <a:solidFill>
                    <a:schemeClr val="bg1"/>
                  </a:solidFill>
                  <a:latin typeface="Trebuchet MS" pitchFamily="34" charset="0"/>
                </a:rPr>
                <a:t>Need</a:t>
              </a:r>
              <a:r>
                <a:rPr lang="en-US" sz="2800" b="0" baseline="0" dirty="0" smtClean="0">
                  <a:solidFill>
                    <a:schemeClr val="bg1"/>
                  </a:solidFill>
                  <a:latin typeface="Trebuchet MS" pitchFamily="34" charset="0"/>
                </a:rPr>
                <a:t> assistance? Call us at </a:t>
              </a:r>
              <a:r>
                <a:rPr lang="en-US" sz="2800" b="0" dirty="0" smtClean="0">
                  <a:solidFill>
                    <a:srgbClr val="FFC000"/>
                  </a:solidFill>
                  <a:latin typeface="Trebuchet MS" pitchFamily="34" charset="0"/>
                </a:rPr>
                <a:t>1.510.649.3001</a:t>
              </a:r>
            </a:p>
            <a:p>
              <a:pPr algn="l" defTabSz="3765639"/>
              <a:endParaRPr lang="en-US" sz="3600" b="1" dirty="0" smtClean="0">
                <a:solidFill>
                  <a:srgbClr val="FFFF00"/>
                </a:solidFill>
                <a:latin typeface="Trebuchet MS" pitchFamily="34" charset="0"/>
              </a:endParaRPr>
            </a:p>
            <a:p>
              <a:pPr algn="ctr"/>
              <a:endParaRPr lang="en-US" sz="2400" b="1" dirty="0" smtClean="0">
                <a:solidFill>
                  <a:schemeClr val="bg1"/>
                </a:solidFill>
                <a:latin typeface="Trebuchet MS" pitchFamily="34" charset="0"/>
              </a:endParaRPr>
            </a:p>
            <a:p>
              <a:pPr algn="ctr"/>
              <a:r>
                <a:rPr lang="en-US" sz="4000" b="1" spc="600" dirty="0" smtClean="0">
                  <a:solidFill>
                    <a:schemeClr val="bg1"/>
                  </a:solidFill>
                  <a:latin typeface="Trebuchet MS" pitchFamily="34" charset="0"/>
                </a:rPr>
                <a:t>QUICK START</a:t>
              </a:r>
            </a:p>
            <a:p>
              <a:pPr algn="ctr"/>
              <a:endParaRPr lang="en-US" sz="3200" b="1" baseline="0" dirty="0" smtClean="0">
                <a:solidFill>
                  <a:schemeClr val="bg1"/>
                </a:solidFill>
                <a:latin typeface="Trebuchet MS" pitchFamily="34" charset="0"/>
              </a:endParaRPr>
            </a:p>
            <a:p>
              <a:pPr algn="ctr"/>
              <a:r>
                <a:rPr lang="en-US" sz="3200" b="1" baseline="0" dirty="0" smtClean="0">
                  <a:solidFill>
                    <a:srgbClr val="FFC000"/>
                  </a:solidFill>
                  <a:latin typeface="Trebuchet MS" pitchFamily="34" charset="0"/>
                </a:rPr>
                <a:t>Zoom in and out</a:t>
              </a:r>
            </a:p>
            <a:p>
              <a:pPr marL="1892300" indent="-1892300" algn="l" defTabSz="850900"/>
              <a:r>
                <a:rPr lang="en-US" sz="2400" b="0" baseline="0" dirty="0" smtClean="0">
                  <a:solidFill>
                    <a:schemeClr val="bg1"/>
                  </a:solidFill>
                  <a:latin typeface="Trebuchet MS" pitchFamily="34" charset="0"/>
                </a:rPr>
                <a:t>	</a:t>
              </a:r>
              <a:r>
                <a:rPr lang="en-US" sz="2400" b="0" baseline="0" dirty="0" smtClean="0">
                  <a:solidFill>
                    <a:schemeClr val="bg1">
                      <a:lumMod val="75000"/>
                    </a:schemeClr>
                  </a:solidFill>
                  <a:latin typeface="Trebuchet MS" pitchFamily="34" charset="0"/>
                </a:rPr>
                <a:t>As you work on your poster zoom in and out to the level that is more comfortable to you. </a:t>
              </a:r>
            </a:p>
            <a:p>
              <a:pPr marL="1892300" indent="-1892300" algn="l" defTabSz="850900"/>
              <a:r>
                <a:rPr lang="en-US" sz="2400" b="1" baseline="0" dirty="0" smtClean="0">
                  <a:solidFill>
                    <a:schemeClr val="bg1">
                      <a:lumMod val="75000"/>
                    </a:schemeClr>
                  </a:solidFill>
                  <a:latin typeface="Trebuchet MS" pitchFamily="34" charset="0"/>
                </a:rPr>
                <a:t>	</a:t>
              </a:r>
              <a:r>
                <a:rPr lang="en-US" sz="2400" b="0" baseline="0" dirty="0" smtClean="0">
                  <a:solidFill>
                    <a:schemeClr val="bg1">
                      <a:lumMod val="75000"/>
                    </a:schemeClr>
                  </a:solidFill>
                  <a:latin typeface="Trebuchet MS" pitchFamily="34" charset="0"/>
                </a:rPr>
                <a:t>Go to VIEW &gt; ZOOM.</a:t>
              </a:r>
            </a:p>
            <a:p>
              <a:pPr algn="l"/>
              <a:endParaRPr lang="en-US" sz="2800" b="0" baseline="0" dirty="0" smtClean="0">
                <a:solidFill>
                  <a:schemeClr val="bg1"/>
                </a:solidFill>
                <a:latin typeface="Trebuchet MS" pitchFamily="34" charset="0"/>
              </a:endParaRPr>
            </a:p>
            <a:p>
              <a:pPr algn="ctr"/>
              <a:r>
                <a:rPr lang="en-US" sz="3200" b="1" baseline="0" dirty="0" smtClean="0">
                  <a:solidFill>
                    <a:srgbClr val="FFC000"/>
                  </a:solidFill>
                  <a:latin typeface="Trebuchet MS" pitchFamily="34" charset="0"/>
                </a:rPr>
                <a:t>Title, Authors, and Affiliations</a:t>
              </a:r>
            </a:p>
            <a:p>
              <a:pPr algn="l"/>
              <a:r>
                <a:rPr lang="en-US" sz="2400" b="0" baseline="0" dirty="0" smtClean="0">
                  <a:solidFill>
                    <a:schemeClr val="bg1">
                      <a:lumMod val="75000"/>
                    </a:schemeClr>
                  </a:solidFill>
                  <a:latin typeface="Trebuchet MS" pitchFamily="34" charset="0"/>
                </a:rPr>
                <a:t>Start designing your poster by adding the title, the names of the authors, and the affiliated institutions. </a:t>
              </a:r>
              <a:r>
                <a:rPr lang="en-US" sz="2400" b="0" spc="0" baseline="0" dirty="0" smtClean="0">
                  <a:solidFill>
                    <a:schemeClr val="bg1">
                      <a:lumMod val="75000"/>
                    </a:schemeClr>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endParaRPr lang="en-US" sz="2400" b="0" spc="0" baseline="0" dirty="0" smtClean="0">
                <a:solidFill>
                  <a:schemeClr val="bg1">
                    <a:lumMod val="75000"/>
                  </a:schemeClr>
                </a:solidFill>
                <a:latin typeface="Trebuchet MS" pitchFamily="34" charset="0"/>
              </a:endParaRPr>
            </a:p>
            <a:p>
              <a:pPr algn="l"/>
              <a:r>
                <a:rPr lang="en-US" sz="2400" b="1" spc="300" baseline="0" dirty="0" smtClean="0">
                  <a:solidFill>
                    <a:srgbClr val="FFC000"/>
                  </a:solidFill>
                  <a:latin typeface="Trebuchet MS" pitchFamily="34" charset="0"/>
                </a:rPr>
                <a:t>TIP</a:t>
              </a:r>
              <a:r>
                <a:rPr lang="en-US" sz="2400" b="1" baseline="0" dirty="0" smtClean="0">
                  <a:solidFill>
                    <a:srgbClr val="FFC000"/>
                  </a:solidFill>
                  <a:latin typeface="Trebuchet MS" pitchFamily="34" charset="0"/>
                </a:rPr>
                <a:t>: </a:t>
              </a:r>
              <a:r>
                <a:rPr lang="en-US" sz="2400" b="0" baseline="0" dirty="0" smtClean="0">
                  <a:solidFill>
                    <a:schemeClr val="bg1">
                      <a:lumMod val="75000"/>
                    </a:schemeClr>
                  </a:solidFill>
                  <a:latin typeface="Trebuchet MS" pitchFamily="34" charset="0"/>
                </a:rPr>
                <a:t>The font size of your title should be bigger than your name(s) and institution name(s).</a:t>
              </a:r>
            </a:p>
            <a:p>
              <a:pPr algn="l"/>
              <a:r>
                <a:rPr lang="en-US" sz="2800" b="1" baseline="0" dirty="0" smtClean="0">
                  <a:solidFill>
                    <a:schemeClr val="bg1"/>
                  </a:solidFill>
                  <a:latin typeface="Trebuchet MS" pitchFamily="34" charset="0"/>
                </a:rPr>
                <a:t/>
              </a:r>
              <a:br>
                <a:rPr lang="en-US" sz="2800" b="1" baseline="0" dirty="0" smtClean="0">
                  <a:solidFill>
                    <a:schemeClr val="bg1"/>
                  </a:solidFill>
                  <a:latin typeface="Trebuchet MS" pitchFamily="34" charset="0"/>
                </a:rPr>
              </a:br>
              <a:endParaRPr lang="en-US" sz="2800" b="1" dirty="0" smtClean="0">
                <a:solidFill>
                  <a:schemeClr val="bg1"/>
                </a:solidFill>
                <a:latin typeface="Trebuchet MS" pitchFamily="34" charset="0"/>
              </a:endParaRPr>
            </a:p>
            <a:p>
              <a:pPr algn="ctr"/>
              <a:endParaRPr lang="en-US" sz="2800" b="1" dirty="0" smtClean="0">
                <a:solidFill>
                  <a:srgbClr val="FFC000"/>
                </a:solidFill>
                <a:latin typeface="Trebuchet MS" pitchFamily="34" charset="0"/>
              </a:endParaRPr>
            </a:p>
            <a:p>
              <a:pPr algn="ctr"/>
              <a:endParaRPr lang="en-US" sz="2800" b="1" dirty="0" smtClean="0">
                <a:solidFill>
                  <a:srgbClr val="FFC000"/>
                </a:solidFill>
                <a:latin typeface="Trebuchet MS" pitchFamily="34" charset="0"/>
              </a:endParaRPr>
            </a:p>
            <a:p>
              <a:pPr algn="ctr"/>
              <a:r>
                <a:rPr lang="en-US" sz="3200" b="1" dirty="0" smtClean="0">
                  <a:solidFill>
                    <a:srgbClr val="FFC000"/>
                  </a:solidFill>
                  <a:latin typeface="Trebuchet MS" pitchFamily="34" charset="0"/>
                </a:rPr>
                <a:t>Adding Logos</a:t>
              </a:r>
              <a:r>
                <a:rPr lang="en-US" sz="3200" b="1" baseline="0" dirty="0" smtClean="0">
                  <a:solidFill>
                    <a:srgbClr val="FFC000"/>
                  </a:solidFill>
                  <a:latin typeface="Trebuchet MS" pitchFamily="34" charset="0"/>
                </a:rPr>
                <a:t> / Seals</a:t>
              </a:r>
            </a:p>
            <a:p>
              <a:pPr algn="l"/>
              <a:r>
                <a:rPr lang="en-US" sz="2400" b="0" baseline="0" dirty="0" smtClean="0">
                  <a:solidFill>
                    <a:schemeClr val="bg1">
                      <a:lumMod val="75000"/>
                    </a:schemeClr>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2400" b="0" spc="300" baseline="0" dirty="0" smtClean="0">
                <a:solidFill>
                  <a:schemeClr val="bg1">
                    <a:lumMod val="75000"/>
                  </a:schemeClr>
                </a:solidFill>
                <a:latin typeface="Trebuchet MS" pitchFamily="34" charset="0"/>
              </a:endParaRPr>
            </a:p>
            <a:p>
              <a:pPr algn="l"/>
              <a:r>
                <a:rPr lang="en-US" sz="2400" b="1" spc="300" baseline="0" dirty="0" smtClean="0">
                  <a:solidFill>
                    <a:srgbClr val="FFC000"/>
                  </a:solidFill>
                  <a:latin typeface="Trebuchet MS" pitchFamily="34" charset="0"/>
                </a:rPr>
                <a:t>TIP:</a:t>
              </a:r>
              <a:r>
                <a:rPr lang="en-US" sz="2400" b="1" spc="0" baseline="0" dirty="0" smtClean="0">
                  <a:solidFill>
                    <a:srgbClr val="FFC000"/>
                  </a:solidFill>
                  <a:latin typeface="Trebuchet MS" pitchFamily="34" charset="0"/>
                </a:rPr>
                <a:t> </a:t>
              </a:r>
              <a:r>
                <a:rPr lang="en-US" sz="2400" b="0" baseline="0" dirty="0" smtClean="0">
                  <a:solidFill>
                    <a:schemeClr val="bg1">
                      <a:lumMod val="75000"/>
                    </a:schemeClr>
                  </a:solidFill>
                  <a:latin typeface="Trebuchet MS" pitchFamily="34" charset="0"/>
                </a:rPr>
                <a:t>See if your school’s logo is available on our free poster templates page.</a:t>
              </a:r>
            </a:p>
            <a:p>
              <a:pPr algn="l"/>
              <a:endParaRPr lang="en-US" sz="2400" b="0" baseline="0" dirty="0" smtClean="0">
                <a:latin typeface="Trebuchet MS" pitchFamily="34" charset="0"/>
              </a:endParaRPr>
            </a:p>
            <a:p>
              <a:pPr algn="ctr"/>
              <a:r>
                <a:rPr lang="en-US" sz="3200" b="1" baseline="0" dirty="0" smtClean="0">
                  <a:solidFill>
                    <a:srgbClr val="FFC000"/>
                  </a:solidFill>
                  <a:latin typeface="Trebuchet MS" pitchFamily="34" charset="0"/>
                </a:rPr>
                <a:t>Photographs / Graphics</a:t>
              </a:r>
            </a:p>
            <a:p>
              <a:pPr algn="l" defTabSz="977900"/>
              <a:r>
                <a:rPr lang="en-US" sz="2400" b="0" baseline="0" dirty="0" smtClean="0">
                  <a:solidFill>
                    <a:schemeClr val="bg1">
                      <a:lumMod val="75000"/>
                    </a:schemeClr>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2400" b="0" spc="0" baseline="0" dirty="0" smtClean="0">
                  <a:solidFill>
                    <a:schemeClr val="bg1">
                      <a:lumMod val="75000"/>
                    </a:schemeClr>
                  </a:solidFill>
                  <a:latin typeface="Trebuchet MS" pitchFamily="34" charset="0"/>
                </a:rPr>
                <a:t>disproportionally.</a:t>
              </a:r>
            </a:p>
            <a:p>
              <a:pPr algn="l" defTabSz="977900"/>
              <a:endParaRPr lang="en-US" sz="2400" b="0" baseline="0" dirty="0" smtClean="0">
                <a:latin typeface="Trebuchet MS" pitchFamily="34" charset="0"/>
              </a:endParaRPr>
            </a:p>
            <a:p>
              <a:pPr algn="ctr"/>
              <a:endParaRPr lang="en-US" sz="2800" b="1" baseline="0" dirty="0" smtClean="0">
                <a:solidFill>
                  <a:srgbClr val="FFC000"/>
                </a:solidFill>
                <a:latin typeface="Trebuchet MS" pitchFamily="34" charset="0"/>
              </a:endParaRPr>
            </a:p>
            <a:p>
              <a:pPr algn="ctr"/>
              <a:endParaRPr lang="en-US" sz="2800" b="1" baseline="0" dirty="0" smtClean="0">
                <a:solidFill>
                  <a:srgbClr val="FFC000"/>
                </a:solidFill>
                <a:latin typeface="Trebuchet MS" pitchFamily="34" charset="0"/>
              </a:endParaRPr>
            </a:p>
            <a:p>
              <a:pPr algn="ctr"/>
              <a:endParaRPr lang="en-US" sz="2800" b="1" baseline="0" dirty="0" smtClean="0">
                <a:solidFill>
                  <a:srgbClr val="FFC000"/>
                </a:solidFill>
                <a:latin typeface="Trebuchet MS" pitchFamily="34" charset="0"/>
              </a:endParaRPr>
            </a:p>
            <a:p>
              <a:pPr algn="ctr"/>
              <a:endParaRPr lang="en-US" sz="2800" b="1" baseline="0" dirty="0" smtClean="0">
                <a:solidFill>
                  <a:srgbClr val="FFC000"/>
                </a:solidFill>
                <a:latin typeface="Trebuchet MS" pitchFamily="34" charset="0"/>
              </a:endParaRPr>
            </a:p>
            <a:p>
              <a:pPr algn="ctr"/>
              <a:endParaRPr lang="en-US" sz="2800" b="1" baseline="0" dirty="0" smtClean="0">
                <a:solidFill>
                  <a:srgbClr val="FFC000"/>
                </a:solidFill>
                <a:latin typeface="Trebuchet MS" pitchFamily="34" charset="0"/>
              </a:endParaRPr>
            </a:p>
            <a:p>
              <a:pPr algn="ctr"/>
              <a:endParaRPr lang="en-US" sz="2800" b="1" baseline="0" dirty="0" smtClean="0">
                <a:solidFill>
                  <a:srgbClr val="FFC000"/>
                </a:solidFill>
                <a:latin typeface="Trebuchet MS" pitchFamily="34" charset="0"/>
              </a:endParaRPr>
            </a:p>
            <a:p>
              <a:pPr algn="ctr"/>
              <a:r>
                <a:rPr lang="en-US" sz="3200" b="1" baseline="0" dirty="0" smtClean="0">
                  <a:solidFill>
                    <a:srgbClr val="FFC000"/>
                  </a:solidFill>
                  <a:latin typeface="Trebuchet MS" pitchFamily="34" charset="0"/>
                </a:rPr>
                <a:t>Image Quality Check</a:t>
              </a:r>
            </a:p>
            <a:p>
              <a:pPr lvl="0" algn="l" defTabSz="977900"/>
              <a:r>
                <a:rPr lang="en-US" sz="2400" b="0" baseline="0" dirty="0" smtClean="0">
                  <a:solidFill>
                    <a:schemeClr val="bg1">
                      <a:lumMod val="75000"/>
                    </a:schemeClr>
                  </a:solidFill>
                  <a:latin typeface="Trebuchet MS" pitchFamily="34" charset="0"/>
                </a:rPr>
                <a:t>Zoom in and look at your images at 100% magnification. If they look good they will print well. </a:t>
              </a:r>
              <a:endParaRPr lang="en-US" sz="2800" b="0" dirty="0" smtClean="0">
                <a:latin typeface="Trebuchet MS" pitchFamily="34" charset="0"/>
              </a:endParaRPr>
            </a:p>
          </p:txBody>
        </p:sp>
        <p:cxnSp>
          <p:nvCxnSpPr>
            <p:cNvPr id="49" name="Straight Connector 48"/>
            <p:cNvCxnSpPr/>
            <p:nvPr/>
          </p:nvCxnSpPr>
          <p:spPr>
            <a:xfrm>
              <a:off x="-11225189" y="8422500"/>
              <a:ext cx="10999746" cy="334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50" name="Picture 49"/>
            <p:cNvPicPr>
              <a:picLocks noChangeAspect="1"/>
            </p:cNvPicPr>
            <p:nvPr userDrawn="1"/>
          </p:nvPicPr>
          <p:blipFill>
            <a:blip r:embed="rId4"/>
            <a:stretch>
              <a:fillRect/>
            </a:stretch>
          </p:blipFill>
          <p:spPr>
            <a:xfrm>
              <a:off x="-10740740" y="10261718"/>
              <a:ext cx="1597666" cy="1201935"/>
            </a:xfrm>
            <a:prstGeom prst="rect">
              <a:avLst/>
            </a:prstGeom>
          </p:spPr>
        </p:pic>
        <p:pic>
          <p:nvPicPr>
            <p:cNvPr id="51" name="Picture 50"/>
            <p:cNvPicPr>
              <a:picLocks noChangeAspect="1"/>
            </p:cNvPicPr>
            <p:nvPr userDrawn="1"/>
          </p:nvPicPr>
          <p:blipFill>
            <a:blip r:embed="rId5"/>
            <a:stretch>
              <a:fillRect/>
            </a:stretch>
          </p:blipFill>
          <p:spPr>
            <a:xfrm>
              <a:off x="-10732765" y="15696927"/>
              <a:ext cx="9986808" cy="1053596"/>
            </a:xfrm>
            <a:prstGeom prst="rect">
              <a:avLst/>
            </a:prstGeom>
          </p:spPr>
        </p:pic>
        <p:grpSp>
          <p:nvGrpSpPr>
            <p:cNvPr id="52" name="Group 51"/>
            <p:cNvGrpSpPr/>
            <p:nvPr userDrawn="1"/>
          </p:nvGrpSpPr>
          <p:grpSpPr>
            <a:xfrm>
              <a:off x="-9744993" y="23540957"/>
              <a:ext cx="7531182" cy="2120439"/>
              <a:chOff x="-4470427" y="11016658"/>
              <a:chExt cx="3470785" cy="974220"/>
            </a:xfrm>
          </p:grpSpPr>
          <p:grpSp>
            <p:nvGrpSpPr>
              <p:cNvPr id="58" name="Group 57"/>
              <p:cNvGrpSpPr/>
              <p:nvPr userDrawn="1"/>
            </p:nvGrpSpPr>
            <p:grpSpPr>
              <a:xfrm>
                <a:off x="-2783495" y="11060886"/>
                <a:ext cx="624431" cy="893535"/>
                <a:chOff x="-3958697" y="11117435"/>
                <a:chExt cx="779338" cy="1280430"/>
              </a:xfrm>
            </p:grpSpPr>
            <p:pic>
              <p:nvPicPr>
                <p:cNvPr id="64" name="Picture 63"/>
                <p:cNvPicPr>
                  <a:picLocks noChangeAspect="1"/>
                </p:cNvPicPr>
                <p:nvPr userDrawn="1"/>
              </p:nvPicPr>
              <p:blipFill>
                <a:blip r:embed="rId6"/>
                <a:stretch>
                  <a:fillRect/>
                </a:stretch>
              </p:blipFill>
              <p:spPr>
                <a:xfrm>
                  <a:off x="-3948160" y="11117435"/>
                  <a:ext cx="768801" cy="1090857"/>
                </a:xfrm>
                <a:prstGeom prst="rect">
                  <a:avLst/>
                </a:prstGeom>
              </p:spPr>
            </p:pic>
            <p:sp>
              <p:nvSpPr>
                <p:cNvPr id="65" name="TextBox 64"/>
                <p:cNvSpPr txBox="1"/>
                <p:nvPr userDrawn="1"/>
              </p:nvSpPr>
              <p:spPr>
                <a:xfrm>
                  <a:off x="-3958697" y="12114178"/>
                  <a:ext cx="779337" cy="283687"/>
                </a:xfrm>
                <a:prstGeom prst="rect">
                  <a:avLst/>
                </a:prstGeom>
                <a:solidFill>
                  <a:schemeClr val="accent1"/>
                </a:solidFill>
                <a:ln>
                  <a:noFill/>
                </a:ln>
              </p:spPr>
              <p:txBody>
                <a:bodyPr wrap="square" lIns="91440" tIns="91440" rIns="91440" bIns="91440" rtlCol="0">
                  <a:spAutoFit/>
                </a:bodyPr>
                <a:lstStyle/>
                <a:p>
                  <a:pPr algn="ctr"/>
                  <a:r>
                    <a:rPr lang="en-US" sz="1600" b="1" dirty="0" smtClean="0">
                      <a:solidFill>
                        <a:schemeClr val="tx1"/>
                      </a:solidFill>
                    </a:rPr>
                    <a:t>ORIGINAL</a:t>
                  </a:r>
                  <a:endParaRPr lang="en-US" sz="1600" b="1" dirty="0">
                    <a:solidFill>
                      <a:schemeClr val="tx1"/>
                    </a:solidFill>
                  </a:endParaRPr>
                </a:p>
              </p:txBody>
            </p:sp>
          </p:grpSp>
          <p:grpSp>
            <p:nvGrpSpPr>
              <p:cNvPr id="59" name="Group 58"/>
              <p:cNvGrpSpPr/>
              <p:nvPr userDrawn="1"/>
            </p:nvGrpSpPr>
            <p:grpSpPr>
              <a:xfrm>
                <a:off x="-2033159" y="11060889"/>
                <a:ext cx="1033517" cy="893529"/>
                <a:chOff x="-2921738" y="11200127"/>
                <a:chExt cx="1420279" cy="1227904"/>
              </a:xfrm>
            </p:grpSpPr>
            <p:pic>
              <p:nvPicPr>
                <p:cNvPr id="62" name="Picture 61"/>
                <p:cNvPicPr>
                  <a:picLocks noChangeAspect="1"/>
                </p:cNvPicPr>
                <p:nvPr userDrawn="1"/>
              </p:nvPicPr>
              <p:blipFill>
                <a:blip r:embed="rId6"/>
                <a:stretch>
                  <a:fillRect/>
                </a:stretch>
              </p:blipFill>
              <p:spPr>
                <a:xfrm>
                  <a:off x="-2921738" y="11200127"/>
                  <a:ext cx="1420279" cy="1029694"/>
                </a:xfrm>
                <a:prstGeom prst="rect">
                  <a:avLst/>
                </a:prstGeom>
              </p:spPr>
            </p:pic>
            <p:sp>
              <p:nvSpPr>
                <p:cNvPr id="63" name="TextBox 62"/>
                <p:cNvSpPr txBox="1"/>
                <p:nvPr userDrawn="1"/>
              </p:nvSpPr>
              <p:spPr>
                <a:xfrm>
                  <a:off x="-2918991" y="12175418"/>
                  <a:ext cx="1417532" cy="252613"/>
                </a:xfrm>
                <a:prstGeom prst="rect">
                  <a:avLst/>
                </a:prstGeom>
                <a:solidFill>
                  <a:srgbClr val="FF0000"/>
                </a:solidFill>
              </p:spPr>
              <p:txBody>
                <a:bodyPr wrap="square" lIns="457200" tIns="91440" rIns="457200" bIns="91440" rtlCol="0">
                  <a:spAutoFit/>
                </a:bodyPr>
                <a:lstStyle/>
                <a:p>
                  <a:pPr algn="ctr"/>
                  <a:r>
                    <a:rPr lang="en-US" sz="1400" b="1" dirty="0" smtClean="0">
                      <a:solidFill>
                        <a:schemeClr val="bg1"/>
                      </a:solidFill>
                    </a:rPr>
                    <a:t>DISTORTED</a:t>
                  </a:r>
                  <a:endParaRPr lang="en-US" sz="700" b="1" dirty="0">
                    <a:solidFill>
                      <a:schemeClr val="bg1"/>
                    </a:solidFill>
                  </a:endParaRPr>
                </a:p>
              </p:txBody>
            </p:sp>
          </p:grpSp>
          <p:pic>
            <p:nvPicPr>
              <p:cNvPr id="60" name="Picture 59"/>
              <p:cNvPicPr>
                <a:picLocks noChangeAspect="1"/>
              </p:cNvPicPr>
              <p:nvPr userDrawn="1"/>
            </p:nvPicPr>
            <p:blipFill>
              <a:blip r:embed="rId7"/>
              <a:stretch>
                <a:fillRect/>
              </a:stretch>
            </p:blipFill>
            <p:spPr>
              <a:xfrm>
                <a:off x="-4470427" y="11016658"/>
                <a:ext cx="1098742" cy="847761"/>
              </a:xfrm>
              <a:prstGeom prst="rect">
                <a:avLst/>
              </a:prstGeom>
            </p:spPr>
          </p:pic>
          <p:sp>
            <p:nvSpPr>
              <p:cNvPr id="61" name="TextBox 60"/>
              <p:cNvSpPr txBox="1"/>
              <p:nvPr userDrawn="1"/>
            </p:nvSpPr>
            <p:spPr>
              <a:xfrm>
                <a:off x="-4440600" y="11665645"/>
                <a:ext cx="1035685" cy="325233"/>
              </a:xfrm>
              <a:prstGeom prst="rect">
                <a:avLst/>
              </a:prstGeom>
              <a:noFill/>
            </p:spPr>
            <p:txBody>
              <a:bodyPr wrap="square" lIns="457200" tIns="457200" rIns="457200" bIns="0" rtlCol="0">
                <a:spAutoFit/>
              </a:bodyPr>
              <a:lstStyle/>
              <a:p>
                <a:pPr algn="ctr"/>
                <a:r>
                  <a:rPr lang="en-US" sz="1600" dirty="0" smtClean="0">
                    <a:solidFill>
                      <a:schemeClr val="bg1"/>
                    </a:solidFill>
                  </a:rPr>
                  <a:t>Corner</a:t>
                </a:r>
                <a:r>
                  <a:rPr lang="en-US" sz="1600" baseline="0" dirty="0" smtClean="0">
                    <a:solidFill>
                      <a:schemeClr val="bg1"/>
                    </a:solidFill>
                  </a:rPr>
                  <a:t> handles</a:t>
                </a:r>
                <a:endParaRPr lang="en-US" sz="1600" dirty="0">
                  <a:solidFill>
                    <a:schemeClr val="bg1"/>
                  </a:solidFill>
                </a:endParaRPr>
              </a:p>
            </p:txBody>
          </p:sp>
        </p:grpSp>
        <p:grpSp>
          <p:nvGrpSpPr>
            <p:cNvPr id="53" name="Group 52"/>
            <p:cNvGrpSpPr/>
            <p:nvPr userDrawn="1"/>
          </p:nvGrpSpPr>
          <p:grpSpPr>
            <a:xfrm>
              <a:off x="-10398793" y="27751410"/>
              <a:ext cx="9323012" cy="2453251"/>
              <a:chOff x="-4754996" y="12734136"/>
              <a:chExt cx="4296559" cy="1127128"/>
            </a:xfrm>
          </p:grpSpPr>
          <p:graphicFrame>
            <p:nvGraphicFramePr>
              <p:cNvPr id="54" name="Object 53"/>
              <p:cNvGraphicFramePr>
                <a:graphicFrameLocks noChangeAspect="1"/>
              </p:cNvGraphicFramePr>
              <p:nvPr userDrawn="1">
                <p:extLst>
                  <p:ext uri="{D42A27DB-BD31-4B8C-83A1-F6EECF244321}">
                    <p14:modId xmlns:p14="http://schemas.microsoft.com/office/powerpoint/2010/main" val="2583320257"/>
                  </p:ext>
                </p:extLst>
              </p:nvPr>
            </p:nvGraphicFramePr>
            <p:xfrm>
              <a:off x="-4533347" y="12734142"/>
              <a:ext cx="1828800" cy="1117600"/>
            </p:xfrm>
            <a:graphic>
              <a:graphicData uri="http://schemas.openxmlformats.org/presentationml/2006/ole">
                <mc:AlternateContent xmlns:mc="http://schemas.openxmlformats.org/markup-compatibility/2006">
                  <mc:Choice xmlns:v="urn:schemas-microsoft-com:vml" Requires="v">
                    <p:oleObj spid="_x0000_s1146" name="Image" r:id="rId8" imgW="1828440" imgH="1117440" progId="Photoshop.Image.13">
                      <p:embed/>
                    </p:oleObj>
                  </mc:Choice>
                  <mc:Fallback>
                    <p:oleObj name="Image" r:id="rId8" imgW="1828440" imgH="1117440" progId="Photoshop.Image.13">
                      <p:embed/>
                      <p:pic>
                        <p:nvPicPr>
                          <p:cNvPr id="0" name=""/>
                          <p:cNvPicPr/>
                          <p:nvPr/>
                        </p:nvPicPr>
                        <p:blipFill>
                          <a:blip r:embed="rId9"/>
                          <a:stretch>
                            <a:fillRect/>
                          </a:stretch>
                        </p:blipFill>
                        <p:spPr>
                          <a:xfrm>
                            <a:off x="-4533347" y="12734142"/>
                            <a:ext cx="1828800" cy="1117600"/>
                          </a:xfrm>
                          <a:prstGeom prst="rect">
                            <a:avLst/>
                          </a:prstGeom>
                        </p:spPr>
                      </p:pic>
                    </p:oleObj>
                  </mc:Fallback>
                </mc:AlternateContent>
              </a:graphicData>
            </a:graphic>
          </p:graphicFrame>
          <p:graphicFrame>
            <p:nvGraphicFramePr>
              <p:cNvPr id="55" name="Object 54"/>
              <p:cNvGraphicFramePr>
                <a:graphicFrameLocks noChangeAspect="1"/>
              </p:cNvGraphicFramePr>
              <p:nvPr userDrawn="1">
                <p:extLst>
                  <p:ext uri="{D42A27DB-BD31-4B8C-83A1-F6EECF244321}">
                    <p14:modId xmlns:p14="http://schemas.microsoft.com/office/powerpoint/2010/main" val="3111605449"/>
                  </p:ext>
                </p:extLst>
              </p:nvPr>
            </p:nvGraphicFramePr>
            <p:xfrm>
              <a:off x="-2456641" y="12737835"/>
              <a:ext cx="1828800" cy="1117600"/>
            </p:xfrm>
            <a:graphic>
              <a:graphicData uri="http://schemas.openxmlformats.org/presentationml/2006/ole">
                <mc:AlternateContent xmlns:mc="http://schemas.openxmlformats.org/markup-compatibility/2006">
                  <mc:Choice xmlns:v="urn:schemas-microsoft-com:vml" Requires="v">
                    <p:oleObj spid="_x0000_s1147" name="Image" r:id="rId10" imgW="1828440" imgH="1117440" progId="Photoshop.Image.13">
                      <p:embed/>
                    </p:oleObj>
                  </mc:Choice>
                  <mc:Fallback>
                    <p:oleObj name="Image" r:id="rId10" imgW="1828440" imgH="1117440" progId="Photoshop.Image.13">
                      <p:embed/>
                      <p:pic>
                        <p:nvPicPr>
                          <p:cNvPr id="0" name=""/>
                          <p:cNvPicPr/>
                          <p:nvPr/>
                        </p:nvPicPr>
                        <p:blipFill>
                          <a:blip r:embed="rId11"/>
                          <a:stretch>
                            <a:fillRect/>
                          </a:stretch>
                        </p:blipFill>
                        <p:spPr>
                          <a:xfrm>
                            <a:off x="-2456641" y="12737835"/>
                            <a:ext cx="1828800" cy="1117600"/>
                          </a:xfrm>
                          <a:prstGeom prst="rect">
                            <a:avLst/>
                          </a:prstGeom>
                        </p:spPr>
                      </p:pic>
                    </p:oleObj>
                  </mc:Fallback>
                </mc:AlternateContent>
              </a:graphicData>
            </a:graphic>
          </p:graphicFrame>
          <p:sp>
            <p:nvSpPr>
              <p:cNvPr id="56" name="TextBox 55"/>
              <p:cNvSpPr txBox="1"/>
              <p:nvPr userDrawn="1"/>
            </p:nvSpPr>
            <p:spPr>
              <a:xfrm rot="16200000">
                <a:off x="-5235785" y="13214925"/>
                <a:ext cx="1117601" cy="156024"/>
              </a:xfrm>
              <a:prstGeom prst="rect">
                <a:avLst/>
              </a:prstGeom>
              <a:noFill/>
            </p:spPr>
            <p:txBody>
              <a:bodyPr wrap="square" lIns="91440" tIns="91440" rIns="91440" bIns="0" rtlCol="0">
                <a:spAutoFit/>
              </a:bodyPr>
              <a:lstStyle/>
              <a:p>
                <a:pPr algn="ctr"/>
                <a:r>
                  <a:rPr lang="en-US" sz="1600" dirty="0" smtClean="0">
                    <a:solidFill>
                      <a:srgbClr val="92D050"/>
                    </a:solidFill>
                  </a:rPr>
                  <a:t>Good</a:t>
                </a:r>
                <a:r>
                  <a:rPr lang="en-US" sz="1600" baseline="0" dirty="0" smtClean="0">
                    <a:solidFill>
                      <a:srgbClr val="92D050"/>
                    </a:solidFill>
                  </a:rPr>
                  <a:t> </a:t>
                </a:r>
                <a:r>
                  <a:rPr lang="en-US" sz="1600" baseline="0" dirty="0" smtClean="0">
                    <a:solidFill>
                      <a:schemeClr val="bg1"/>
                    </a:solidFill>
                  </a:rPr>
                  <a:t>printing quality</a:t>
                </a:r>
                <a:endParaRPr lang="en-US" sz="1600" dirty="0">
                  <a:solidFill>
                    <a:schemeClr val="bg1"/>
                  </a:solidFill>
                </a:endParaRPr>
              </a:p>
            </p:txBody>
          </p:sp>
          <p:sp>
            <p:nvSpPr>
              <p:cNvPr id="57" name="TextBox 56"/>
              <p:cNvSpPr txBox="1"/>
              <p:nvPr userDrawn="1"/>
            </p:nvSpPr>
            <p:spPr>
              <a:xfrm rot="16200000">
                <a:off x="-1095250" y="13224452"/>
                <a:ext cx="1117601" cy="156024"/>
              </a:xfrm>
              <a:prstGeom prst="rect">
                <a:avLst/>
              </a:prstGeom>
              <a:noFill/>
            </p:spPr>
            <p:txBody>
              <a:bodyPr wrap="square" lIns="91440" tIns="91440" rIns="91440" bIns="0" rtlCol="0">
                <a:spAutoFit/>
              </a:bodyPr>
              <a:lstStyle/>
              <a:p>
                <a:pPr algn="ctr"/>
                <a:r>
                  <a:rPr lang="en-US" sz="1600" dirty="0" smtClean="0">
                    <a:solidFill>
                      <a:srgbClr val="FF0000"/>
                    </a:solidFill>
                  </a:rPr>
                  <a:t>Bad </a:t>
                </a:r>
                <a:r>
                  <a:rPr lang="en-US" sz="1600" dirty="0" smtClean="0">
                    <a:solidFill>
                      <a:schemeClr val="bg1"/>
                    </a:solidFill>
                  </a:rPr>
                  <a:t>printing quality</a:t>
                </a:r>
                <a:endParaRPr lang="en-US" sz="1600" dirty="0">
                  <a:solidFill>
                    <a:schemeClr val="bg1"/>
                  </a:solidFill>
                </a:endParaRPr>
              </a:p>
            </p:txBody>
          </p:sp>
        </p:grpSp>
      </p:grpSp>
      <p:grpSp>
        <p:nvGrpSpPr>
          <p:cNvPr id="66" name="Group 65"/>
          <p:cNvGrpSpPr/>
          <p:nvPr userDrawn="1"/>
        </p:nvGrpSpPr>
        <p:grpSpPr>
          <a:xfrm>
            <a:off x="44157839" y="-55065"/>
            <a:ext cx="11062139" cy="32973465"/>
            <a:chOff x="44157839" y="-55065"/>
            <a:chExt cx="11062139" cy="32973465"/>
          </a:xfrm>
        </p:grpSpPr>
        <p:sp>
          <p:nvSpPr>
            <p:cNvPr id="67" name="Rectangle 66"/>
            <p:cNvSpPr/>
            <p:nvPr userDrawn="1"/>
          </p:nvSpPr>
          <p:spPr>
            <a:xfrm>
              <a:off x="44157839" y="-55065"/>
              <a:ext cx="11062139" cy="32973465"/>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algn="ctr"/>
              <a:r>
                <a:rPr lang="en-US" sz="4000" b="1" spc="600" dirty="0" smtClean="0">
                  <a:solidFill>
                    <a:schemeClr val="bg1"/>
                  </a:solidFill>
                  <a:latin typeface="Trebuchet MS" pitchFamily="34" charset="0"/>
                </a:rPr>
                <a:t>QUICK START (cont.)</a:t>
              </a:r>
            </a:p>
            <a:p>
              <a:pPr algn="ctr"/>
              <a:endParaRPr lang="en-US" sz="3600" b="1" baseline="0" dirty="0" smtClean="0">
                <a:solidFill>
                  <a:schemeClr val="bg1"/>
                </a:solidFill>
                <a:latin typeface="Trebuchet MS" pitchFamily="34" charset="0"/>
              </a:endParaRPr>
            </a:p>
            <a:p>
              <a:pPr algn="ctr"/>
              <a:r>
                <a:rPr lang="en-US" sz="3200" b="1" baseline="0" dirty="0" smtClean="0">
                  <a:solidFill>
                    <a:srgbClr val="FFC000"/>
                  </a:solidFill>
                  <a:latin typeface="Trebuchet MS" pitchFamily="34" charset="0"/>
                </a:rPr>
                <a:t>How to change the template color theme</a:t>
              </a:r>
            </a:p>
            <a:p>
              <a:pPr marL="0" marR="0" lvl="2" indent="0" algn="l" defTabSz="114300" rtl="0" eaLnBrk="1" fontAlgn="auto" latinLnBrk="0" hangingPunct="1">
                <a:lnSpc>
                  <a:spcPct val="100000"/>
                </a:lnSpc>
                <a:spcBef>
                  <a:spcPts val="0"/>
                </a:spcBef>
                <a:spcAft>
                  <a:spcPts val="0"/>
                </a:spcAft>
                <a:buClrTx/>
                <a:buSzTx/>
                <a:buFontTx/>
                <a:buNone/>
                <a:tabLst/>
                <a:defRPr/>
              </a:pPr>
              <a:r>
                <a:rPr lang="en-US" sz="2400" b="0" baseline="0" dirty="0" smtClean="0">
                  <a:solidFill>
                    <a:schemeClr val="bg1">
                      <a:lumMod val="75000"/>
                    </a:schemeClr>
                  </a:solidFill>
                  <a:latin typeface="Trebuchet MS" pitchFamily="34" charset="0"/>
                </a:rPr>
                <a:t>You can easily change the color theme of your poster by going to the DESIGN menu, click on COLORS, and choose the color theme of your choice. You can </a:t>
              </a:r>
              <a:r>
                <a:rPr lang="en-US" sz="2400" b="0" spc="0" baseline="0" dirty="0" smtClean="0">
                  <a:solidFill>
                    <a:schemeClr val="bg1">
                      <a:lumMod val="75000"/>
                    </a:schemeClr>
                  </a:solidFill>
                  <a:latin typeface="Trebuchet MS" pitchFamily="34" charset="0"/>
                </a:rPr>
                <a:t>also create your own color theme.</a:t>
              </a:r>
            </a:p>
            <a:p>
              <a:pPr marL="0" marR="0" lvl="2" indent="0" algn="l" defTabSz="114300" rtl="0" eaLnBrk="1" fontAlgn="auto" latinLnBrk="0" hangingPunct="1">
                <a:lnSpc>
                  <a:spcPct val="100000"/>
                </a:lnSpc>
                <a:spcBef>
                  <a:spcPts val="0"/>
                </a:spcBef>
                <a:spcAft>
                  <a:spcPts val="0"/>
                </a:spcAft>
                <a:buClrTx/>
                <a:buSzTx/>
                <a:buFontTx/>
                <a:buNone/>
                <a:tabLst/>
                <a:defRPr/>
              </a:pPr>
              <a:endParaRPr lang="en-US" sz="2400" b="0" baseline="0" dirty="0" smtClean="0">
                <a:solidFill>
                  <a:schemeClr val="bg1">
                    <a:lumMod val="75000"/>
                  </a:schemeClr>
                </a:solidFill>
                <a:latin typeface="Trebuchet MS" pitchFamily="34" charset="0"/>
              </a:endParaRPr>
            </a:p>
            <a:p>
              <a:pPr marL="0" indent="0" algn="l" defTabSz="114300"/>
              <a:endParaRPr lang="en-US" sz="2400" b="0" baseline="0" dirty="0" smtClean="0">
                <a:solidFill>
                  <a:schemeClr val="bg1">
                    <a:lumMod val="75000"/>
                  </a:schemeClr>
                </a:solidFill>
                <a:latin typeface="Trebuchet MS" pitchFamily="34" charset="0"/>
              </a:endParaRPr>
            </a:p>
            <a:p>
              <a:pPr marL="0" indent="0" algn="l" defTabSz="114300"/>
              <a:endParaRPr lang="en-US" sz="2400" b="0" baseline="0" dirty="0" smtClean="0">
                <a:solidFill>
                  <a:schemeClr val="bg1">
                    <a:lumMod val="75000"/>
                  </a:schemeClr>
                </a:solidFill>
                <a:latin typeface="Trebuchet MS" pitchFamily="34" charset="0"/>
              </a:endParaRPr>
            </a:p>
            <a:p>
              <a:pPr marL="0" indent="0" algn="l" defTabSz="114300"/>
              <a:endParaRPr lang="en-US" sz="2400" b="0" baseline="0" dirty="0" smtClean="0">
                <a:solidFill>
                  <a:schemeClr val="bg1">
                    <a:lumMod val="75000"/>
                  </a:schemeClr>
                </a:solidFill>
                <a:latin typeface="Trebuchet MS" pitchFamily="34" charset="0"/>
              </a:endParaRPr>
            </a:p>
            <a:p>
              <a:pPr marL="0" indent="0" algn="l" defTabSz="114300"/>
              <a:endParaRPr lang="en-US" sz="2400" b="0" baseline="0" dirty="0" smtClean="0">
                <a:solidFill>
                  <a:schemeClr val="bg1">
                    <a:lumMod val="75000"/>
                  </a:schemeClr>
                </a:solidFill>
                <a:latin typeface="Trebuchet MS" pitchFamily="34" charset="0"/>
              </a:endParaRPr>
            </a:p>
            <a:p>
              <a:pPr marL="0" indent="0" algn="l" defTabSz="114300"/>
              <a:endParaRPr lang="en-US" sz="2400" b="0" baseline="0" dirty="0" smtClean="0">
                <a:solidFill>
                  <a:schemeClr val="bg1">
                    <a:lumMod val="75000"/>
                  </a:schemeClr>
                </a:solidFill>
                <a:latin typeface="Trebuchet MS" pitchFamily="34" charset="0"/>
              </a:endParaRPr>
            </a:p>
            <a:p>
              <a:pPr marL="0" indent="0" algn="l" defTabSz="114300"/>
              <a:endParaRPr lang="en-US" sz="2400" b="0" baseline="0" dirty="0" smtClean="0">
                <a:solidFill>
                  <a:schemeClr val="bg1">
                    <a:lumMod val="75000"/>
                  </a:schemeClr>
                </a:solidFill>
                <a:latin typeface="Trebuchet MS" pitchFamily="34" charset="0"/>
              </a:endParaRPr>
            </a:p>
            <a:p>
              <a:pPr marL="0" indent="0" algn="l" defTabSz="114300"/>
              <a:r>
                <a:rPr lang="en-US" sz="2400" b="0" baseline="0" dirty="0" smtClean="0">
                  <a:solidFill>
                    <a:schemeClr val="bg1">
                      <a:lumMod val="75000"/>
                    </a:schemeClr>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114300"/>
              <a:endParaRPr lang="en-US" sz="2400" b="0" baseline="0" dirty="0" smtClean="0">
                <a:solidFill>
                  <a:schemeClr val="bg1">
                    <a:lumMod val="75000"/>
                  </a:schemeClr>
                </a:solidFill>
                <a:latin typeface="Trebuchet MS" pitchFamily="34" charset="0"/>
              </a:endParaRPr>
            </a:p>
            <a:p>
              <a:pPr algn="ctr"/>
              <a:r>
                <a:rPr lang="en-US" sz="3200" b="1" baseline="0" dirty="0" smtClean="0">
                  <a:solidFill>
                    <a:srgbClr val="FFC000"/>
                  </a:solidFill>
                  <a:latin typeface="Trebuchet MS" pitchFamily="34" charset="0"/>
                </a:rPr>
                <a:t>How to add Text</a:t>
              </a:r>
            </a:p>
            <a:p>
              <a:pPr marL="3265488" lvl="2" indent="0" algn="l" defTabSz="114300"/>
              <a:r>
                <a:rPr lang="en-US" sz="2400" b="0" baseline="0" dirty="0" smtClean="0">
                  <a:solidFill>
                    <a:schemeClr val="bg1">
                      <a:lumMod val="75000"/>
                    </a:schemeClr>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1518341" lvl="2" indent="0" algn="l" defTabSz="114300"/>
              <a:endParaRPr lang="en-US" sz="2400" b="0" baseline="0" dirty="0" smtClean="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lang="en-US" sz="2400" b="0" baseline="0" dirty="0" smtClean="0">
                  <a:solidFill>
                    <a:schemeClr val="bg1">
                      <a:lumMod val="75000"/>
                    </a:schemeClr>
                  </a:solidFill>
                  <a:latin typeface="Trebuchet MS" pitchFamily="34" charset="0"/>
                </a:rPr>
                <a:t> </a:t>
              </a:r>
              <a:r>
                <a:rPr kumimoji="0" lang="en-US" sz="3200" b="1" i="0" u="none" strike="noStrike" kern="1200" cap="none" spc="0" normalizeH="0" baseline="0" noProof="0" dirty="0" smtClean="0">
                  <a:ln>
                    <a:noFill/>
                  </a:ln>
                  <a:solidFill>
                    <a:srgbClr val="FFC000"/>
                  </a:solidFill>
                  <a:effectLst/>
                  <a:uLnTx/>
                  <a:uFillTx/>
                  <a:latin typeface="Trebuchet MS" pitchFamily="34" charset="0"/>
                </a:rPr>
                <a:t>Text size</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lumMod val="75000"/>
                    </a:prstClr>
                  </a:solidFill>
                  <a:effectLst/>
                  <a:uLnTx/>
                  <a:uFillTx/>
                  <a:latin typeface="Trebuchet MS" pitchFamily="34" charset="0"/>
                </a:rPr>
                <a:t>Adjust the size of your text based on how much content you have to present. The default template text offers a good starting point. Follow the conference requirements.</a:t>
              </a:r>
              <a:endParaRPr lang="en-US" sz="2400" b="0" baseline="0" dirty="0" smtClean="0">
                <a:solidFill>
                  <a:schemeClr val="bg1">
                    <a:lumMod val="75000"/>
                  </a:schemeClr>
                </a:solidFill>
                <a:latin typeface="Trebuchet MS" pitchFamily="34" charset="0"/>
              </a:endParaRPr>
            </a:p>
            <a:p>
              <a:pPr marL="1518341" lvl="2" indent="0" algn="l" defTabSz="114300"/>
              <a:endParaRPr lang="en-US" sz="2400" b="0" baseline="0" dirty="0" smtClean="0">
                <a:solidFill>
                  <a:schemeClr val="bg1">
                    <a:lumMod val="75000"/>
                  </a:schemeClr>
                </a:solidFill>
                <a:latin typeface="Trebuchet MS" pitchFamily="34" charset="0"/>
              </a:endParaRPr>
            </a:p>
            <a:p>
              <a:pPr algn="ctr"/>
              <a:r>
                <a:rPr lang="en-US" sz="3200" b="1" baseline="0" dirty="0" smtClean="0">
                  <a:solidFill>
                    <a:srgbClr val="FFC000"/>
                  </a:solidFill>
                  <a:latin typeface="Trebuchet MS" pitchFamily="34" charset="0"/>
                </a:rPr>
                <a:t>How to add Tables</a:t>
              </a:r>
            </a:p>
            <a:p>
              <a:pPr marL="1730375" lvl="1" indent="0" algn="l" defTabSz="114300"/>
              <a:r>
                <a:rPr lang="en-US" sz="2400" b="0" baseline="0" dirty="0" smtClean="0">
                  <a:solidFill>
                    <a:schemeClr val="bg1">
                      <a:lumMod val="75000"/>
                    </a:schemeClr>
                  </a:solidFill>
                  <a:latin typeface="Trebuchet MS" pitchFamily="34" charset="0"/>
                </a:rPr>
                <a:t>To add a table from scratch go to the INSERT menu and </a:t>
              </a:r>
              <a:br>
                <a:rPr lang="en-US" sz="2400" b="0" baseline="0" dirty="0" smtClean="0">
                  <a:solidFill>
                    <a:schemeClr val="bg1">
                      <a:lumMod val="75000"/>
                    </a:schemeClr>
                  </a:solidFill>
                  <a:latin typeface="Trebuchet MS" pitchFamily="34" charset="0"/>
                </a:rPr>
              </a:br>
              <a:r>
                <a:rPr lang="en-US" sz="2400" b="0" baseline="0" dirty="0" smtClean="0">
                  <a:solidFill>
                    <a:schemeClr val="bg1">
                      <a:lumMod val="75000"/>
                    </a:schemeClr>
                  </a:solidFill>
                  <a:latin typeface="Trebuchet MS" pitchFamily="34" charset="0"/>
                </a:rPr>
                <a:t>click on TABLE. A drop-down box will help you select rows and columns. </a:t>
              </a:r>
            </a:p>
            <a:p>
              <a:pPr marL="0" lvl="0" indent="0" algn="l" defTabSz="114300"/>
              <a:r>
                <a:rPr lang="en-US" sz="2400" b="0" baseline="0" dirty="0" smtClean="0">
                  <a:solidFill>
                    <a:schemeClr val="bg1">
                      <a:lumMod val="75000"/>
                    </a:schemeClr>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114300"/>
              <a:endParaRPr lang="en-US" sz="2400" b="0" baseline="0" dirty="0" smtClean="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FFC000"/>
                  </a:solidFill>
                  <a:effectLst/>
                  <a:uLnTx/>
                  <a:uFillTx/>
                  <a:latin typeface="Trebuchet MS" pitchFamily="34" charset="0"/>
                </a:rPr>
                <a:t>Graphs / Charts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lumMod val="75000"/>
                    </a:prstClr>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smtClean="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FFC000"/>
                  </a:solidFill>
                  <a:effectLst/>
                  <a:uLnTx/>
                  <a:uFillTx/>
                  <a:latin typeface="Trebuchet MS" pitchFamily="34" charset="0"/>
                </a:rPr>
                <a:t>How to change the column configuration</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lumMod val="75000"/>
                    </a:prstClr>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1518341"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smtClean="0">
                <a:ln>
                  <a:noFill/>
                </a:ln>
                <a:solidFill>
                  <a:srgbClr val="FFC000"/>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FFC000"/>
                  </a:solidFill>
                  <a:effectLst/>
                  <a:uLnTx/>
                  <a:uFillTx/>
                  <a:latin typeface="Trebuchet MS" pitchFamily="34" charset="0"/>
                </a:rPr>
                <a:t>How to remove the info bars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lumMod val="75000"/>
                    </a:prstClr>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smtClean="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FFC000"/>
                  </a:solidFill>
                  <a:effectLst/>
                  <a:uLnTx/>
                  <a:uFillTx/>
                  <a:latin typeface="Trebuchet MS" pitchFamily="34" charset="0"/>
                </a:rPr>
                <a:t>Save your work</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lumMod val="75000"/>
                    </a:prstClr>
                  </a:solidFill>
                  <a:effectLst/>
                  <a:uLnTx/>
                  <a:uFillTx/>
                  <a:latin typeface="Trebuchet MS" pitchFamily="34" charset="0"/>
                </a:rPr>
                <a:t>Save your template as a PowerPoint document. For printing, save as PowerPoint of “Print-quality” PDF.</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400" b="0" baseline="0" dirty="0" smtClean="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FFC000"/>
                  </a:solidFill>
                  <a:effectLst/>
                  <a:uLnTx/>
                  <a:uFillTx/>
                  <a:latin typeface="Trebuchet MS" pitchFamily="34" charset="0"/>
                </a:rPr>
                <a:t>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lumMod val="75000"/>
                    </a:prstClr>
                  </a:solidFill>
                  <a:effectLst/>
                  <a:uLnTx/>
                  <a:uFillTx/>
                  <a:latin typeface="Trebuchet MS" pitchFamily="34" charset="0"/>
                </a:rPr>
                <a:t>When you are ready to have your poster printed go online to PosterPresentations.com and click on the “Order Your Poster” button. Choose the poster type the best suits your needs and submit your order. If you submit a PowerPoint document you will be receiving a PDF proof for your approval prior to printing. If your order is placed and paid for before noon, Pacific, Monday through Friday, your order will ship out that same day. Next day, Second day, Third day, and Free Ground services are offered. Go to PosterPresentations.com for more information.</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smtClean="0">
                <a:ln>
                  <a:noFill/>
                </a:ln>
                <a:solidFill>
                  <a:prstClr val="white">
                    <a:lumMod val="75000"/>
                  </a:prstClr>
                </a:solidFill>
                <a:effectLst/>
                <a:uLnTx/>
                <a:uFillTx/>
                <a:latin typeface="Trebuchet MS" pitchFamily="34" charset="0"/>
              </a:endParaRPr>
            </a:p>
          </p:txBody>
        </p:sp>
        <p:graphicFrame>
          <p:nvGraphicFramePr>
            <p:cNvPr id="68" name="Object 67"/>
            <p:cNvGraphicFramePr>
              <a:graphicFrameLocks noChangeAspect="1"/>
            </p:cNvGraphicFramePr>
            <p:nvPr userDrawn="1">
              <p:extLst>
                <p:ext uri="{D42A27DB-BD31-4B8C-83A1-F6EECF244321}">
                  <p14:modId xmlns:p14="http://schemas.microsoft.com/office/powerpoint/2010/main" val="2989431727"/>
                </p:ext>
              </p:extLst>
            </p:nvPr>
          </p:nvGraphicFramePr>
          <p:xfrm>
            <a:off x="46915679" y="3349444"/>
            <a:ext cx="5586150" cy="2063772"/>
          </p:xfrm>
          <a:graphic>
            <a:graphicData uri="http://schemas.openxmlformats.org/presentationml/2006/ole">
              <mc:AlternateContent xmlns:mc="http://schemas.openxmlformats.org/markup-compatibility/2006">
                <mc:Choice xmlns:v="urn:schemas-microsoft-com:vml" Requires="v">
                  <p:oleObj spid="_x0000_s1148" name="Image" r:id="rId12" imgW="4571280" imgH="1688760" progId="Photoshop.Image.13">
                    <p:embed/>
                  </p:oleObj>
                </mc:Choice>
                <mc:Fallback>
                  <p:oleObj name="Image" r:id="rId12" imgW="4571280" imgH="1688760" progId="Photoshop.Image.13">
                    <p:embed/>
                    <p:pic>
                      <p:nvPicPr>
                        <p:cNvPr id="0" name=""/>
                        <p:cNvPicPr/>
                        <p:nvPr/>
                      </p:nvPicPr>
                      <p:blipFill>
                        <a:blip r:embed="rId13"/>
                        <a:stretch>
                          <a:fillRect/>
                        </a:stretch>
                      </p:blipFill>
                      <p:spPr>
                        <a:xfrm>
                          <a:off x="46915679" y="3349444"/>
                          <a:ext cx="5586150" cy="2063772"/>
                        </a:xfrm>
                        <a:prstGeom prst="rect">
                          <a:avLst/>
                        </a:prstGeom>
                      </p:spPr>
                    </p:pic>
                  </p:oleObj>
                </mc:Fallback>
              </mc:AlternateContent>
            </a:graphicData>
          </a:graphic>
        </p:graphicFrame>
        <p:pic>
          <p:nvPicPr>
            <p:cNvPr id="69" name="Picture 68"/>
            <p:cNvPicPr>
              <a:picLocks noChangeAspect="1"/>
            </p:cNvPicPr>
            <p:nvPr userDrawn="1"/>
          </p:nvPicPr>
          <p:blipFill>
            <a:blip r:embed="rId14"/>
            <a:stretch>
              <a:fillRect/>
            </a:stretch>
          </p:blipFill>
          <p:spPr>
            <a:xfrm>
              <a:off x="44621819" y="7740040"/>
              <a:ext cx="2969584" cy="1370577"/>
            </a:xfrm>
            <a:prstGeom prst="rect">
              <a:avLst/>
            </a:prstGeom>
            <a:ln>
              <a:noFill/>
            </a:ln>
          </p:spPr>
        </p:pic>
        <p:graphicFrame>
          <p:nvGraphicFramePr>
            <p:cNvPr id="70" name="Object 69"/>
            <p:cNvGraphicFramePr>
              <a:graphicFrameLocks noChangeAspect="1"/>
            </p:cNvGraphicFramePr>
            <p:nvPr userDrawn="1">
              <p:extLst>
                <p:ext uri="{D42A27DB-BD31-4B8C-83A1-F6EECF244321}">
                  <p14:modId xmlns:p14="http://schemas.microsoft.com/office/powerpoint/2010/main" val="2574947463"/>
                </p:ext>
              </p:extLst>
            </p:nvPr>
          </p:nvGraphicFramePr>
          <p:xfrm>
            <a:off x="44629619" y="12347263"/>
            <a:ext cx="1482266" cy="992162"/>
          </p:xfrm>
          <a:graphic>
            <a:graphicData uri="http://schemas.openxmlformats.org/presentationml/2006/ole">
              <mc:AlternateContent xmlns:mc="http://schemas.openxmlformats.org/markup-compatibility/2006">
                <mc:Choice xmlns:v="urn:schemas-microsoft-com:vml" Requires="v">
                  <p:oleObj spid="_x0000_s1149" name="Image" r:id="rId15" imgW="1574280" imgH="1053720" progId="Photoshop.Image.13">
                    <p:embed/>
                  </p:oleObj>
                </mc:Choice>
                <mc:Fallback>
                  <p:oleObj name="Image" r:id="rId15" imgW="1574280" imgH="1053720" progId="Photoshop.Image.13">
                    <p:embed/>
                    <p:pic>
                      <p:nvPicPr>
                        <p:cNvPr id="0" name=""/>
                        <p:cNvPicPr/>
                        <p:nvPr/>
                      </p:nvPicPr>
                      <p:blipFill>
                        <a:blip r:embed="rId16"/>
                        <a:stretch>
                          <a:fillRect/>
                        </a:stretch>
                      </p:blipFill>
                      <p:spPr>
                        <a:xfrm>
                          <a:off x="44629619" y="12347263"/>
                          <a:ext cx="1482266" cy="992162"/>
                        </a:xfrm>
                        <a:prstGeom prst="rect">
                          <a:avLst/>
                        </a:prstGeom>
                      </p:spPr>
                    </p:pic>
                  </p:oleObj>
                </mc:Fallback>
              </mc:AlternateContent>
            </a:graphicData>
          </a:graphic>
        </p:graphicFrame>
        <p:grpSp>
          <p:nvGrpSpPr>
            <p:cNvPr id="71" name="Group 70"/>
            <p:cNvGrpSpPr/>
            <p:nvPr userDrawn="1"/>
          </p:nvGrpSpPr>
          <p:grpSpPr>
            <a:xfrm>
              <a:off x="44487207" y="29414560"/>
              <a:ext cx="10354213" cy="1265612"/>
              <a:chOff x="44200453" y="28362386"/>
              <a:chExt cx="9771399" cy="1090622"/>
            </a:xfrm>
          </p:grpSpPr>
          <p:sp>
            <p:nvSpPr>
              <p:cNvPr id="73" name="Rounded Rectangle 72"/>
              <p:cNvSpPr/>
              <p:nvPr userDrawn="1"/>
            </p:nvSpPr>
            <p:spPr>
              <a:xfrm>
                <a:off x="44200453" y="28362386"/>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4" name="Picture 7" descr="http://t2.gstatic.com/images?q=tbn:ANd9GcR4APHC6TT9w54M2zn_pvCiBxUNcspYPoVxirLRphBoJabfSvu7zw">
                <a:hlinkClick r:id="rId17"/>
              </p:cNvPr>
              <p:cNvPicPr>
                <a:picLocks noChangeAspect="1" noChangeArrowheads="1"/>
              </p:cNvPicPr>
              <p:nvPr userDrawn="1"/>
            </p:nvPicPr>
            <p:blipFill>
              <a:blip r:embed="rId18" cstate="print"/>
              <a:srcRect/>
              <a:stretch>
                <a:fillRect/>
              </a:stretch>
            </p:blipFill>
            <p:spPr bwMode="auto">
              <a:xfrm>
                <a:off x="44326393" y="28460718"/>
                <a:ext cx="914401" cy="914399"/>
              </a:xfrm>
              <a:prstGeom prst="rect">
                <a:avLst/>
              </a:prstGeom>
              <a:noFill/>
              <a:ln>
                <a:noFill/>
              </a:ln>
            </p:spPr>
          </p:pic>
          <p:sp>
            <p:nvSpPr>
              <p:cNvPr id="75" name="TextBox 74"/>
              <p:cNvSpPr txBox="1"/>
              <p:nvPr userDrawn="1"/>
            </p:nvSpPr>
            <p:spPr>
              <a:xfrm>
                <a:off x="45300663" y="28552305"/>
                <a:ext cx="8671189" cy="716099"/>
              </a:xfrm>
              <a:prstGeom prst="rect">
                <a:avLst/>
              </a:prstGeom>
              <a:noFill/>
              <a:ln>
                <a:noFill/>
              </a:ln>
            </p:spPr>
            <p:txBody>
              <a:bodyPr wrap="square" rtlCol="0">
                <a:spAutoFit/>
              </a:bodyPr>
              <a:lstStyle/>
              <a:p>
                <a:r>
                  <a:rPr lang="en-US" sz="2400" dirty="0" smtClean="0">
                    <a:solidFill>
                      <a:schemeClr val="tx2"/>
                    </a:solidFill>
                    <a:latin typeface="Trebuchet MS" pitchFamily="34" charset="0"/>
                  </a:rPr>
                  <a:t>Student</a:t>
                </a:r>
                <a:r>
                  <a:rPr lang="en-US" sz="2400" baseline="0" dirty="0" smtClean="0">
                    <a:solidFill>
                      <a:schemeClr val="tx2"/>
                    </a:solidFill>
                    <a:latin typeface="Trebuchet MS" pitchFamily="34" charset="0"/>
                  </a:rPr>
                  <a:t> discounts are available on our </a:t>
                </a:r>
                <a:r>
                  <a:rPr lang="en-US" sz="2400" baseline="0" dirty="0" err="1" smtClean="0">
                    <a:solidFill>
                      <a:schemeClr val="tx2"/>
                    </a:solidFill>
                    <a:latin typeface="Trebuchet MS" pitchFamily="34" charset="0"/>
                  </a:rPr>
                  <a:t>Facebook</a:t>
                </a:r>
                <a:r>
                  <a:rPr lang="en-US" sz="2400" baseline="0" dirty="0" smtClean="0">
                    <a:solidFill>
                      <a:schemeClr val="tx2"/>
                    </a:solidFill>
                    <a:latin typeface="Trebuchet MS" pitchFamily="34" charset="0"/>
                  </a:rPr>
                  <a:t> page.</a:t>
                </a:r>
                <a:br>
                  <a:rPr lang="en-US" sz="2400" baseline="0" dirty="0" smtClean="0">
                    <a:solidFill>
                      <a:schemeClr val="tx2"/>
                    </a:solidFill>
                    <a:latin typeface="Trebuchet MS" pitchFamily="34" charset="0"/>
                  </a:rPr>
                </a:br>
                <a:r>
                  <a:rPr lang="en-US" sz="2400" baseline="0" dirty="0" smtClean="0">
                    <a:solidFill>
                      <a:schemeClr val="tx2"/>
                    </a:solidFill>
                    <a:latin typeface="Trebuchet MS" pitchFamily="34" charset="0"/>
                  </a:rPr>
                  <a:t>Go to </a:t>
                </a:r>
                <a:r>
                  <a:rPr lang="en-US" sz="2400" u="sng" baseline="0" dirty="0" smtClean="0">
                    <a:solidFill>
                      <a:schemeClr val="tx2"/>
                    </a:solidFill>
                    <a:latin typeface="Trebuchet MS" pitchFamily="34" charset="0"/>
                  </a:rPr>
                  <a:t>PosterPresentations.com</a:t>
                </a:r>
                <a:r>
                  <a:rPr lang="en-US" sz="2400" baseline="0" dirty="0" smtClean="0">
                    <a:solidFill>
                      <a:schemeClr val="tx2"/>
                    </a:solidFill>
                    <a:latin typeface="Trebuchet MS" pitchFamily="34" charset="0"/>
                  </a:rPr>
                  <a:t> and click on the FB icon. </a:t>
                </a:r>
                <a:endParaRPr lang="en-US" sz="2400" dirty="0">
                  <a:solidFill>
                    <a:schemeClr val="tx2"/>
                  </a:solidFill>
                  <a:latin typeface="Trebuchet MS" pitchFamily="34" charset="0"/>
                </a:endParaRPr>
              </a:p>
            </p:txBody>
          </p:sp>
        </p:grpSp>
        <p:sp>
          <p:nvSpPr>
            <p:cNvPr id="72" name="TextBox 71"/>
            <p:cNvSpPr txBox="1"/>
            <p:nvPr userDrawn="1"/>
          </p:nvSpPr>
          <p:spPr>
            <a:xfrm>
              <a:off x="44262808" y="31169782"/>
              <a:ext cx="6870215" cy="1399638"/>
            </a:xfrm>
            <a:prstGeom prst="rect">
              <a:avLst/>
            </a:prstGeom>
            <a:noFill/>
          </p:spPr>
          <p:txBody>
            <a:bodyPr wrap="square" lIns="65304" tIns="32651" rIns="65304" bIns="32651" rtlCol="0">
              <a:spAutoFit/>
            </a:bodyPr>
            <a:lstStyle/>
            <a:p>
              <a:pPr>
                <a:lnSpc>
                  <a:spcPts val="2600"/>
                </a:lnSpc>
              </a:pPr>
              <a:r>
                <a:rPr lang="en-US" sz="2800" dirty="0" smtClean="0">
                  <a:solidFill>
                    <a:schemeClr val="bg1"/>
                  </a:solidFill>
                </a:rPr>
                <a:t>© 2013</a:t>
              </a:r>
              <a:r>
                <a:rPr lang="en-US" sz="2800" baseline="0" dirty="0" smtClean="0">
                  <a:solidFill>
                    <a:schemeClr val="bg1"/>
                  </a:solidFill>
                </a:rPr>
                <a:t> </a:t>
              </a:r>
              <a:r>
                <a:rPr lang="en-US" sz="2800" dirty="0" smtClean="0">
                  <a:solidFill>
                    <a:schemeClr val="bg1"/>
                  </a:solidFill>
                </a:rPr>
                <a:t>PosterPresentations.com</a:t>
              </a:r>
              <a:br>
                <a:rPr lang="en-US" sz="2800" dirty="0" smtClean="0">
                  <a:solidFill>
                    <a:schemeClr val="bg1"/>
                  </a:solidFill>
                </a:rPr>
              </a:br>
              <a:r>
                <a:rPr lang="en-US" sz="2800" dirty="0" smtClean="0">
                  <a:solidFill>
                    <a:schemeClr val="bg1"/>
                  </a:solidFill>
                </a:rPr>
                <a:t>    </a:t>
              </a:r>
              <a:r>
                <a:rPr lang="en-US" sz="2400" dirty="0" smtClean="0">
                  <a:solidFill>
                    <a:schemeClr val="bg1"/>
                  </a:solidFill>
                </a:rPr>
                <a:t>2117 Fourth Street ,</a:t>
              </a:r>
              <a:r>
                <a:rPr lang="en-US" sz="2400" baseline="0" dirty="0" smtClean="0">
                  <a:solidFill>
                    <a:schemeClr val="bg1"/>
                  </a:solidFill>
                </a:rPr>
                <a:t> Unit C        </a:t>
              </a:r>
            </a:p>
            <a:p>
              <a:pPr>
                <a:lnSpc>
                  <a:spcPts val="2600"/>
                </a:lnSpc>
              </a:pPr>
              <a:r>
                <a:rPr lang="en-US" sz="2400" baseline="0" dirty="0" smtClean="0">
                  <a:solidFill>
                    <a:schemeClr val="bg1"/>
                  </a:solidFill>
                </a:rPr>
                <a:t>     Berkeley CA </a:t>
              </a:r>
              <a:r>
                <a:rPr lang="en-US" sz="2000" baseline="0" dirty="0" smtClean="0">
                  <a:solidFill>
                    <a:schemeClr val="bg1"/>
                  </a:solidFill>
                </a:rPr>
                <a:t>94710</a:t>
              </a:r>
              <a:r>
                <a:rPr lang="en-US" sz="2400" baseline="0" dirty="0" smtClean="0">
                  <a:solidFill>
                    <a:schemeClr val="bg1"/>
                  </a:solidFill>
                </a:rPr>
                <a:t/>
              </a:r>
              <a:br>
                <a:rPr lang="en-US" sz="2400" baseline="0" dirty="0" smtClean="0">
                  <a:solidFill>
                    <a:schemeClr val="bg1"/>
                  </a:solidFill>
                </a:rPr>
              </a:br>
              <a:r>
                <a:rPr lang="en-US" sz="2400" baseline="0" dirty="0" smtClean="0">
                  <a:solidFill>
                    <a:schemeClr val="bg1"/>
                  </a:solidFill>
                </a:rPr>
                <a:t>    </a:t>
              </a:r>
              <a:r>
                <a:rPr lang="en-US" sz="2400" b="1" baseline="0" dirty="0" smtClean="0">
                  <a:solidFill>
                    <a:srgbClr val="FFFF00"/>
                  </a:solidFill>
                </a:rPr>
                <a:t>posterpresenter@gmail.com</a:t>
              </a:r>
              <a:endParaRPr lang="en-US" sz="2800" b="1" dirty="0">
                <a:solidFill>
                  <a:srgbClr val="FFFF00"/>
                </a:solidFill>
              </a:endParaRPr>
            </a:p>
          </p:txBody>
        </p:sp>
      </p:grpSp>
    </p:spTree>
  </p:cSld>
  <p:clrMap bg1="lt1" tx1="dk1" bg2="lt2" tx2="dk2" accent1="accent1" accent2="accent2" accent3="accent3" accent4="accent4" accent5="accent5" accent6="accent6" hlink="hlink" folHlink="folHlink"/>
  <p:sldLayoutIdLst>
    <p:sldLayoutId id="2147483652" r:id="rId1"/>
  </p:sldLayoutIdLst>
  <p:timing>
    <p:tnLst>
      <p:par>
        <p:cTn id="1" dur="indefinite" restart="never" nodeType="tmRoot"/>
      </p:par>
    </p:tnLst>
  </p:timing>
  <p:txStyles>
    <p:titleStyle>
      <a:lvl1pPr algn="ctr" defTabSz="4388900" rtl="0" eaLnBrk="1" latinLnBrk="0" hangingPunct="1">
        <a:spcBef>
          <a:spcPct val="0"/>
        </a:spcBef>
        <a:buNone/>
        <a:defRPr sz="8800" kern="1200">
          <a:solidFill>
            <a:schemeClr val="bg1"/>
          </a:solidFill>
          <a:latin typeface="Trebuchet MS" pitchFamily="34" charset="0"/>
          <a:ea typeface="+mj-ea"/>
          <a:cs typeface="+mj-cs"/>
        </a:defRPr>
      </a:lvl1pPr>
    </p:titleStyle>
    <p:bodyStyle>
      <a:lvl1pPr marL="1645838" indent="-1645838" algn="l" defTabSz="4388900" rtl="0" eaLnBrk="1" latinLnBrk="0" hangingPunct="1">
        <a:spcBef>
          <a:spcPct val="20000"/>
        </a:spcBef>
        <a:buFont typeface="Arial" pitchFamily="34" charset="0"/>
        <a:buChar char="•"/>
        <a:defRPr sz="15400" kern="1200">
          <a:solidFill>
            <a:schemeClr val="tx1"/>
          </a:solidFill>
          <a:latin typeface="+mn-lt"/>
          <a:ea typeface="+mn-ea"/>
          <a:cs typeface="+mn-cs"/>
        </a:defRPr>
      </a:lvl1pPr>
      <a:lvl2pPr marL="3565982" indent="-1371531" algn="l" defTabSz="4388900" rtl="0" eaLnBrk="1" latinLnBrk="0" hangingPunct="1">
        <a:spcBef>
          <a:spcPct val="20000"/>
        </a:spcBef>
        <a:buFont typeface="Arial" pitchFamily="34" charset="0"/>
        <a:buChar char="–"/>
        <a:defRPr sz="13500" kern="1200">
          <a:solidFill>
            <a:schemeClr val="tx1"/>
          </a:solidFill>
          <a:latin typeface="+mn-lt"/>
          <a:ea typeface="+mn-ea"/>
          <a:cs typeface="+mn-cs"/>
        </a:defRPr>
      </a:lvl2pPr>
      <a:lvl3pPr marL="5486126" indent="-1097226" algn="l" defTabSz="4388900" rtl="0" eaLnBrk="1" latinLnBrk="0" hangingPunct="1">
        <a:spcBef>
          <a:spcPct val="20000"/>
        </a:spcBef>
        <a:buFont typeface="Arial" pitchFamily="34" charset="0"/>
        <a:buChar char="•"/>
        <a:defRPr sz="11600" kern="1200">
          <a:solidFill>
            <a:schemeClr val="tx1"/>
          </a:solidFill>
          <a:latin typeface="+mn-lt"/>
          <a:ea typeface="+mn-ea"/>
          <a:cs typeface="+mn-cs"/>
        </a:defRPr>
      </a:lvl3pPr>
      <a:lvl4pPr marL="76805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50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694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3926"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837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2827" indent="-1097226" algn="l" defTabSz="4388900"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88900" rtl="0" eaLnBrk="1" latinLnBrk="0" hangingPunct="1">
        <a:defRPr sz="8600" kern="1200">
          <a:solidFill>
            <a:schemeClr val="tx1"/>
          </a:solidFill>
          <a:latin typeface="+mn-lt"/>
          <a:ea typeface="+mn-ea"/>
          <a:cs typeface="+mn-cs"/>
        </a:defRPr>
      </a:lvl1pPr>
      <a:lvl2pPr marL="2194451" algn="l" defTabSz="4388900" rtl="0" eaLnBrk="1" latinLnBrk="0" hangingPunct="1">
        <a:defRPr sz="8600" kern="1200">
          <a:solidFill>
            <a:schemeClr val="tx1"/>
          </a:solidFill>
          <a:latin typeface="+mn-lt"/>
          <a:ea typeface="+mn-ea"/>
          <a:cs typeface="+mn-cs"/>
        </a:defRPr>
      </a:lvl2pPr>
      <a:lvl3pPr marL="4388900" algn="l" defTabSz="4388900" rtl="0" eaLnBrk="1" latinLnBrk="0" hangingPunct="1">
        <a:defRPr sz="8600" kern="1200">
          <a:solidFill>
            <a:schemeClr val="tx1"/>
          </a:solidFill>
          <a:latin typeface="+mn-lt"/>
          <a:ea typeface="+mn-ea"/>
          <a:cs typeface="+mn-cs"/>
        </a:defRPr>
      </a:lvl3pPr>
      <a:lvl4pPr marL="6583351" algn="l" defTabSz="4388900" rtl="0" eaLnBrk="1" latinLnBrk="0" hangingPunct="1">
        <a:defRPr sz="8600" kern="1200">
          <a:solidFill>
            <a:schemeClr val="tx1"/>
          </a:solidFill>
          <a:latin typeface="+mn-lt"/>
          <a:ea typeface="+mn-ea"/>
          <a:cs typeface="+mn-cs"/>
        </a:defRPr>
      </a:lvl4pPr>
      <a:lvl5pPr marL="8777801" algn="l" defTabSz="4388900" rtl="0" eaLnBrk="1" latinLnBrk="0" hangingPunct="1">
        <a:defRPr sz="8600" kern="1200">
          <a:solidFill>
            <a:schemeClr val="tx1"/>
          </a:solidFill>
          <a:latin typeface="+mn-lt"/>
          <a:ea typeface="+mn-ea"/>
          <a:cs typeface="+mn-cs"/>
        </a:defRPr>
      </a:lvl5pPr>
      <a:lvl6pPr marL="10972252" algn="l" defTabSz="4388900" rtl="0" eaLnBrk="1" latinLnBrk="0" hangingPunct="1">
        <a:defRPr sz="8600" kern="1200">
          <a:solidFill>
            <a:schemeClr val="tx1"/>
          </a:solidFill>
          <a:latin typeface="+mn-lt"/>
          <a:ea typeface="+mn-ea"/>
          <a:cs typeface="+mn-cs"/>
        </a:defRPr>
      </a:lvl6pPr>
      <a:lvl7pPr marL="13166703" algn="l" defTabSz="4388900" rtl="0" eaLnBrk="1" latinLnBrk="0" hangingPunct="1">
        <a:defRPr sz="8600" kern="1200">
          <a:solidFill>
            <a:schemeClr val="tx1"/>
          </a:solidFill>
          <a:latin typeface="+mn-lt"/>
          <a:ea typeface="+mn-ea"/>
          <a:cs typeface="+mn-cs"/>
        </a:defRPr>
      </a:lvl7pPr>
      <a:lvl8pPr marL="15361152" algn="l" defTabSz="4388900" rtl="0" eaLnBrk="1" latinLnBrk="0" hangingPunct="1">
        <a:defRPr sz="8600" kern="1200">
          <a:solidFill>
            <a:schemeClr val="tx1"/>
          </a:solidFill>
          <a:latin typeface="+mn-lt"/>
          <a:ea typeface="+mn-ea"/>
          <a:cs typeface="+mn-cs"/>
        </a:defRPr>
      </a:lvl8pPr>
      <a:lvl9pPr marL="17555603" algn="l" defTabSz="4388900" rtl="0" eaLnBrk="1" latinLnBrk="0" hangingPunct="1">
        <a:defRPr sz="8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8" name="Rectangle 7"/>
          <p:cNvSpPr/>
          <p:nvPr/>
        </p:nvSpPr>
        <p:spPr bwMode="hidden">
          <a:xfrm>
            <a:off x="0" y="6412673"/>
            <a:ext cx="43891200" cy="265057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438912" tIns="219456" rIns="438912" bIns="219456" rtlCol="0" anchor="ctr"/>
          <a:lstStyle/>
          <a:p>
            <a:pPr algn="ctr"/>
            <a:endParaRPr lang="en-US"/>
          </a:p>
        </p:txBody>
      </p:sp>
      <p:sp>
        <p:nvSpPr>
          <p:cNvPr id="3" name="Text Placeholder 2"/>
          <p:cNvSpPr>
            <a:spLocks noGrp="1"/>
          </p:cNvSpPr>
          <p:nvPr>
            <p:ph type="body" idx="1"/>
          </p:nvPr>
        </p:nvSpPr>
        <p:spPr>
          <a:xfrm>
            <a:off x="2194560" y="9692645"/>
            <a:ext cx="39502080" cy="19763232"/>
          </a:xfrm>
          <a:prstGeom prst="rect">
            <a:avLst/>
          </a:prstGeom>
        </p:spPr>
        <p:txBody>
          <a:bodyPr vert="horz" lIns="438912" tIns="219456" rIns="438912" bIns="21945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4310360" y="1311264"/>
            <a:ext cx="15270480" cy="1402080"/>
          </a:xfrm>
          <a:prstGeom prst="rect">
            <a:avLst/>
          </a:prstGeom>
        </p:spPr>
        <p:txBody>
          <a:bodyPr vert="horz" lIns="438912" tIns="219456" rIns="438912" bIns="219456" rtlCol="0" anchor="ctr">
            <a:noAutofit/>
          </a:bodyPr>
          <a:lstStyle>
            <a:lvl1pPr algn="ctr">
              <a:defRPr sz="5800" b="0" cap="all" spc="1440" baseline="0">
                <a:solidFill>
                  <a:schemeClr val="tx1"/>
                </a:solidFill>
              </a:defRPr>
            </a:lvl1pPr>
          </a:lstStyle>
          <a:p>
            <a:fld id="{87367800-479D-41B0-B3F2-2DCE95BA1381}" type="datetime4">
              <a:rPr lang="en-US" smtClean="0"/>
              <a:pPr/>
              <a:t>August 29, 2017</a:t>
            </a:fld>
            <a:endParaRPr lang="en-US" dirty="0"/>
          </a:p>
        </p:txBody>
      </p:sp>
      <p:sp>
        <p:nvSpPr>
          <p:cNvPr id="5" name="Footer Placeholder 4"/>
          <p:cNvSpPr>
            <a:spLocks noGrp="1"/>
          </p:cNvSpPr>
          <p:nvPr>
            <p:ph type="ftr" sz="quarter" idx="3"/>
          </p:nvPr>
        </p:nvSpPr>
        <p:spPr>
          <a:xfrm>
            <a:off x="6949440" y="31135320"/>
            <a:ext cx="29992320" cy="1402080"/>
          </a:xfrm>
          <a:prstGeom prst="rect">
            <a:avLst/>
          </a:prstGeom>
        </p:spPr>
        <p:txBody>
          <a:bodyPr vert="horz" lIns="438912" tIns="219456" rIns="438912" bIns="219456" rtlCol="0" anchor="ctr">
            <a:normAutofit/>
          </a:bodyPr>
          <a:lstStyle>
            <a:lvl1pPr algn="ctr">
              <a:defRPr sz="5300" b="0" cap="all" spc="1440" baseline="0">
                <a:solidFill>
                  <a:schemeClr val="tx1"/>
                </a:solidFill>
              </a:defRPr>
            </a:lvl1pPr>
          </a:lstStyle>
          <a:p>
            <a:endParaRPr lang="en-US" dirty="0"/>
          </a:p>
        </p:txBody>
      </p:sp>
      <p:sp>
        <p:nvSpPr>
          <p:cNvPr id="6" name="Slide Number Placeholder 5"/>
          <p:cNvSpPr>
            <a:spLocks noGrp="1"/>
          </p:cNvSpPr>
          <p:nvPr>
            <p:ph type="sldNum" sz="quarter" idx="4"/>
          </p:nvPr>
        </p:nvSpPr>
        <p:spPr>
          <a:xfrm>
            <a:off x="19385280" y="29626560"/>
            <a:ext cx="5120640" cy="1463040"/>
          </a:xfrm>
          <a:prstGeom prst="rect">
            <a:avLst/>
          </a:prstGeom>
          <a:ln>
            <a:noFill/>
          </a:ln>
        </p:spPr>
        <p:txBody>
          <a:bodyPr vert="horz" lIns="0" tIns="0" rIns="0" bIns="0" rtlCol="0" anchor="ctr">
            <a:normAutofit/>
          </a:bodyPr>
          <a:lstStyle>
            <a:lvl1pPr algn="ctr">
              <a:defRPr sz="5800" b="1">
                <a:solidFill>
                  <a:schemeClr val="tx1"/>
                </a:solidFill>
              </a:defRPr>
            </a:lvl1pPr>
          </a:lstStyle>
          <a:p>
            <a:fld id="{5744759D-0EFF-4FB2-9CCE-04E00944F0FE}" type="slidenum">
              <a:rPr lang="en-US" smtClean="0"/>
              <a:pPr/>
              <a:t>‹#›</a:t>
            </a:fld>
            <a:endParaRPr lang="en-US" dirty="0"/>
          </a:p>
        </p:txBody>
      </p:sp>
      <p:cxnSp>
        <p:nvCxnSpPr>
          <p:cNvPr id="10" name="Straight Connector 9"/>
          <p:cNvCxnSpPr/>
          <p:nvPr/>
        </p:nvCxnSpPr>
        <p:spPr>
          <a:xfrm>
            <a:off x="0" y="6390893"/>
            <a:ext cx="43891200" cy="7622"/>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2070080" y="4681728"/>
            <a:ext cx="19751040" cy="3364992"/>
          </a:xfrm>
          <a:prstGeom prst="rect">
            <a:avLst/>
          </a:prstGeom>
          <a:solidFill>
            <a:schemeClr val="tx1"/>
          </a:solidFill>
          <a:ln w="76200" cmpd="thinThick">
            <a:solidFill>
              <a:schemeClr val="tx1"/>
            </a:solidFill>
            <a:miter lim="800000"/>
          </a:ln>
        </p:spPr>
        <p:txBody>
          <a:bodyPr vert="horz" lIns="438912" tIns="219456" rIns="438912" bIns="219456" rtlCol="0" anchor="ctr" anchorCtr="0">
            <a:normAutofit/>
          </a:bodyPr>
          <a:lstStyle/>
          <a:p>
            <a:r>
              <a:rPr lang="en-US" smtClean="0"/>
              <a:t>Click to edit Master title style</a:t>
            </a:r>
            <a:endParaRPr lang="en-US" dirty="0"/>
          </a:p>
        </p:txBody>
      </p:sp>
      <p:sp>
        <p:nvSpPr>
          <p:cNvPr id="9" name="Rounded Rectangle 8"/>
          <p:cNvSpPr/>
          <p:nvPr userDrawn="1"/>
        </p:nvSpPr>
        <p:spPr>
          <a:xfrm>
            <a:off x="506697" y="5267325"/>
            <a:ext cx="10180063" cy="26736675"/>
          </a:xfrm>
          <a:prstGeom prst="roundRect">
            <a:avLst>
              <a:gd name="adj" fmla="val 9229"/>
            </a:avLst>
          </a:prstGeom>
          <a:gradFill>
            <a:gsLst>
              <a:gs pos="0">
                <a:srgbClr val="CDD2DE"/>
              </a:gs>
              <a:gs pos="0">
                <a:srgbClr val="CDD2DE"/>
              </a:gs>
              <a:gs pos="100000">
                <a:srgbClr val="F3F5FA"/>
              </a:gs>
            </a:gsLst>
            <a:lin ang="16200000" scaled="1"/>
          </a:grad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userDrawn="1"/>
        </p:nvSpPr>
        <p:spPr>
          <a:xfrm>
            <a:off x="33164748" y="5257799"/>
            <a:ext cx="10180063" cy="26736675"/>
          </a:xfrm>
          <a:prstGeom prst="roundRect">
            <a:avLst>
              <a:gd name="adj" fmla="val 9229"/>
            </a:avLst>
          </a:prstGeom>
          <a:gradFill>
            <a:gsLst>
              <a:gs pos="0">
                <a:srgbClr val="CDD2DE"/>
              </a:gs>
              <a:gs pos="0">
                <a:srgbClr val="CDD2DE"/>
              </a:gs>
              <a:gs pos="100000">
                <a:srgbClr val="F3F5FA"/>
              </a:gs>
            </a:gsLst>
            <a:lin ang="16200000" scaled="1"/>
          </a:grad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userDrawn="1"/>
        </p:nvSpPr>
        <p:spPr>
          <a:xfrm>
            <a:off x="11233151" y="5257798"/>
            <a:ext cx="21428073" cy="26736675"/>
          </a:xfrm>
          <a:prstGeom prst="roundRect">
            <a:avLst>
              <a:gd name="adj" fmla="val 4574"/>
            </a:avLst>
          </a:prstGeom>
          <a:gradFill>
            <a:gsLst>
              <a:gs pos="0">
                <a:srgbClr val="CDD2DE"/>
              </a:gs>
              <a:gs pos="0">
                <a:srgbClr val="CDD2DE"/>
              </a:gs>
              <a:gs pos="100000">
                <a:srgbClr val="F3F5FA"/>
              </a:gs>
            </a:gsLst>
            <a:lin ang="16200000" scaled="1"/>
          </a:grad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p:cNvGrpSpPr/>
          <p:nvPr userDrawn="1"/>
        </p:nvGrpSpPr>
        <p:grpSpPr>
          <a:xfrm>
            <a:off x="-11225189" y="-1"/>
            <a:ext cx="11018865" cy="32918401"/>
            <a:chOff x="-11225189" y="-1"/>
            <a:chExt cx="11018865" cy="32918401"/>
          </a:xfrm>
        </p:grpSpPr>
        <p:sp>
          <p:nvSpPr>
            <p:cNvPr id="14" name="Rectangle 13"/>
            <p:cNvSpPr/>
            <p:nvPr/>
          </p:nvSpPr>
          <p:spPr>
            <a:xfrm>
              <a:off x="-11216136" y="-1"/>
              <a:ext cx="11009812" cy="32918401"/>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marL="0" marR="0" indent="0" algn="ctr" defTabSz="1518341" rtl="0" eaLnBrk="1" fontAlgn="auto" latinLnBrk="0" hangingPunct="1">
                <a:lnSpc>
                  <a:spcPct val="100000"/>
                </a:lnSpc>
                <a:spcBef>
                  <a:spcPts val="0"/>
                </a:spcBef>
                <a:spcAft>
                  <a:spcPts val="0"/>
                </a:spcAft>
                <a:buClrTx/>
                <a:buSzTx/>
                <a:buFontTx/>
                <a:buNone/>
                <a:tabLst/>
                <a:defRPr/>
              </a:pPr>
              <a:r>
                <a:rPr lang="en-US" sz="3200" b="1" spc="0" dirty="0" smtClean="0">
                  <a:solidFill>
                    <a:srgbClr val="FF0000"/>
                  </a:solidFill>
                  <a:latin typeface="Trebuchet MS" pitchFamily="34" charset="0"/>
                </a:rPr>
                <a:t>(—THIS SIDEBAR DOES NOT PRINT—)</a:t>
              </a:r>
              <a:endParaRPr lang="en-US" sz="3200" b="1" spc="600" dirty="0" smtClean="0">
                <a:solidFill>
                  <a:schemeClr val="bg1"/>
                </a:solidFill>
                <a:latin typeface="Trebuchet MS" pitchFamily="34" charset="0"/>
              </a:endParaRPr>
            </a:p>
            <a:p>
              <a:pPr algn="ctr"/>
              <a:r>
                <a:rPr lang="en-US" sz="4000" b="1" spc="600" dirty="0" smtClean="0">
                  <a:solidFill>
                    <a:schemeClr val="bg1"/>
                  </a:solidFill>
                  <a:latin typeface="Trebuchet MS" pitchFamily="34" charset="0"/>
                </a:rPr>
                <a:t>DESIGN</a:t>
              </a:r>
              <a:r>
                <a:rPr lang="en-US" sz="4000" b="1" spc="600" baseline="0" dirty="0" smtClean="0">
                  <a:solidFill>
                    <a:schemeClr val="bg1"/>
                  </a:solidFill>
                  <a:latin typeface="Trebuchet MS" pitchFamily="34" charset="0"/>
                </a:rPr>
                <a:t> </a:t>
              </a:r>
              <a:r>
                <a:rPr lang="en-US" sz="4000" b="1" spc="600" dirty="0" smtClean="0">
                  <a:solidFill>
                    <a:schemeClr val="bg1"/>
                  </a:solidFill>
                  <a:latin typeface="Trebuchet MS" pitchFamily="34" charset="0"/>
                </a:rPr>
                <a:t>GUIDE</a:t>
              </a:r>
            </a:p>
            <a:p>
              <a:pPr algn="ctr"/>
              <a:endParaRPr lang="en-US" sz="2800" b="1" dirty="0" smtClean="0">
                <a:latin typeface="Trebuchet MS" pitchFamily="34" charset="0"/>
              </a:endParaRPr>
            </a:p>
            <a:p>
              <a:pPr defTabSz="3765639"/>
              <a:r>
                <a:rPr lang="en-US" sz="2800" i="0" dirty="0" smtClean="0">
                  <a:latin typeface="Trebuchet MS" pitchFamily="34" charset="0"/>
                </a:rPr>
                <a:t>This PowerPoint</a:t>
              </a:r>
              <a:r>
                <a:rPr lang="en-US" sz="2800" i="0" baseline="0" dirty="0" smtClean="0">
                  <a:latin typeface="Trebuchet MS" pitchFamily="34" charset="0"/>
                </a:rPr>
                <a:t> </a:t>
              </a:r>
              <a:r>
                <a:rPr lang="en-US" sz="2800" i="0" dirty="0" smtClean="0">
                  <a:latin typeface="Trebuchet MS" pitchFamily="34" charset="0"/>
                </a:rPr>
                <a:t>2007 template produces</a:t>
              </a:r>
              <a:r>
                <a:rPr lang="en-US" sz="2800" i="0" baseline="0" dirty="0" smtClean="0">
                  <a:latin typeface="Trebuchet MS" pitchFamily="34" charset="0"/>
                </a:rPr>
                <a:t> </a:t>
              </a:r>
              <a:r>
                <a:rPr lang="en-US" sz="2800" i="0" dirty="0" smtClean="0">
                  <a:latin typeface="Trebuchet MS" pitchFamily="34" charset="0"/>
                </a:rPr>
                <a:t>a 36”x48” trifold presentation poster. </a:t>
              </a:r>
              <a:r>
                <a:rPr lang="en-US" sz="2800" dirty="0" smtClean="0">
                  <a:latin typeface="Trebuchet MS" pitchFamily="34" charset="0"/>
                </a:rPr>
                <a:t>You</a:t>
              </a:r>
              <a:r>
                <a:rPr lang="en-US" sz="2800" baseline="0" dirty="0" smtClean="0">
                  <a:latin typeface="Trebuchet MS" pitchFamily="34" charset="0"/>
                </a:rPr>
                <a:t> can u</a:t>
              </a:r>
              <a:r>
                <a:rPr lang="en-US" sz="2800" dirty="0" smtClean="0">
                  <a:latin typeface="Trebuchet MS" pitchFamily="34" charset="0"/>
                </a:rPr>
                <a:t>se</a:t>
              </a:r>
              <a:r>
                <a:rPr lang="en-US" sz="2800" baseline="0" dirty="0" smtClean="0">
                  <a:latin typeface="Trebuchet MS" pitchFamily="34" charset="0"/>
                </a:rPr>
                <a:t> it to create your research poster and </a:t>
              </a:r>
              <a:r>
                <a:rPr lang="en-US" sz="2800" dirty="0" smtClean="0">
                  <a:latin typeface="Trebuchet MS" pitchFamily="34" charset="0"/>
                </a:rPr>
                <a:t>save valuable time placing titles, subtitles,</a:t>
              </a:r>
              <a:r>
                <a:rPr lang="en-US" sz="2800" baseline="0" dirty="0" smtClean="0">
                  <a:latin typeface="Trebuchet MS" pitchFamily="34" charset="0"/>
                </a:rPr>
                <a:t> text, and graphics</a:t>
              </a:r>
              <a:r>
                <a:rPr lang="en-US" sz="2800" dirty="0" smtClean="0">
                  <a:latin typeface="Trebuchet MS" pitchFamily="34" charset="0"/>
                </a:rPr>
                <a:t>. </a:t>
              </a:r>
            </a:p>
            <a:p>
              <a:pPr defTabSz="3765639"/>
              <a:endParaRPr lang="en-US" sz="2800" dirty="0" smtClean="0">
                <a:latin typeface="Trebuchet MS" pitchFamily="34" charset="0"/>
              </a:endParaRPr>
            </a:p>
            <a:p>
              <a:pPr defTabSz="4389219"/>
              <a:r>
                <a:rPr lang="en-US" sz="2800" dirty="0" smtClean="0">
                  <a:latin typeface="Trebuchet MS" pitchFamily="34" charset="0"/>
                </a:rPr>
                <a:t>We provide a series of online tutorials that will guide you through the poster design process and answer your poster production questions. To view our template tutorials, go online to </a:t>
              </a:r>
              <a:r>
                <a:rPr lang="en-US" sz="2800" b="1" dirty="0" smtClean="0">
                  <a:solidFill>
                    <a:srgbClr val="FFC000"/>
                  </a:solidFill>
                  <a:latin typeface="Trebuchet MS" pitchFamily="34" charset="0"/>
                </a:rPr>
                <a:t>PosterPresentations.com</a:t>
              </a:r>
              <a:r>
                <a:rPr lang="en-US" sz="2800" b="1" dirty="0" smtClean="0">
                  <a:solidFill>
                    <a:schemeClr val="bg1"/>
                  </a:solidFill>
                  <a:latin typeface="Trebuchet MS" pitchFamily="34" charset="0"/>
                </a:rPr>
                <a:t> </a:t>
              </a:r>
              <a:r>
                <a:rPr lang="en-US" sz="2800" dirty="0" smtClean="0">
                  <a:solidFill>
                    <a:schemeClr val="bg1"/>
                  </a:solidFill>
                  <a:latin typeface="Trebuchet MS" pitchFamily="34" charset="0"/>
                </a:rPr>
                <a:t>and click on HELP DESK.</a:t>
              </a:r>
            </a:p>
            <a:p>
              <a:pPr defTabSz="4389219"/>
              <a:endParaRPr lang="en-US" sz="2800" dirty="0" smtClean="0">
                <a:latin typeface="Trebuchet MS" pitchFamily="34" charset="0"/>
              </a:endParaRPr>
            </a:p>
            <a:p>
              <a:pPr defTabSz="4389219"/>
              <a:r>
                <a:rPr lang="en-US" sz="2800" dirty="0" smtClean="0">
                  <a:solidFill>
                    <a:schemeClr val="bg1"/>
                  </a:solidFill>
                  <a:latin typeface="Trebuchet MS" pitchFamily="34" charset="0"/>
                </a:rPr>
                <a:t>When</a:t>
              </a:r>
              <a:r>
                <a:rPr lang="en-US" sz="2800" baseline="0" dirty="0" smtClean="0">
                  <a:solidFill>
                    <a:schemeClr val="bg1"/>
                  </a:solidFill>
                  <a:latin typeface="Trebuchet MS" pitchFamily="34" charset="0"/>
                </a:rPr>
                <a:t> you are ready to print your poster</a:t>
              </a:r>
              <a:r>
                <a:rPr lang="en-US" sz="2800" dirty="0" smtClean="0">
                  <a:solidFill>
                    <a:schemeClr val="bg1"/>
                  </a:solidFill>
                  <a:latin typeface="Trebuchet MS" pitchFamily="34" charset="0"/>
                </a:rPr>
                <a:t>,</a:t>
              </a:r>
              <a:r>
                <a:rPr lang="en-US" sz="2800" baseline="0" dirty="0" smtClean="0">
                  <a:solidFill>
                    <a:schemeClr val="bg1"/>
                  </a:solidFill>
                  <a:latin typeface="Trebuchet MS" pitchFamily="34" charset="0"/>
                </a:rPr>
                <a:t> go online to </a:t>
              </a:r>
              <a:r>
                <a:rPr lang="en-US" sz="2800" b="0" dirty="0" smtClean="0">
                  <a:solidFill>
                    <a:schemeClr val="bg1"/>
                  </a:solidFill>
                  <a:latin typeface="Trebuchet MS" pitchFamily="34" charset="0"/>
                </a:rPr>
                <a:t>PosterPresentations.com</a:t>
              </a:r>
              <a:r>
                <a:rPr lang="en-US" sz="2800" dirty="0" smtClean="0">
                  <a:solidFill>
                    <a:schemeClr val="bg1"/>
                  </a:solidFill>
                  <a:latin typeface="Trebuchet MS" pitchFamily="34" charset="0"/>
                </a:rPr>
                <a:t/>
              </a:r>
              <a:br>
                <a:rPr lang="en-US" sz="2800" dirty="0" smtClean="0">
                  <a:solidFill>
                    <a:schemeClr val="bg1"/>
                  </a:solidFill>
                  <a:latin typeface="Trebuchet MS" pitchFamily="34" charset="0"/>
                </a:rPr>
              </a:br>
              <a:endParaRPr lang="en-US" sz="2800" dirty="0" smtClean="0">
                <a:solidFill>
                  <a:schemeClr val="bg1"/>
                </a:solidFill>
                <a:latin typeface="Trebuchet MS" pitchFamily="34" charset="0"/>
              </a:endParaRPr>
            </a:p>
            <a:p>
              <a:pPr algn="l" defTabSz="3765639"/>
              <a:r>
                <a:rPr lang="en-US" sz="2800" b="0" dirty="0" smtClean="0">
                  <a:solidFill>
                    <a:schemeClr val="bg1"/>
                  </a:solidFill>
                  <a:latin typeface="Trebuchet MS" pitchFamily="34" charset="0"/>
                </a:rPr>
                <a:t>Need</a:t>
              </a:r>
              <a:r>
                <a:rPr lang="en-US" sz="2800" b="0" baseline="0" dirty="0" smtClean="0">
                  <a:solidFill>
                    <a:schemeClr val="bg1"/>
                  </a:solidFill>
                  <a:latin typeface="Trebuchet MS" pitchFamily="34" charset="0"/>
                </a:rPr>
                <a:t> assistance? Call us at </a:t>
              </a:r>
              <a:r>
                <a:rPr lang="en-US" sz="2800" b="0" dirty="0" smtClean="0">
                  <a:solidFill>
                    <a:srgbClr val="FFC000"/>
                  </a:solidFill>
                  <a:latin typeface="Trebuchet MS" pitchFamily="34" charset="0"/>
                </a:rPr>
                <a:t>1.510.649.3001</a:t>
              </a:r>
            </a:p>
            <a:p>
              <a:pPr algn="l" defTabSz="3765639"/>
              <a:endParaRPr lang="en-US" sz="3600" b="1" dirty="0" smtClean="0">
                <a:solidFill>
                  <a:srgbClr val="FFFF00"/>
                </a:solidFill>
                <a:latin typeface="Trebuchet MS" pitchFamily="34" charset="0"/>
              </a:endParaRPr>
            </a:p>
            <a:p>
              <a:pPr algn="ctr"/>
              <a:endParaRPr lang="en-US" sz="2400" b="1" dirty="0" smtClean="0">
                <a:solidFill>
                  <a:schemeClr val="bg1"/>
                </a:solidFill>
                <a:latin typeface="Trebuchet MS" pitchFamily="34" charset="0"/>
              </a:endParaRPr>
            </a:p>
            <a:p>
              <a:pPr algn="ctr"/>
              <a:r>
                <a:rPr lang="en-US" sz="4000" b="1" spc="600" dirty="0" smtClean="0">
                  <a:solidFill>
                    <a:schemeClr val="bg1"/>
                  </a:solidFill>
                  <a:latin typeface="Trebuchet MS" pitchFamily="34" charset="0"/>
                </a:rPr>
                <a:t>QUICK START</a:t>
              </a:r>
            </a:p>
            <a:p>
              <a:pPr algn="ctr"/>
              <a:endParaRPr lang="en-US" sz="3200" b="1" baseline="0" dirty="0" smtClean="0">
                <a:solidFill>
                  <a:schemeClr val="bg1"/>
                </a:solidFill>
                <a:latin typeface="Trebuchet MS" pitchFamily="34" charset="0"/>
              </a:endParaRPr>
            </a:p>
            <a:p>
              <a:pPr algn="ctr"/>
              <a:r>
                <a:rPr lang="en-US" sz="3200" b="1" baseline="0" dirty="0" smtClean="0">
                  <a:solidFill>
                    <a:srgbClr val="FFC000"/>
                  </a:solidFill>
                  <a:latin typeface="Trebuchet MS" pitchFamily="34" charset="0"/>
                </a:rPr>
                <a:t>Zoom in and out</a:t>
              </a:r>
            </a:p>
            <a:p>
              <a:pPr marL="1892300" indent="-1892300" algn="l" defTabSz="850900"/>
              <a:r>
                <a:rPr lang="en-US" sz="2400" b="0" baseline="0" dirty="0" smtClean="0">
                  <a:solidFill>
                    <a:schemeClr val="bg1"/>
                  </a:solidFill>
                  <a:latin typeface="Trebuchet MS" pitchFamily="34" charset="0"/>
                </a:rPr>
                <a:t>	</a:t>
              </a:r>
              <a:r>
                <a:rPr lang="en-US" sz="2400" b="0" baseline="0" dirty="0" smtClean="0">
                  <a:solidFill>
                    <a:schemeClr val="bg1">
                      <a:lumMod val="75000"/>
                    </a:schemeClr>
                  </a:solidFill>
                  <a:latin typeface="Trebuchet MS" pitchFamily="34" charset="0"/>
                </a:rPr>
                <a:t>As you work on your poster zoom in and out to the level that is more comfortable to you. </a:t>
              </a:r>
            </a:p>
            <a:p>
              <a:pPr marL="1892300" indent="-1892300" algn="l" defTabSz="850900"/>
              <a:r>
                <a:rPr lang="en-US" sz="2400" b="1" baseline="0" dirty="0" smtClean="0">
                  <a:solidFill>
                    <a:schemeClr val="bg1">
                      <a:lumMod val="75000"/>
                    </a:schemeClr>
                  </a:solidFill>
                  <a:latin typeface="Trebuchet MS" pitchFamily="34" charset="0"/>
                </a:rPr>
                <a:t>	</a:t>
              </a:r>
              <a:r>
                <a:rPr lang="en-US" sz="2400" b="0" baseline="0" dirty="0" smtClean="0">
                  <a:solidFill>
                    <a:schemeClr val="bg1">
                      <a:lumMod val="75000"/>
                    </a:schemeClr>
                  </a:solidFill>
                  <a:latin typeface="Trebuchet MS" pitchFamily="34" charset="0"/>
                </a:rPr>
                <a:t>Go to VIEW &gt; ZOOM.</a:t>
              </a:r>
            </a:p>
            <a:p>
              <a:pPr algn="l"/>
              <a:endParaRPr lang="en-US" sz="2800" b="0" baseline="0" dirty="0" smtClean="0">
                <a:solidFill>
                  <a:schemeClr val="bg1"/>
                </a:solidFill>
                <a:latin typeface="Trebuchet MS" pitchFamily="34" charset="0"/>
              </a:endParaRPr>
            </a:p>
            <a:p>
              <a:pPr algn="ctr"/>
              <a:r>
                <a:rPr lang="en-US" sz="3200" b="1" baseline="0" dirty="0" smtClean="0">
                  <a:solidFill>
                    <a:srgbClr val="FFC000"/>
                  </a:solidFill>
                  <a:latin typeface="Trebuchet MS" pitchFamily="34" charset="0"/>
                </a:rPr>
                <a:t>Title, Authors, and Affiliations</a:t>
              </a:r>
            </a:p>
            <a:p>
              <a:pPr algn="l"/>
              <a:r>
                <a:rPr lang="en-US" sz="2400" b="0" baseline="0" dirty="0" smtClean="0">
                  <a:solidFill>
                    <a:schemeClr val="bg1">
                      <a:lumMod val="75000"/>
                    </a:schemeClr>
                  </a:solidFill>
                  <a:latin typeface="Trebuchet MS" pitchFamily="34" charset="0"/>
                </a:rPr>
                <a:t>Start designing your poster by adding the title, the names of the authors, and the affiliated institutions. </a:t>
              </a:r>
              <a:r>
                <a:rPr lang="en-US" sz="2400" b="0" spc="0" baseline="0" dirty="0" smtClean="0">
                  <a:solidFill>
                    <a:schemeClr val="bg1">
                      <a:lumMod val="75000"/>
                    </a:schemeClr>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endParaRPr lang="en-US" sz="2400" b="0" spc="0" baseline="0" dirty="0" smtClean="0">
                <a:solidFill>
                  <a:schemeClr val="bg1">
                    <a:lumMod val="75000"/>
                  </a:schemeClr>
                </a:solidFill>
                <a:latin typeface="Trebuchet MS" pitchFamily="34" charset="0"/>
              </a:endParaRPr>
            </a:p>
            <a:p>
              <a:pPr algn="l"/>
              <a:r>
                <a:rPr lang="en-US" sz="2400" b="1" spc="300" baseline="0" dirty="0" smtClean="0">
                  <a:solidFill>
                    <a:srgbClr val="FFC000"/>
                  </a:solidFill>
                  <a:latin typeface="Trebuchet MS" pitchFamily="34" charset="0"/>
                </a:rPr>
                <a:t>TIP</a:t>
              </a:r>
              <a:r>
                <a:rPr lang="en-US" sz="2400" b="1" baseline="0" dirty="0" smtClean="0">
                  <a:solidFill>
                    <a:srgbClr val="FFC000"/>
                  </a:solidFill>
                  <a:latin typeface="Trebuchet MS" pitchFamily="34" charset="0"/>
                </a:rPr>
                <a:t>: </a:t>
              </a:r>
              <a:r>
                <a:rPr lang="en-US" sz="2400" b="0" baseline="0" dirty="0" smtClean="0">
                  <a:solidFill>
                    <a:schemeClr val="bg1">
                      <a:lumMod val="75000"/>
                    </a:schemeClr>
                  </a:solidFill>
                  <a:latin typeface="Trebuchet MS" pitchFamily="34" charset="0"/>
                </a:rPr>
                <a:t>The font size of your title should be bigger than your name(s) and institution name(s).</a:t>
              </a:r>
            </a:p>
            <a:p>
              <a:pPr algn="l"/>
              <a:r>
                <a:rPr lang="en-US" sz="2800" b="1" baseline="0" dirty="0" smtClean="0">
                  <a:solidFill>
                    <a:schemeClr val="bg1"/>
                  </a:solidFill>
                  <a:latin typeface="Trebuchet MS" pitchFamily="34" charset="0"/>
                </a:rPr>
                <a:t/>
              </a:r>
              <a:br>
                <a:rPr lang="en-US" sz="2800" b="1" baseline="0" dirty="0" smtClean="0">
                  <a:solidFill>
                    <a:schemeClr val="bg1"/>
                  </a:solidFill>
                  <a:latin typeface="Trebuchet MS" pitchFamily="34" charset="0"/>
                </a:rPr>
              </a:br>
              <a:endParaRPr lang="en-US" sz="2800" b="1" dirty="0" smtClean="0">
                <a:solidFill>
                  <a:schemeClr val="bg1"/>
                </a:solidFill>
                <a:latin typeface="Trebuchet MS" pitchFamily="34" charset="0"/>
              </a:endParaRPr>
            </a:p>
            <a:p>
              <a:pPr algn="ctr"/>
              <a:endParaRPr lang="en-US" sz="2800" b="1" dirty="0" smtClean="0">
                <a:solidFill>
                  <a:srgbClr val="FFC000"/>
                </a:solidFill>
                <a:latin typeface="Trebuchet MS" pitchFamily="34" charset="0"/>
              </a:endParaRPr>
            </a:p>
            <a:p>
              <a:pPr algn="ctr"/>
              <a:endParaRPr lang="en-US" sz="2800" b="1" dirty="0" smtClean="0">
                <a:solidFill>
                  <a:srgbClr val="FFC000"/>
                </a:solidFill>
                <a:latin typeface="Trebuchet MS" pitchFamily="34" charset="0"/>
              </a:endParaRPr>
            </a:p>
            <a:p>
              <a:pPr algn="ctr"/>
              <a:r>
                <a:rPr lang="en-US" sz="3200" b="1" dirty="0" smtClean="0">
                  <a:solidFill>
                    <a:srgbClr val="FFC000"/>
                  </a:solidFill>
                  <a:latin typeface="Trebuchet MS" pitchFamily="34" charset="0"/>
                </a:rPr>
                <a:t>Adding Logos</a:t>
              </a:r>
              <a:r>
                <a:rPr lang="en-US" sz="3200" b="1" baseline="0" dirty="0" smtClean="0">
                  <a:solidFill>
                    <a:srgbClr val="FFC000"/>
                  </a:solidFill>
                  <a:latin typeface="Trebuchet MS" pitchFamily="34" charset="0"/>
                </a:rPr>
                <a:t> / Seals</a:t>
              </a:r>
            </a:p>
            <a:p>
              <a:pPr algn="l"/>
              <a:r>
                <a:rPr lang="en-US" sz="2400" b="0" baseline="0" dirty="0" smtClean="0">
                  <a:solidFill>
                    <a:schemeClr val="bg1">
                      <a:lumMod val="75000"/>
                    </a:schemeClr>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2400" b="0" spc="300" baseline="0" dirty="0" smtClean="0">
                <a:solidFill>
                  <a:schemeClr val="bg1">
                    <a:lumMod val="75000"/>
                  </a:schemeClr>
                </a:solidFill>
                <a:latin typeface="Trebuchet MS" pitchFamily="34" charset="0"/>
              </a:endParaRPr>
            </a:p>
            <a:p>
              <a:pPr algn="l"/>
              <a:r>
                <a:rPr lang="en-US" sz="2400" b="1" spc="300" baseline="0" dirty="0" smtClean="0">
                  <a:solidFill>
                    <a:srgbClr val="FFC000"/>
                  </a:solidFill>
                  <a:latin typeface="Trebuchet MS" pitchFamily="34" charset="0"/>
                </a:rPr>
                <a:t>TIP:</a:t>
              </a:r>
              <a:r>
                <a:rPr lang="en-US" sz="2400" b="1" spc="0" baseline="0" dirty="0" smtClean="0">
                  <a:solidFill>
                    <a:srgbClr val="FFC000"/>
                  </a:solidFill>
                  <a:latin typeface="Trebuchet MS" pitchFamily="34" charset="0"/>
                </a:rPr>
                <a:t> </a:t>
              </a:r>
              <a:r>
                <a:rPr lang="en-US" sz="2400" b="0" baseline="0" dirty="0" smtClean="0">
                  <a:solidFill>
                    <a:schemeClr val="bg1">
                      <a:lumMod val="75000"/>
                    </a:schemeClr>
                  </a:solidFill>
                  <a:latin typeface="Trebuchet MS" pitchFamily="34" charset="0"/>
                </a:rPr>
                <a:t>See if your school’s logo is available on our free poster templates page.</a:t>
              </a:r>
            </a:p>
            <a:p>
              <a:pPr algn="l"/>
              <a:endParaRPr lang="en-US" sz="2400" b="0" baseline="0" dirty="0" smtClean="0">
                <a:latin typeface="Trebuchet MS" pitchFamily="34" charset="0"/>
              </a:endParaRPr>
            </a:p>
            <a:p>
              <a:pPr algn="ctr"/>
              <a:r>
                <a:rPr lang="en-US" sz="3200" b="1" baseline="0" dirty="0" smtClean="0">
                  <a:solidFill>
                    <a:srgbClr val="FFC000"/>
                  </a:solidFill>
                  <a:latin typeface="Trebuchet MS" pitchFamily="34" charset="0"/>
                </a:rPr>
                <a:t>Photographs / Graphics</a:t>
              </a:r>
            </a:p>
            <a:p>
              <a:pPr algn="l" defTabSz="977900"/>
              <a:r>
                <a:rPr lang="en-US" sz="2400" b="0" baseline="0" dirty="0" smtClean="0">
                  <a:solidFill>
                    <a:schemeClr val="bg1">
                      <a:lumMod val="75000"/>
                    </a:schemeClr>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2400" b="0" spc="0" baseline="0" dirty="0" smtClean="0">
                  <a:solidFill>
                    <a:schemeClr val="bg1">
                      <a:lumMod val="75000"/>
                    </a:schemeClr>
                  </a:solidFill>
                  <a:latin typeface="Trebuchet MS" pitchFamily="34" charset="0"/>
                </a:rPr>
                <a:t>disproportionally.</a:t>
              </a:r>
            </a:p>
            <a:p>
              <a:pPr algn="l" defTabSz="977900"/>
              <a:endParaRPr lang="en-US" sz="2400" b="0" baseline="0" dirty="0" smtClean="0">
                <a:latin typeface="Trebuchet MS" pitchFamily="34" charset="0"/>
              </a:endParaRPr>
            </a:p>
            <a:p>
              <a:pPr algn="ctr"/>
              <a:endParaRPr lang="en-US" sz="2800" b="1" baseline="0" dirty="0" smtClean="0">
                <a:solidFill>
                  <a:srgbClr val="FFC000"/>
                </a:solidFill>
                <a:latin typeface="Trebuchet MS" pitchFamily="34" charset="0"/>
              </a:endParaRPr>
            </a:p>
            <a:p>
              <a:pPr algn="ctr"/>
              <a:endParaRPr lang="en-US" sz="2800" b="1" baseline="0" dirty="0" smtClean="0">
                <a:solidFill>
                  <a:srgbClr val="FFC000"/>
                </a:solidFill>
                <a:latin typeface="Trebuchet MS" pitchFamily="34" charset="0"/>
              </a:endParaRPr>
            </a:p>
            <a:p>
              <a:pPr algn="ctr"/>
              <a:endParaRPr lang="en-US" sz="2800" b="1" baseline="0" dirty="0" smtClean="0">
                <a:solidFill>
                  <a:srgbClr val="FFC000"/>
                </a:solidFill>
                <a:latin typeface="Trebuchet MS" pitchFamily="34" charset="0"/>
              </a:endParaRPr>
            </a:p>
            <a:p>
              <a:pPr algn="ctr"/>
              <a:endParaRPr lang="en-US" sz="2800" b="1" baseline="0" dirty="0" smtClean="0">
                <a:solidFill>
                  <a:srgbClr val="FFC000"/>
                </a:solidFill>
                <a:latin typeface="Trebuchet MS" pitchFamily="34" charset="0"/>
              </a:endParaRPr>
            </a:p>
            <a:p>
              <a:pPr algn="ctr"/>
              <a:endParaRPr lang="en-US" sz="2800" b="1" baseline="0" dirty="0" smtClean="0">
                <a:solidFill>
                  <a:srgbClr val="FFC000"/>
                </a:solidFill>
                <a:latin typeface="Trebuchet MS" pitchFamily="34" charset="0"/>
              </a:endParaRPr>
            </a:p>
            <a:p>
              <a:pPr algn="ctr"/>
              <a:endParaRPr lang="en-US" sz="2800" b="1" baseline="0" dirty="0" smtClean="0">
                <a:solidFill>
                  <a:srgbClr val="FFC000"/>
                </a:solidFill>
                <a:latin typeface="Trebuchet MS" pitchFamily="34" charset="0"/>
              </a:endParaRPr>
            </a:p>
            <a:p>
              <a:pPr algn="ctr"/>
              <a:r>
                <a:rPr lang="en-US" sz="3200" b="1" baseline="0" dirty="0" smtClean="0">
                  <a:solidFill>
                    <a:srgbClr val="FFC000"/>
                  </a:solidFill>
                  <a:latin typeface="Trebuchet MS" pitchFamily="34" charset="0"/>
                </a:rPr>
                <a:t>Image Quality Check</a:t>
              </a:r>
            </a:p>
            <a:p>
              <a:pPr lvl="0" algn="l" defTabSz="977900"/>
              <a:r>
                <a:rPr lang="en-US" sz="2400" b="0" baseline="0" dirty="0" smtClean="0">
                  <a:solidFill>
                    <a:schemeClr val="bg1">
                      <a:lumMod val="75000"/>
                    </a:schemeClr>
                  </a:solidFill>
                  <a:latin typeface="Trebuchet MS" pitchFamily="34" charset="0"/>
                </a:rPr>
                <a:t>Zoom in and look at your images at 100% magnification. If they look good they will print well. </a:t>
              </a:r>
              <a:endParaRPr lang="en-US" sz="2800" b="0" dirty="0" smtClean="0">
                <a:latin typeface="Trebuchet MS" pitchFamily="34" charset="0"/>
              </a:endParaRPr>
            </a:p>
          </p:txBody>
        </p:sp>
        <p:cxnSp>
          <p:nvCxnSpPr>
            <p:cNvPr id="15" name="Straight Connector 14"/>
            <p:cNvCxnSpPr/>
            <p:nvPr/>
          </p:nvCxnSpPr>
          <p:spPr>
            <a:xfrm>
              <a:off x="-11225189" y="8422500"/>
              <a:ext cx="10999746" cy="334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16" name="Picture 15"/>
            <p:cNvPicPr>
              <a:picLocks noChangeAspect="1"/>
            </p:cNvPicPr>
            <p:nvPr userDrawn="1"/>
          </p:nvPicPr>
          <p:blipFill>
            <a:blip r:embed="rId15"/>
            <a:stretch>
              <a:fillRect/>
            </a:stretch>
          </p:blipFill>
          <p:spPr>
            <a:xfrm>
              <a:off x="-10740740" y="10261718"/>
              <a:ext cx="1597666" cy="1201935"/>
            </a:xfrm>
            <a:prstGeom prst="rect">
              <a:avLst/>
            </a:prstGeom>
          </p:spPr>
        </p:pic>
        <p:pic>
          <p:nvPicPr>
            <p:cNvPr id="17" name="Picture 16"/>
            <p:cNvPicPr>
              <a:picLocks noChangeAspect="1"/>
            </p:cNvPicPr>
            <p:nvPr userDrawn="1"/>
          </p:nvPicPr>
          <p:blipFill>
            <a:blip r:embed="rId16"/>
            <a:stretch>
              <a:fillRect/>
            </a:stretch>
          </p:blipFill>
          <p:spPr>
            <a:xfrm>
              <a:off x="-10732765" y="15696927"/>
              <a:ext cx="9986808" cy="1053596"/>
            </a:xfrm>
            <a:prstGeom prst="rect">
              <a:avLst/>
            </a:prstGeom>
          </p:spPr>
        </p:pic>
        <p:grpSp>
          <p:nvGrpSpPr>
            <p:cNvPr id="18" name="Group 17"/>
            <p:cNvGrpSpPr/>
            <p:nvPr userDrawn="1"/>
          </p:nvGrpSpPr>
          <p:grpSpPr>
            <a:xfrm>
              <a:off x="-9744993" y="23540957"/>
              <a:ext cx="7531182" cy="2120439"/>
              <a:chOff x="-4470427" y="11016658"/>
              <a:chExt cx="3470785" cy="974220"/>
            </a:xfrm>
          </p:grpSpPr>
          <p:grpSp>
            <p:nvGrpSpPr>
              <p:cNvPr id="24" name="Group 23"/>
              <p:cNvGrpSpPr/>
              <p:nvPr userDrawn="1"/>
            </p:nvGrpSpPr>
            <p:grpSpPr>
              <a:xfrm>
                <a:off x="-2783495" y="11060886"/>
                <a:ext cx="624431" cy="893535"/>
                <a:chOff x="-3958697" y="11117435"/>
                <a:chExt cx="779338" cy="1280430"/>
              </a:xfrm>
            </p:grpSpPr>
            <p:pic>
              <p:nvPicPr>
                <p:cNvPr id="30" name="Picture 29"/>
                <p:cNvPicPr>
                  <a:picLocks noChangeAspect="1"/>
                </p:cNvPicPr>
                <p:nvPr userDrawn="1"/>
              </p:nvPicPr>
              <p:blipFill>
                <a:blip r:embed="rId17"/>
                <a:stretch>
                  <a:fillRect/>
                </a:stretch>
              </p:blipFill>
              <p:spPr>
                <a:xfrm>
                  <a:off x="-3948160" y="11117435"/>
                  <a:ext cx="768801" cy="1090857"/>
                </a:xfrm>
                <a:prstGeom prst="rect">
                  <a:avLst/>
                </a:prstGeom>
              </p:spPr>
            </p:pic>
            <p:sp>
              <p:nvSpPr>
                <p:cNvPr id="31" name="TextBox 30"/>
                <p:cNvSpPr txBox="1"/>
                <p:nvPr userDrawn="1"/>
              </p:nvSpPr>
              <p:spPr>
                <a:xfrm>
                  <a:off x="-3958697" y="12114178"/>
                  <a:ext cx="779337" cy="283687"/>
                </a:xfrm>
                <a:prstGeom prst="rect">
                  <a:avLst/>
                </a:prstGeom>
                <a:solidFill>
                  <a:schemeClr val="accent1"/>
                </a:solidFill>
                <a:ln>
                  <a:noFill/>
                </a:ln>
              </p:spPr>
              <p:txBody>
                <a:bodyPr wrap="square" lIns="91440" tIns="91440" rIns="91440" bIns="91440" rtlCol="0">
                  <a:spAutoFit/>
                </a:bodyPr>
                <a:lstStyle/>
                <a:p>
                  <a:pPr algn="ctr"/>
                  <a:r>
                    <a:rPr lang="en-US" sz="1600" b="1" dirty="0" smtClean="0">
                      <a:solidFill>
                        <a:schemeClr val="tx1"/>
                      </a:solidFill>
                    </a:rPr>
                    <a:t>ORIGINAL</a:t>
                  </a:r>
                  <a:endParaRPr lang="en-US" sz="1600" b="1" dirty="0">
                    <a:solidFill>
                      <a:schemeClr val="tx1"/>
                    </a:solidFill>
                  </a:endParaRPr>
                </a:p>
              </p:txBody>
            </p:sp>
          </p:grpSp>
          <p:grpSp>
            <p:nvGrpSpPr>
              <p:cNvPr id="25" name="Group 24"/>
              <p:cNvGrpSpPr/>
              <p:nvPr userDrawn="1"/>
            </p:nvGrpSpPr>
            <p:grpSpPr>
              <a:xfrm>
                <a:off x="-2033159" y="11060889"/>
                <a:ext cx="1033517" cy="893529"/>
                <a:chOff x="-2921738" y="11200127"/>
                <a:chExt cx="1420279" cy="1227904"/>
              </a:xfrm>
            </p:grpSpPr>
            <p:pic>
              <p:nvPicPr>
                <p:cNvPr id="28" name="Picture 27"/>
                <p:cNvPicPr>
                  <a:picLocks noChangeAspect="1"/>
                </p:cNvPicPr>
                <p:nvPr userDrawn="1"/>
              </p:nvPicPr>
              <p:blipFill>
                <a:blip r:embed="rId17"/>
                <a:stretch>
                  <a:fillRect/>
                </a:stretch>
              </p:blipFill>
              <p:spPr>
                <a:xfrm>
                  <a:off x="-2921738" y="11200127"/>
                  <a:ext cx="1420279" cy="1029694"/>
                </a:xfrm>
                <a:prstGeom prst="rect">
                  <a:avLst/>
                </a:prstGeom>
              </p:spPr>
            </p:pic>
            <p:sp>
              <p:nvSpPr>
                <p:cNvPr id="29" name="TextBox 28"/>
                <p:cNvSpPr txBox="1"/>
                <p:nvPr userDrawn="1"/>
              </p:nvSpPr>
              <p:spPr>
                <a:xfrm>
                  <a:off x="-2918991" y="12175418"/>
                  <a:ext cx="1417532" cy="252613"/>
                </a:xfrm>
                <a:prstGeom prst="rect">
                  <a:avLst/>
                </a:prstGeom>
                <a:solidFill>
                  <a:srgbClr val="FF0000"/>
                </a:solidFill>
              </p:spPr>
              <p:txBody>
                <a:bodyPr wrap="square" lIns="457200" tIns="91440" rIns="457200" bIns="91440" rtlCol="0">
                  <a:spAutoFit/>
                </a:bodyPr>
                <a:lstStyle/>
                <a:p>
                  <a:pPr algn="ctr"/>
                  <a:r>
                    <a:rPr lang="en-US" sz="1400" b="1" dirty="0" smtClean="0">
                      <a:solidFill>
                        <a:schemeClr val="bg1"/>
                      </a:solidFill>
                    </a:rPr>
                    <a:t>DISTORTED</a:t>
                  </a:r>
                  <a:endParaRPr lang="en-US" sz="700" b="1" dirty="0">
                    <a:solidFill>
                      <a:schemeClr val="bg1"/>
                    </a:solidFill>
                  </a:endParaRPr>
                </a:p>
              </p:txBody>
            </p:sp>
          </p:grpSp>
          <p:pic>
            <p:nvPicPr>
              <p:cNvPr id="26" name="Picture 25"/>
              <p:cNvPicPr>
                <a:picLocks noChangeAspect="1"/>
              </p:cNvPicPr>
              <p:nvPr userDrawn="1"/>
            </p:nvPicPr>
            <p:blipFill>
              <a:blip r:embed="rId18"/>
              <a:stretch>
                <a:fillRect/>
              </a:stretch>
            </p:blipFill>
            <p:spPr>
              <a:xfrm>
                <a:off x="-4470427" y="11016658"/>
                <a:ext cx="1098742" cy="847761"/>
              </a:xfrm>
              <a:prstGeom prst="rect">
                <a:avLst/>
              </a:prstGeom>
            </p:spPr>
          </p:pic>
          <p:sp>
            <p:nvSpPr>
              <p:cNvPr id="27" name="TextBox 26"/>
              <p:cNvSpPr txBox="1"/>
              <p:nvPr userDrawn="1"/>
            </p:nvSpPr>
            <p:spPr>
              <a:xfrm>
                <a:off x="-4440600" y="11665645"/>
                <a:ext cx="1035685" cy="325233"/>
              </a:xfrm>
              <a:prstGeom prst="rect">
                <a:avLst/>
              </a:prstGeom>
              <a:noFill/>
            </p:spPr>
            <p:txBody>
              <a:bodyPr wrap="square" lIns="457200" tIns="457200" rIns="457200" bIns="0" rtlCol="0">
                <a:spAutoFit/>
              </a:bodyPr>
              <a:lstStyle/>
              <a:p>
                <a:pPr algn="ctr"/>
                <a:r>
                  <a:rPr lang="en-US" sz="1600" dirty="0" smtClean="0">
                    <a:solidFill>
                      <a:schemeClr val="bg1"/>
                    </a:solidFill>
                  </a:rPr>
                  <a:t>Corner</a:t>
                </a:r>
                <a:r>
                  <a:rPr lang="en-US" sz="1600" baseline="0" dirty="0" smtClean="0">
                    <a:solidFill>
                      <a:schemeClr val="bg1"/>
                    </a:solidFill>
                  </a:rPr>
                  <a:t> handles</a:t>
                </a:r>
                <a:endParaRPr lang="en-US" sz="1600" dirty="0">
                  <a:solidFill>
                    <a:schemeClr val="bg1"/>
                  </a:solidFill>
                </a:endParaRPr>
              </a:p>
            </p:txBody>
          </p:sp>
        </p:grpSp>
        <p:grpSp>
          <p:nvGrpSpPr>
            <p:cNvPr id="19" name="Group 18"/>
            <p:cNvGrpSpPr/>
            <p:nvPr userDrawn="1"/>
          </p:nvGrpSpPr>
          <p:grpSpPr>
            <a:xfrm>
              <a:off x="-10398793" y="27751410"/>
              <a:ext cx="9323012" cy="2453251"/>
              <a:chOff x="-4754996" y="12734136"/>
              <a:chExt cx="4296559" cy="1127128"/>
            </a:xfrm>
          </p:grpSpPr>
          <p:graphicFrame>
            <p:nvGraphicFramePr>
              <p:cNvPr id="20" name="Object 19"/>
              <p:cNvGraphicFramePr>
                <a:graphicFrameLocks noChangeAspect="1"/>
              </p:cNvGraphicFramePr>
              <p:nvPr userDrawn="1">
                <p:extLst>
                  <p:ext uri="{D42A27DB-BD31-4B8C-83A1-F6EECF244321}">
                    <p14:modId xmlns:p14="http://schemas.microsoft.com/office/powerpoint/2010/main" val="2583320257"/>
                  </p:ext>
                </p:extLst>
              </p:nvPr>
            </p:nvGraphicFramePr>
            <p:xfrm>
              <a:off x="-4533347" y="12734142"/>
              <a:ext cx="1828800" cy="1117600"/>
            </p:xfrm>
            <a:graphic>
              <a:graphicData uri="http://schemas.openxmlformats.org/presentationml/2006/ole">
                <mc:AlternateContent xmlns:mc="http://schemas.openxmlformats.org/markup-compatibility/2006">
                  <mc:Choice xmlns:v="urn:schemas-microsoft-com:vml" Requires="v">
                    <p:oleObj spid="_x0000_s2162" name="Image" r:id="rId19" imgW="1828440" imgH="1117440" progId="Photoshop.Image.13">
                      <p:embed/>
                    </p:oleObj>
                  </mc:Choice>
                  <mc:Fallback>
                    <p:oleObj name="Image" r:id="rId19" imgW="1828440" imgH="1117440" progId="Photoshop.Image.13">
                      <p:embed/>
                      <p:pic>
                        <p:nvPicPr>
                          <p:cNvPr id="0" name=""/>
                          <p:cNvPicPr/>
                          <p:nvPr/>
                        </p:nvPicPr>
                        <p:blipFill>
                          <a:blip r:embed="rId20"/>
                          <a:stretch>
                            <a:fillRect/>
                          </a:stretch>
                        </p:blipFill>
                        <p:spPr>
                          <a:xfrm>
                            <a:off x="-4533347" y="12734142"/>
                            <a:ext cx="1828800" cy="1117600"/>
                          </a:xfrm>
                          <a:prstGeom prst="rect">
                            <a:avLst/>
                          </a:prstGeom>
                        </p:spPr>
                      </p:pic>
                    </p:oleObj>
                  </mc:Fallback>
                </mc:AlternateContent>
              </a:graphicData>
            </a:graphic>
          </p:graphicFrame>
          <p:graphicFrame>
            <p:nvGraphicFramePr>
              <p:cNvPr id="21" name="Object 20"/>
              <p:cNvGraphicFramePr>
                <a:graphicFrameLocks noChangeAspect="1"/>
              </p:cNvGraphicFramePr>
              <p:nvPr userDrawn="1">
                <p:extLst>
                  <p:ext uri="{D42A27DB-BD31-4B8C-83A1-F6EECF244321}">
                    <p14:modId xmlns:p14="http://schemas.microsoft.com/office/powerpoint/2010/main" val="3111605449"/>
                  </p:ext>
                </p:extLst>
              </p:nvPr>
            </p:nvGraphicFramePr>
            <p:xfrm>
              <a:off x="-2456641" y="12737835"/>
              <a:ext cx="1828800" cy="1117600"/>
            </p:xfrm>
            <a:graphic>
              <a:graphicData uri="http://schemas.openxmlformats.org/presentationml/2006/ole">
                <mc:AlternateContent xmlns:mc="http://schemas.openxmlformats.org/markup-compatibility/2006">
                  <mc:Choice xmlns:v="urn:schemas-microsoft-com:vml" Requires="v">
                    <p:oleObj spid="_x0000_s2163" name="Image" r:id="rId21" imgW="1828440" imgH="1117440" progId="Photoshop.Image.13">
                      <p:embed/>
                    </p:oleObj>
                  </mc:Choice>
                  <mc:Fallback>
                    <p:oleObj name="Image" r:id="rId21" imgW="1828440" imgH="1117440" progId="Photoshop.Image.13">
                      <p:embed/>
                      <p:pic>
                        <p:nvPicPr>
                          <p:cNvPr id="0" name=""/>
                          <p:cNvPicPr/>
                          <p:nvPr/>
                        </p:nvPicPr>
                        <p:blipFill>
                          <a:blip r:embed="rId22"/>
                          <a:stretch>
                            <a:fillRect/>
                          </a:stretch>
                        </p:blipFill>
                        <p:spPr>
                          <a:xfrm>
                            <a:off x="-2456641" y="12737835"/>
                            <a:ext cx="1828800" cy="1117600"/>
                          </a:xfrm>
                          <a:prstGeom prst="rect">
                            <a:avLst/>
                          </a:prstGeom>
                        </p:spPr>
                      </p:pic>
                    </p:oleObj>
                  </mc:Fallback>
                </mc:AlternateContent>
              </a:graphicData>
            </a:graphic>
          </p:graphicFrame>
          <p:sp>
            <p:nvSpPr>
              <p:cNvPr id="22" name="TextBox 21"/>
              <p:cNvSpPr txBox="1"/>
              <p:nvPr userDrawn="1"/>
            </p:nvSpPr>
            <p:spPr>
              <a:xfrm rot="16200000">
                <a:off x="-5235785" y="13214925"/>
                <a:ext cx="1117601" cy="156024"/>
              </a:xfrm>
              <a:prstGeom prst="rect">
                <a:avLst/>
              </a:prstGeom>
              <a:noFill/>
            </p:spPr>
            <p:txBody>
              <a:bodyPr wrap="square" lIns="91440" tIns="91440" rIns="91440" bIns="0" rtlCol="0">
                <a:spAutoFit/>
              </a:bodyPr>
              <a:lstStyle/>
              <a:p>
                <a:pPr algn="ctr"/>
                <a:r>
                  <a:rPr lang="en-US" sz="1600" dirty="0" smtClean="0">
                    <a:solidFill>
                      <a:srgbClr val="92D050"/>
                    </a:solidFill>
                  </a:rPr>
                  <a:t>Good</a:t>
                </a:r>
                <a:r>
                  <a:rPr lang="en-US" sz="1600" baseline="0" dirty="0" smtClean="0">
                    <a:solidFill>
                      <a:srgbClr val="92D050"/>
                    </a:solidFill>
                  </a:rPr>
                  <a:t> </a:t>
                </a:r>
                <a:r>
                  <a:rPr lang="en-US" sz="1600" baseline="0" dirty="0" smtClean="0">
                    <a:solidFill>
                      <a:schemeClr val="bg1"/>
                    </a:solidFill>
                  </a:rPr>
                  <a:t>printing quality</a:t>
                </a:r>
                <a:endParaRPr lang="en-US" sz="1600" dirty="0">
                  <a:solidFill>
                    <a:schemeClr val="bg1"/>
                  </a:solidFill>
                </a:endParaRPr>
              </a:p>
            </p:txBody>
          </p:sp>
          <p:sp>
            <p:nvSpPr>
              <p:cNvPr id="23" name="TextBox 22"/>
              <p:cNvSpPr txBox="1"/>
              <p:nvPr userDrawn="1"/>
            </p:nvSpPr>
            <p:spPr>
              <a:xfrm rot="16200000">
                <a:off x="-1095250" y="13224452"/>
                <a:ext cx="1117601" cy="156024"/>
              </a:xfrm>
              <a:prstGeom prst="rect">
                <a:avLst/>
              </a:prstGeom>
              <a:noFill/>
            </p:spPr>
            <p:txBody>
              <a:bodyPr wrap="square" lIns="91440" tIns="91440" rIns="91440" bIns="0" rtlCol="0">
                <a:spAutoFit/>
              </a:bodyPr>
              <a:lstStyle/>
              <a:p>
                <a:pPr algn="ctr"/>
                <a:r>
                  <a:rPr lang="en-US" sz="1600" dirty="0" smtClean="0">
                    <a:solidFill>
                      <a:srgbClr val="FF0000"/>
                    </a:solidFill>
                  </a:rPr>
                  <a:t>Bad </a:t>
                </a:r>
                <a:r>
                  <a:rPr lang="en-US" sz="1600" dirty="0" smtClean="0">
                    <a:solidFill>
                      <a:schemeClr val="bg1"/>
                    </a:solidFill>
                  </a:rPr>
                  <a:t>printing quality</a:t>
                </a:r>
                <a:endParaRPr lang="en-US" sz="1600" dirty="0">
                  <a:solidFill>
                    <a:schemeClr val="bg1"/>
                  </a:solidFill>
                </a:endParaRPr>
              </a:p>
            </p:txBody>
          </p:sp>
        </p:grpSp>
      </p:grpSp>
      <p:grpSp>
        <p:nvGrpSpPr>
          <p:cNvPr id="32" name="Group 31"/>
          <p:cNvGrpSpPr/>
          <p:nvPr userDrawn="1"/>
        </p:nvGrpSpPr>
        <p:grpSpPr>
          <a:xfrm>
            <a:off x="44157839" y="-55065"/>
            <a:ext cx="11062139" cy="32973465"/>
            <a:chOff x="44157839" y="-55065"/>
            <a:chExt cx="11062139" cy="32973465"/>
          </a:xfrm>
        </p:grpSpPr>
        <p:sp>
          <p:nvSpPr>
            <p:cNvPr id="33" name="Rectangle 32"/>
            <p:cNvSpPr/>
            <p:nvPr userDrawn="1"/>
          </p:nvSpPr>
          <p:spPr>
            <a:xfrm>
              <a:off x="44157839" y="-55065"/>
              <a:ext cx="11062139" cy="32973465"/>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algn="ctr"/>
              <a:r>
                <a:rPr lang="en-US" sz="4000" b="1" spc="600" dirty="0" smtClean="0">
                  <a:solidFill>
                    <a:schemeClr val="bg1"/>
                  </a:solidFill>
                  <a:latin typeface="Trebuchet MS" pitchFamily="34" charset="0"/>
                </a:rPr>
                <a:t>QUICK START (cont.)</a:t>
              </a:r>
            </a:p>
            <a:p>
              <a:pPr algn="ctr"/>
              <a:endParaRPr lang="en-US" sz="3600" b="1" baseline="0" dirty="0" smtClean="0">
                <a:solidFill>
                  <a:schemeClr val="bg1"/>
                </a:solidFill>
                <a:latin typeface="Trebuchet MS" pitchFamily="34" charset="0"/>
              </a:endParaRPr>
            </a:p>
            <a:p>
              <a:pPr algn="ctr"/>
              <a:r>
                <a:rPr lang="en-US" sz="3200" b="1" baseline="0" dirty="0" smtClean="0">
                  <a:solidFill>
                    <a:srgbClr val="FFC000"/>
                  </a:solidFill>
                  <a:latin typeface="Trebuchet MS" pitchFamily="34" charset="0"/>
                </a:rPr>
                <a:t>How to change the template color theme</a:t>
              </a:r>
            </a:p>
            <a:p>
              <a:pPr marL="0" marR="0" lvl="2" indent="0" algn="l" defTabSz="114300" rtl="0" eaLnBrk="1" fontAlgn="auto" latinLnBrk="0" hangingPunct="1">
                <a:lnSpc>
                  <a:spcPct val="100000"/>
                </a:lnSpc>
                <a:spcBef>
                  <a:spcPts val="0"/>
                </a:spcBef>
                <a:spcAft>
                  <a:spcPts val="0"/>
                </a:spcAft>
                <a:buClrTx/>
                <a:buSzTx/>
                <a:buFontTx/>
                <a:buNone/>
                <a:tabLst/>
                <a:defRPr/>
              </a:pPr>
              <a:r>
                <a:rPr lang="en-US" sz="2400" b="0" baseline="0" dirty="0" smtClean="0">
                  <a:solidFill>
                    <a:schemeClr val="bg1">
                      <a:lumMod val="75000"/>
                    </a:schemeClr>
                  </a:solidFill>
                  <a:latin typeface="Trebuchet MS" pitchFamily="34" charset="0"/>
                </a:rPr>
                <a:t>You can easily change the color theme of your poster by going to the DESIGN menu, click on COLORS, and choose the color theme of your choice. You can </a:t>
              </a:r>
              <a:r>
                <a:rPr lang="en-US" sz="2400" b="0" spc="0" baseline="0" dirty="0" smtClean="0">
                  <a:solidFill>
                    <a:schemeClr val="bg1">
                      <a:lumMod val="75000"/>
                    </a:schemeClr>
                  </a:solidFill>
                  <a:latin typeface="Trebuchet MS" pitchFamily="34" charset="0"/>
                </a:rPr>
                <a:t>also create your own color theme.</a:t>
              </a:r>
            </a:p>
            <a:p>
              <a:pPr marL="0" marR="0" lvl="2" indent="0" algn="l" defTabSz="114300" rtl="0" eaLnBrk="1" fontAlgn="auto" latinLnBrk="0" hangingPunct="1">
                <a:lnSpc>
                  <a:spcPct val="100000"/>
                </a:lnSpc>
                <a:spcBef>
                  <a:spcPts val="0"/>
                </a:spcBef>
                <a:spcAft>
                  <a:spcPts val="0"/>
                </a:spcAft>
                <a:buClrTx/>
                <a:buSzTx/>
                <a:buFontTx/>
                <a:buNone/>
                <a:tabLst/>
                <a:defRPr/>
              </a:pPr>
              <a:endParaRPr lang="en-US" sz="2400" b="0" baseline="0" dirty="0" smtClean="0">
                <a:solidFill>
                  <a:schemeClr val="bg1">
                    <a:lumMod val="75000"/>
                  </a:schemeClr>
                </a:solidFill>
                <a:latin typeface="Trebuchet MS" pitchFamily="34" charset="0"/>
              </a:endParaRPr>
            </a:p>
            <a:p>
              <a:pPr marL="0" indent="0" algn="l" defTabSz="114300"/>
              <a:endParaRPr lang="en-US" sz="2400" b="0" baseline="0" dirty="0" smtClean="0">
                <a:solidFill>
                  <a:schemeClr val="bg1">
                    <a:lumMod val="75000"/>
                  </a:schemeClr>
                </a:solidFill>
                <a:latin typeface="Trebuchet MS" pitchFamily="34" charset="0"/>
              </a:endParaRPr>
            </a:p>
            <a:p>
              <a:pPr marL="0" indent="0" algn="l" defTabSz="114300"/>
              <a:endParaRPr lang="en-US" sz="2400" b="0" baseline="0" dirty="0" smtClean="0">
                <a:solidFill>
                  <a:schemeClr val="bg1">
                    <a:lumMod val="75000"/>
                  </a:schemeClr>
                </a:solidFill>
                <a:latin typeface="Trebuchet MS" pitchFamily="34" charset="0"/>
              </a:endParaRPr>
            </a:p>
            <a:p>
              <a:pPr marL="0" indent="0" algn="l" defTabSz="114300"/>
              <a:endParaRPr lang="en-US" sz="2400" b="0" baseline="0" dirty="0" smtClean="0">
                <a:solidFill>
                  <a:schemeClr val="bg1">
                    <a:lumMod val="75000"/>
                  </a:schemeClr>
                </a:solidFill>
                <a:latin typeface="Trebuchet MS" pitchFamily="34" charset="0"/>
              </a:endParaRPr>
            </a:p>
            <a:p>
              <a:pPr marL="0" indent="0" algn="l" defTabSz="114300"/>
              <a:endParaRPr lang="en-US" sz="2400" b="0" baseline="0" dirty="0" smtClean="0">
                <a:solidFill>
                  <a:schemeClr val="bg1">
                    <a:lumMod val="75000"/>
                  </a:schemeClr>
                </a:solidFill>
                <a:latin typeface="Trebuchet MS" pitchFamily="34" charset="0"/>
              </a:endParaRPr>
            </a:p>
            <a:p>
              <a:pPr marL="0" indent="0" algn="l" defTabSz="114300"/>
              <a:endParaRPr lang="en-US" sz="2400" b="0" baseline="0" dirty="0" smtClean="0">
                <a:solidFill>
                  <a:schemeClr val="bg1">
                    <a:lumMod val="75000"/>
                  </a:schemeClr>
                </a:solidFill>
                <a:latin typeface="Trebuchet MS" pitchFamily="34" charset="0"/>
              </a:endParaRPr>
            </a:p>
            <a:p>
              <a:pPr marL="0" indent="0" algn="l" defTabSz="114300"/>
              <a:endParaRPr lang="en-US" sz="2400" b="0" baseline="0" dirty="0" smtClean="0">
                <a:solidFill>
                  <a:schemeClr val="bg1">
                    <a:lumMod val="75000"/>
                  </a:schemeClr>
                </a:solidFill>
                <a:latin typeface="Trebuchet MS" pitchFamily="34" charset="0"/>
              </a:endParaRPr>
            </a:p>
            <a:p>
              <a:pPr marL="0" indent="0" algn="l" defTabSz="114300"/>
              <a:r>
                <a:rPr lang="en-US" sz="2400" b="0" baseline="0" dirty="0" smtClean="0">
                  <a:solidFill>
                    <a:schemeClr val="bg1">
                      <a:lumMod val="75000"/>
                    </a:schemeClr>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114300"/>
              <a:endParaRPr lang="en-US" sz="2400" b="0" baseline="0" dirty="0" smtClean="0">
                <a:solidFill>
                  <a:schemeClr val="bg1">
                    <a:lumMod val="75000"/>
                  </a:schemeClr>
                </a:solidFill>
                <a:latin typeface="Trebuchet MS" pitchFamily="34" charset="0"/>
              </a:endParaRPr>
            </a:p>
            <a:p>
              <a:pPr algn="ctr"/>
              <a:r>
                <a:rPr lang="en-US" sz="3200" b="1" baseline="0" dirty="0" smtClean="0">
                  <a:solidFill>
                    <a:srgbClr val="FFC000"/>
                  </a:solidFill>
                  <a:latin typeface="Trebuchet MS" pitchFamily="34" charset="0"/>
                </a:rPr>
                <a:t>How to add Text</a:t>
              </a:r>
            </a:p>
            <a:p>
              <a:pPr marL="3265488" lvl="2" indent="0" algn="l" defTabSz="114300"/>
              <a:r>
                <a:rPr lang="en-US" sz="2400" b="0" baseline="0" dirty="0" smtClean="0">
                  <a:solidFill>
                    <a:schemeClr val="bg1">
                      <a:lumMod val="75000"/>
                    </a:schemeClr>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1518341" lvl="2" indent="0" algn="l" defTabSz="114300"/>
              <a:endParaRPr lang="en-US" sz="2400" b="0" baseline="0" dirty="0" smtClean="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lang="en-US" sz="2400" b="0" baseline="0" dirty="0" smtClean="0">
                  <a:solidFill>
                    <a:schemeClr val="bg1">
                      <a:lumMod val="75000"/>
                    </a:schemeClr>
                  </a:solidFill>
                  <a:latin typeface="Trebuchet MS" pitchFamily="34" charset="0"/>
                </a:rPr>
                <a:t> </a:t>
              </a:r>
              <a:r>
                <a:rPr kumimoji="0" lang="en-US" sz="3200" b="1" i="0" u="none" strike="noStrike" kern="1200" cap="none" spc="0" normalizeH="0" baseline="0" noProof="0" dirty="0" smtClean="0">
                  <a:ln>
                    <a:noFill/>
                  </a:ln>
                  <a:solidFill>
                    <a:srgbClr val="FFC000"/>
                  </a:solidFill>
                  <a:effectLst/>
                  <a:uLnTx/>
                  <a:uFillTx/>
                  <a:latin typeface="Trebuchet MS" pitchFamily="34" charset="0"/>
                </a:rPr>
                <a:t>Text size</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lumMod val="75000"/>
                    </a:prstClr>
                  </a:solidFill>
                  <a:effectLst/>
                  <a:uLnTx/>
                  <a:uFillTx/>
                  <a:latin typeface="Trebuchet MS" pitchFamily="34" charset="0"/>
                </a:rPr>
                <a:t>Adjust the size of your text based on how much content you have to present. The default template text offers a good starting point. Follow the conference requirements.</a:t>
              </a:r>
              <a:endParaRPr lang="en-US" sz="2400" b="0" baseline="0" dirty="0" smtClean="0">
                <a:solidFill>
                  <a:schemeClr val="bg1">
                    <a:lumMod val="75000"/>
                  </a:schemeClr>
                </a:solidFill>
                <a:latin typeface="Trebuchet MS" pitchFamily="34" charset="0"/>
              </a:endParaRPr>
            </a:p>
            <a:p>
              <a:pPr marL="1518341" lvl="2" indent="0" algn="l" defTabSz="114300"/>
              <a:endParaRPr lang="en-US" sz="2400" b="0" baseline="0" dirty="0" smtClean="0">
                <a:solidFill>
                  <a:schemeClr val="bg1">
                    <a:lumMod val="75000"/>
                  </a:schemeClr>
                </a:solidFill>
                <a:latin typeface="Trebuchet MS" pitchFamily="34" charset="0"/>
              </a:endParaRPr>
            </a:p>
            <a:p>
              <a:pPr algn="ctr"/>
              <a:r>
                <a:rPr lang="en-US" sz="3200" b="1" baseline="0" dirty="0" smtClean="0">
                  <a:solidFill>
                    <a:srgbClr val="FFC000"/>
                  </a:solidFill>
                  <a:latin typeface="Trebuchet MS" pitchFamily="34" charset="0"/>
                </a:rPr>
                <a:t>How to add Tables</a:t>
              </a:r>
            </a:p>
            <a:p>
              <a:pPr marL="1730375" lvl="1" indent="0" algn="l" defTabSz="114300"/>
              <a:r>
                <a:rPr lang="en-US" sz="2400" b="0" baseline="0" dirty="0" smtClean="0">
                  <a:solidFill>
                    <a:schemeClr val="bg1">
                      <a:lumMod val="75000"/>
                    </a:schemeClr>
                  </a:solidFill>
                  <a:latin typeface="Trebuchet MS" pitchFamily="34" charset="0"/>
                </a:rPr>
                <a:t>To add a table from scratch go to the INSERT menu and </a:t>
              </a:r>
              <a:br>
                <a:rPr lang="en-US" sz="2400" b="0" baseline="0" dirty="0" smtClean="0">
                  <a:solidFill>
                    <a:schemeClr val="bg1">
                      <a:lumMod val="75000"/>
                    </a:schemeClr>
                  </a:solidFill>
                  <a:latin typeface="Trebuchet MS" pitchFamily="34" charset="0"/>
                </a:rPr>
              </a:br>
              <a:r>
                <a:rPr lang="en-US" sz="2400" b="0" baseline="0" dirty="0" smtClean="0">
                  <a:solidFill>
                    <a:schemeClr val="bg1">
                      <a:lumMod val="75000"/>
                    </a:schemeClr>
                  </a:solidFill>
                  <a:latin typeface="Trebuchet MS" pitchFamily="34" charset="0"/>
                </a:rPr>
                <a:t>click on TABLE. A drop-down box will help you select rows and columns. </a:t>
              </a:r>
            </a:p>
            <a:p>
              <a:pPr marL="0" lvl="0" indent="0" algn="l" defTabSz="114300"/>
              <a:r>
                <a:rPr lang="en-US" sz="2400" b="0" baseline="0" dirty="0" smtClean="0">
                  <a:solidFill>
                    <a:schemeClr val="bg1">
                      <a:lumMod val="75000"/>
                    </a:schemeClr>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114300"/>
              <a:endParaRPr lang="en-US" sz="2400" b="0" baseline="0" dirty="0" smtClean="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FFC000"/>
                  </a:solidFill>
                  <a:effectLst/>
                  <a:uLnTx/>
                  <a:uFillTx/>
                  <a:latin typeface="Trebuchet MS" pitchFamily="34" charset="0"/>
                </a:rPr>
                <a:t>Graphs / Charts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lumMod val="75000"/>
                    </a:prstClr>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smtClean="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FFC000"/>
                  </a:solidFill>
                  <a:effectLst/>
                  <a:uLnTx/>
                  <a:uFillTx/>
                  <a:latin typeface="Trebuchet MS" pitchFamily="34" charset="0"/>
                </a:rPr>
                <a:t>How to change the column configuration</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lumMod val="75000"/>
                    </a:prstClr>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1518341"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smtClean="0">
                <a:ln>
                  <a:noFill/>
                </a:ln>
                <a:solidFill>
                  <a:srgbClr val="FFC000"/>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FFC000"/>
                  </a:solidFill>
                  <a:effectLst/>
                  <a:uLnTx/>
                  <a:uFillTx/>
                  <a:latin typeface="Trebuchet MS" pitchFamily="34" charset="0"/>
                </a:rPr>
                <a:t>How to remove the info bars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lumMod val="75000"/>
                    </a:prstClr>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smtClean="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FFC000"/>
                  </a:solidFill>
                  <a:effectLst/>
                  <a:uLnTx/>
                  <a:uFillTx/>
                  <a:latin typeface="Trebuchet MS" pitchFamily="34" charset="0"/>
                </a:rPr>
                <a:t>Save your work</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lumMod val="75000"/>
                    </a:prstClr>
                  </a:solidFill>
                  <a:effectLst/>
                  <a:uLnTx/>
                  <a:uFillTx/>
                  <a:latin typeface="Trebuchet MS" pitchFamily="34" charset="0"/>
                </a:rPr>
                <a:t>Save your template as a PowerPoint document. For printing, save as PowerPoint of “Print-quality” PDF.</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400" b="0" baseline="0" dirty="0" smtClean="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srgbClr val="FFC000"/>
                  </a:solidFill>
                  <a:effectLst/>
                  <a:uLnTx/>
                  <a:uFillTx/>
                  <a:latin typeface="Trebuchet MS" pitchFamily="34" charset="0"/>
                </a:rPr>
                <a:t>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lumMod val="75000"/>
                    </a:prstClr>
                  </a:solidFill>
                  <a:effectLst/>
                  <a:uLnTx/>
                  <a:uFillTx/>
                  <a:latin typeface="Trebuchet MS" pitchFamily="34" charset="0"/>
                </a:rPr>
                <a:t>When you are ready to have your poster printed go online to PosterPresentations.com and click on the “Order Your Poster” button. Choose the poster type the best suits your needs and submit your order. If you submit a PowerPoint document you will be receiving a PDF proof for your approval prior to printing. If your order is placed and paid for before noon, Pacific, Monday through Friday, your order will ship out that same day. Next day, Second day, Third day, and Free Ground services are offered. Go to PosterPresentations.com for more information.</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smtClean="0">
                <a:ln>
                  <a:noFill/>
                </a:ln>
                <a:solidFill>
                  <a:prstClr val="white">
                    <a:lumMod val="75000"/>
                  </a:prstClr>
                </a:solidFill>
                <a:effectLst/>
                <a:uLnTx/>
                <a:uFillTx/>
                <a:latin typeface="Trebuchet MS" pitchFamily="34" charset="0"/>
              </a:endParaRPr>
            </a:p>
          </p:txBody>
        </p:sp>
        <p:graphicFrame>
          <p:nvGraphicFramePr>
            <p:cNvPr id="34" name="Object 33"/>
            <p:cNvGraphicFramePr>
              <a:graphicFrameLocks noChangeAspect="1"/>
            </p:cNvGraphicFramePr>
            <p:nvPr userDrawn="1">
              <p:extLst>
                <p:ext uri="{D42A27DB-BD31-4B8C-83A1-F6EECF244321}">
                  <p14:modId xmlns:p14="http://schemas.microsoft.com/office/powerpoint/2010/main" val="2989431727"/>
                </p:ext>
              </p:extLst>
            </p:nvPr>
          </p:nvGraphicFramePr>
          <p:xfrm>
            <a:off x="46915679" y="3349444"/>
            <a:ext cx="5586150" cy="2063772"/>
          </p:xfrm>
          <a:graphic>
            <a:graphicData uri="http://schemas.openxmlformats.org/presentationml/2006/ole">
              <mc:AlternateContent xmlns:mc="http://schemas.openxmlformats.org/markup-compatibility/2006">
                <mc:Choice xmlns:v="urn:schemas-microsoft-com:vml" Requires="v">
                  <p:oleObj spid="_x0000_s2164" name="Image" r:id="rId23" imgW="4571280" imgH="1688760" progId="Photoshop.Image.13">
                    <p:embed/>
                  </p:oleObj>
                </mc:Choice>
                <mc:Fallback>
                  <p:oleObj name="Image" r:id="rId23" imgW="4571280" imgH="1688760" progId="Photoshop.Image.13">
                    <p:embed/>
                    <p:pic>
                      <p:nvPicPr>
                        <p:cNvPr id="0" name=""/>
                        <p:cNvPicPr/>
                        <p:nvPr/>
                      </p:nvPicPr>
                      <p:blipFill>
                        <a:blip r:embed="rId24"/>
                        <a:stretch>
                          <a:fillRect/>
                        </a:stretch>
                      </p:blipFill>
                      <p:spPr>
                        <a:xfrm>
                          <a:off x="46915679" y="3349444"/>
                          <a:ext cx="5586150" cy="2063772"/>
                        </a:xfrm>
                        <a:prstGeom prst="rect">
                          <a:avLst/>
                        </a:prstGeom>
                      </p:spPr>
                    </p:pic>
                  </p:oleObj>
                </mc:Fallback>
              </mc:AlternateContent>
            </a:graphicData>
          </a:graphic>
        </p:graphicFrame>
        <p:pic>
          <p:nvPicPr>
            <p:cNvPr id="35" name="Picture 34"/>
            <p:cNvPicPr>
              <a:picLocks noChangeAspect="1"/>
            </p:cNvPicPr>
            <p:nvPr userDrawn="1"/>
          </p:nvPicPr>
          <p:blipFill>
            <a:blip r:embed="rId25"/>
            <a:stretch>
              <a:fillRect/>
            </a:stretch>
          </p:blipFill>
          <p:spPr>
            <a:xfrm>
              <a:off x="44621819" y="7740040"/>
              <a:ext cx="2969584" cy="1370577"/>
            </a:xfrm>
            <a:prstGeom prst="rect">
              <a:avLst/>
            </a:prstGeom>
            <a:ln>
              <a:noFill/>
            </a:ln>
          </p:spPr>
        </p:pic>
        <p:graphicFrame>
          <p:nvGraphicFramePr>
            <p:cNvPr id="36" name="Object 35"/>
            <p:cNvGraphicFramePr>
              <a:graphicFrameLocks noChangeAspect="1"/>
            </p:cNvGraphicFramePr>
            <p:nvPr userDrawn="1">
              <p:extLst>
                <p:ext uri="{D42A27DB-BD31-4B8C-83A1-F6EECF244321}">
                  <p14:modId xmlns:p14="http://schemas.microsoft.com/office/powerpoint/2010/main" val="2574947463"/>
                </p:ext>
              </p:extLst>
            </p:nvPr>
          </p:nvGraphicFramePr>
          <p:xfrm>
            <a:off x="44629619" y="12347263"/>
            <a:ext cx="1482266" cy="992162"/>
          </p:xfrm>
          <a:graphic>
            <a:graphicData uri="http://schemas.openxmlformats.org/presentationml/2006/ole">
              <mc:AlternateContent xmlns:mc="http://schemas.openxmlformats.org/markup-compatibility/2006">
                <mc:Choice xmlns:v="urn:schemas-microsoft-com:vml" Requires="v">
                  <p:oleObj spid="_x0000_s2165" name="Image" r:id="rId26" imgW="1574280" imgH="1053720" progId="Photoshop.Image.13">
                    <p:embed/>
                  </p:oleObj>
                </mc:Choice>
                <mc:Fallback>
                  <p:oleObj name="Image" r:id="rId26" imgW="1574280" imgH="1053720" progId="Photoshop.Image.13">
                    <p:embed/>
                    <p:pic>
                      <p:nvPicPr>
                        <p:cNvPr id="0" name=""/>
                        <p:cNvPicPr/>
                        <p:nvPr/>
                      </p:nvPicPr>
                      <p:blipFill>
                        <a:blip r:embed="rId27"/>
                        <a:stretch>
                          <a:fillRect/>
                        </a:stretch>
                      </p:blipFill>
                      <p:spPr>
                        <a:xfrm>
                          <a:off x="44629619" y="12347263"/>
                          <a:ext cx="1482266" cy="992162"/>
                        </a:xfrm>
                        <a:prstGeom prst="rect">
                          <a:avLst/>
                        </a:prstGeom>
                      </p:spPr>
                    </p:pic>
                  </p:oleObj>
                </mc:Fallback>
              </mc:AlternateContent>
            </a:graphicData>
          </a:graphic>
        </p:graphicFrame>
        <p:grpSp>
          <p:nvGrpSpPr>
            <p:cNvPr id="37" name="Group 36"/>
            <p:cNvGrpSpPr/>
            <p:nvPr userDrawn="1"/>
          </p:nvGrpSpPr>
          <p:grpSpPr>
            <a:xfrm>
              <a:off x="44487207" y="29414560"/>
              <a:ext cx="10354213" cy="1265612"/>
              <a:chOff x="44200453" y="28362386"/>
              <a:chExt cx="9771399" cy="1090622"/>
            </a:xfrm>
          </p:grpSpPr>
          <p:sp>
            <p:nvSpPr>
              <p:cNvPr id="39" name="Rounded Rectangle 38"/>
              <p:cNvSpPr/>
              <p:nvPr userDrawn="1"/>
            </p:nvSpPr>
            <p:spPr>
              <a:xfrm>
                <a:off x="44200453" y="28362386"/>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7" descr="http://t2.gstatic.com/images?q=tbn:ANd9GcR4APHC6TT9w54M2zn_pvCiBxUNcspYPoVxirLRphBoJabfSvu7zw">
                <a:hlinkClick r:id="rId28"/>
              </p:cNvPr>
              <p:cNvPicPr>
                <a:picLocks noChangeAspect="1" noChangeArrowheads="1"/>
              </p:cNvPicPr>
              <p:nvPr userDrawn="1"/>
            </p:nvPicPr>
            <p:blipFill>
              <a:blip r:embed="rId29" cstate="print"/>
              <a:srcRect/>
              <a:stretch>
                <a:fillRect/>
              </a:stretch>
            </p:blipFill>
            <p:spPr bwMode="auto">
              <a:xfrm>
                <a:off x="44326393" y="28460718"/>
                <a:ext cx="914401" cy="914399"/>
              </a:xfrm>
              <a:prstGeom prst="rect">
                <a:avLst/>
              </a:prstGeom>
              <a:noFill/>
              <a:ln>
                <a:noFill/>
              </a:ln>
            </p:spPr>
          </p:pic>
          <p:sp>
            <p:nvSpPr>
              <p:cNvPr id="41" name="TextBox 40"/>
              <p:cNvSpPr txBox="1"/>
              <p:nvPr userDrawn="1"/>
            </p:nvSpPr>
            <p:spPr>
              <a:xfrm>
                <a:off x="45300663" y="28552305"/>
                <a:ext cx="8671189" cy="716099"/>
              </a:xfrm>
              <a:prstGeom prst="rect">
                <a:avLst/>
              </a:prstGeom>
              <a:noFill/>
              <a:ln>
                <a:noFill/>
              </a:ln>
            </p:spPr>
            <p:txBody>
              <a:bodyPr wrap="square" rtlCol="0">
                <a:spAutoFit/>
              </a:bodyPr>
              <a:lstStyle/>
              <a:p>
                <a:r>
                  <a:rPr lang="en-US" sz="2400" dirty="0" smtClean="0">
                    <a:solidFill>
                      <a:schemeClr val="tx2"/>
                    </a:solidFill>
                    <a:latin typeface="Trebuchet MS" pitchFamily="34" charset="0"/>
                  </a:rPr>
                  <a:t>Student</a:t>
                </a:r>
                <a:r>
                  <a:rPr lang="en-US" sz="2400" baseline="0" dirty="0" smtClean="0">
                    <a:solidFill>
                      <a:schemeClr val="tx2"/>
                    </a:solidFill>
                    <a:latin typeface="Trebuchet MS" pitchFamily="34" charset="0"/>
                  </a:rPr>
                  <a:t> discounts are available on our </a:t>
                </a:r>
                <a:r>
                  <a:rPr lang="en-US" sz="2400" baseline="0" dirty="0" err="1" smtClean="0">
                    <a:solidFill>
                      <a:schemeClr val="tx2"/>
                    </a:solidFill>
                    <a:latin typeface="Trebuchet MS" pitchFamily="34" charset="0"/>
                  </a:rPr>
                  <a:t>Facebook</a:t>
                </a:r>
                <a:r>
                  <a:rPr lang="en-US" sz="2400" baseline="0" dirty="0" smtClean="0">
                    <a:solidFill>
                      <a:schemeClr val="tx2"/>
                    </a:solidFill>
                    <a:latin typeface="Trebuchet MS" pitchFamily="34" charset="0"/>
                  </a:rPr>
                  <a:t> page.</a:t>
                </a:r>
                <a:br>
                  <a:rPr lang="en-US" sz="2400" baseline="0" dirty="0" smtClean="0">
                    <a:solidFill>
                      <a:schemeClr val="tx2"/>
                    </a:solidFill>
                    <a:latin typeface="Trebuchet MS" pitchFamily="34" charset="0"/>
                  </a:rPr>
                </a:br>
                <a:r>
                  <a:rPr lang="en-US" sz="2400" baseline="0" dirty="0" smtClean="0">
                    <a:solidFill>
                      <a:schemeClr val="tx2"/>
                    </a:solidFill>
                    <a:latin typeface="Trebuchet MS" pitchFamily="34" charset="0"/>
                  </a:rPr>
                  <a:t>Go to </a:t>
                </a:r>
                <a:r>
                  <a:rPr lang="en-US" sz="2400" u="sng" baseline="0" dirty="0" smtClean="0">
                    <a:solidFill>
                      <a:schemeClr val="tx2"/>
                    </a:solidFill>
                    <a:latin typeface="Trebuchet MS" pitchFamily="34" charset="0"/>
                  </a:rPr>
                  <a:t>PosterPresentations.com</a:t>
                </a:r>
                <a:r>
                  <a:rPr lang="en-US" sz="2400" baseline="0" dirty="0" smtClean="0">
                    <a:solidFill>
                      <a:schemeClr val="tx2"/>
                    </a:solidFill>
                    <a:latin typeface="Trebuchet MS" pitchFamily="34" charset="0"/>
                  </a:rPr>
                  <a:t> and click on the FB icon. </a:t>
                </a:r>
                <a:endParaRPr lang="en-US" sz="2400" dirty="0">
                  <a:solidFill>
                    <a:schemeClr val="tx2"/>
                  </a:solidFill>
                  <a:latin typeface="Trebuchet MS" pitchFamily="34" charset="0"/>
                </a:endParaRPr>
              </a:p>
            </p:txBody>
          </p:sp>
        </p:grpSp>
        <p:sp>
          <p:nvSpPr>
            <p:cNvPr id="38" name="TextBox 37"/>
            <p:cNvSpPr txBox="1"/>
            <p:nvPr userDrawn="1"/>
          </p:nvSpPr>
          <p:spPr>
            <a:xfrm>
              <a:off x="44262808" y="31169782"/>
              <a:ext cx="6870215" cy="1399638"/>
            </a:xfrm>
            <a:prstGeom prst="rect">
              <a:avLst/>
            </a:prstGeom>
            <a:noFill/>
          </p:spPr>
          <p:txBody>
            <a:bodyPr wrap="square" lIns="65304" tIns="32651" rIns="65304" bIns="32651" rtlCol="0">
              <a:spAutoFit/>
            </a:bodyPr>
            <a:lstStyle/>
            <a:p>
              <a:pPr>
                <a:lnSpc>
                  <a:spcPts val="2600"/>
                </a:lnSpc>
              </a:pPr>
              <a:r>
                <a:rPr lang="en-US" sz="2800" dirty="0" smtClean="0">
                  <a:solidFill>
                    <a:schemeClr val="bg1"/>
                  </a:solidFill>
                </a:rPr>
                <a:t>© 2013</a:t>
              </a:r>
              <a:r>
                <a:rPr lang="en-US" sz="2800" baseline="0" dirty="0" smtClean="0">
                  <a:solidFill>
                    <a:schemeClr val="bg1"/>
                  </a:solidFill>
                </a:rPr>
                <a:t> </a:t>
              </a:r>
              <a:r>
                <a:rPr lang="en-US" sz="2800" dirty="0" smtClean="0">
                  <a:solidFill>
                    <a:schemeClr val="bg1"/>
                  </a:solidFill>
                </a:rPr>
                <a:t>PosterPresentations.com</a:t>
              </a:r>
              <a:br>
                <a:rPr lang="en-US" sz="2800" dirty="0" smtClean="0">
                  <a:solidFill>
                    <a:schemeClr val="bg1"/>
                  </a:solidFill>
                </a:rPr>
              </a:br>
              <a:r>
                <a:rPr lang="en-US" sz="2800" dirty="0" smtClean="0">
                  <a:solidFill>
                    <a:schemeClr val="bg1"/>
                  </a:solidFill>
                </a:rPr>
                <a:t>    </a:t>
              </a:r>
              <a:r>
                <a:rPr lang="en-US" sz="2400" dirty="0" smtClean="0">
                  <a:solidFill>
                    <a:schemeClr val="bg1"/>
                  </a:solidFill>
                </a:rPr>
                <a:t>2117 Fourth Street ,</a:t>
              </a:r>
              <a:r>
                <a:rPr lang="en-US" sz="2400" baseline="0" dirty="0" smtClean="0">
                  <a:solidFill>
                    <a:schemeClr val="bg1"/>
                  </a:solidFill>
                </a:rPr>
                <a:t> Unit C        </a:t>
              </a:r>
            </a:p>
            <a:p>
              <a:pPr>
                <a:lnSpc>
                  <a:spcPts val="2600"/>
                </a:lnSpc>
              </a:pPr>
              <a:r>
                <a:rPr lang="en-US" sz="2400" baseline="0" dirty="0" smtClean="0">
                  <a:solidFill>
                    <a:schemeClr val="bg1"/>
                  </a:solidFill>
                </a:rPr>
                <a:t>     Berkeley CA </a:t>
              </a:r>
              <a:r>
                <a:rPr lang="en-US" sz="2000" baseline="0" dirty="0" smtClean="0">
                  <a:solidFill>
                    <a:schemeClr val="bg1"/>
                  </a:solidFill>
                </a:rPr>
                <a:t>94710</a:t>
              </a:r>
              <a:r>
                <a:rPr lang="en-US" sz="2400" baseline="0" dirty="0" smtClean="0">
                  <a:solidFill>
                    <a:schemeClr val="bg1"/>
                  </a:solidFill>
                </a:rPr>
                <a:t/>
              </a:r>
              <a:br>
                <a:rPr lang="en-US" sz="2400" baseline="0" dirty="0" smtClean="0">
                  <a:solidFill>
                    <a:schemeClr val="bg1"/>
                  </a:solidFill>
                </a:rPr>
              </a:br>
              <a:r>
                <a:rPr lang="en-US" sz="2400" baseline="0" dirty="0" smtClean="0">
                  <a:solidFill>
                    <a:schemeClr val="bg1"/>
                  </a:solidFill>
                </a:rPr>
                <a:t>    </a:t>
              </a:r>
              <a:r>
                <a:rPr lang="en-US" sz="2400" b="1" baseline="0" dirty="0" smtClean="0">
                  <a:solidFill>
                    <a:srgbClr val="FFFF00"/>
                  </a:solidFill>
                </a:rPr>
                <a:t>posterpresenter@gmail.com</a:t>
              </a:r>
              <a:endParaRPr lang="en-US" sz="2800" b="1" dirty="0">
                <a:solidFill>
                  <a:srgbClr val="FFFF00"/>
                </a:solidFill>
              </a:endParaRPr>
            </a:p>
          </p:txBody>
        </p:sp>
      </p:grpSp>
    </p:spTree>
  </p:cSld>
  <p:clrMap bg1="dk1" tx1="lt1" bg2="dk2" tx2="lt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Lst>
  <p:txStyles>
    <p:titleStyle>
      <a:lvl1pPr algn="ctr" defTabSz="4389120" rtl="0" eaLnBrk="1" latinLnBrk="0" hangingPunct="1">
        <a:spcBef>
          <a:spcPts val="1920"/>
        </a:spcBef>
        <a:buNone/>
        <a:defRPr sz="8600" b="1" kern="1200" cap="all" spc="0" baseline="0">
          <a:solidFill>
            <a:schemeClr val="bg1">
              <a:lumMod val="75000"/>
              <a:lumOff val="25000"/>
            </a:schemeClr>
          </a:solidFill>
          <a:effectLst/>
          <a:latin typeface="+mj-lt"/>
          <a:ea typeface="+mj-ea"/>
          <a:cs typeface="Tunga" pitchFamily="2"/>
        </a:defRPr>
      </a:lvl1pPr>
    </p:titleStyle>
    <p:bodyStyle>
      <a:lvl1pPr marL="0" indent="0" algn="ctr" defTabSz="4389120" rtl="0" eaLnBrk="1" latinLnBrk="0" hangingPunct="1">
        <a:lnSpc>
          <a:spcPct val="100000"/>
        </a:lnSpc>
        <a:spcBef>
          <a:spcPts val="2880"/>
        </a:spcBef>
        <a:spcAft>
          <a:spcPts val="0"/>
        </a:spcAft>
        <a:buClr>
          <a:schemeClr val="accent1"/>
        </a:buClr>
        <a:buFontTx/>
        <a:buNone/>
        <a:defRPr sz="9600" b="0" i="0" kern="1200" cap="none" spc="144" baseline="0">
          <a:solidFill>
            <a:schemeClr val="tx1"/>
          </a:solidFill>
          <a:latin typeface="+mn-lt"/>
          <a:ea typeface="+mn-ea"/>
          <a:cs typeface="Tahoma" pitchFamily="34" charset="0"/>
        </a:defRPr>
      </a:lvl1pPr>
      <a:lvl2pPr marL="0" indent="0" algn="ctr" defTabSz="4389120" rtl="0" eaLnBrk="1" latinLnBrk="0" hangingPunct="1">
        <a:lnSpc>
          <a:spcPct val="100000"/>
        </a:lnSpc>
        <a:spcBef>
          <a:spcPts val="5760"/>
        </a:spcBef>
        <a:buClr>
          <a:schemeClr val="accent1"/>
        </a:buClr>
        <a:buFontTx/>
        <a:buNone/>
        <a:defRPr sz="8600" kern="1200">
          <a:solidFill>
            <a:schemeClr val="tx2"/>
          </a:solidFill>
          <a:latin typeface="+mn-lt"/>
          <a:ea typeface="+mn-ea"/>
          <a:cs typeface="Tahoma" pitchFamily="34" charset="0"/>
        </a:defRPr>
      </a:lvl2pPr>
      <a:lvl3pPr marL="0" indent="0" algn="ctr" defTabSz="4389120" rtl="0" eaLnBrk="1" latinLnBrk="0" hangingPunct="1">
        <a:lnSpc>
          <a:spcPct val="100000"/>
        </a:lnSpc>
        <a:spcBef>
          <a:spcPts val="5760"/>
        </a:spcBef>
        <a:buClr>
          <a:schemeClr val="accent1"/>
        </a:buClr>
        <a:buFontTx/>
        <a:buNone/>
        <a:defRPr sz="7700" kern="1200">
          <a:solidFill>
            <a:schemeClr val="tx1"/>
          </a:solidFill>
          <a:latin typeface="+mn-lt"/>
          <a:ea typeface="+mn-ea"/>
          <a:cs typeface="Tahoma" pitchFamily="34" charset="0"/>
        </a:defRPr>
      </a:lvl3pPr>
      <a:lvl4pPr marL="0" indent="0" algn="ctr" defTabSz="4389120" rtl="0" eaLnBrk="1" latinLnBrk="0" hangingPunct="1">
        <a:lnSpc>
          <a:spcPct val="100000"/>
        </a:lnSpc>
        <a:spcBef>
          <a:spcPts val="5760"/>
        </a:spcBef>
        <a:buClr>
          <a:schemeClr val="accent1"/>
        </a:buClr>
        <a:buFontTx/>
        <a:buNone/>
        <a:defRPr sz="6700" kern="1200">
          <a:solidFill>
            <a:schemeClr val="tx2"/>
          </a:solidFill>
          <a:latin typeface="+mn-lt"/>
          <a:ea typeface="+mn-ea"/>
          <a:cs typeface="Tahoma" pitchFamily="34" charset="0"/>
        </a:defRPr>
      </a:lvl4pPr>
      <a:lvl5pPr marL="0" indent="0" algn="ctr" defTabSz="4389120" rtl="0" eaLnBrk="1" latinLnBrk="0" hangingPunct="1">
        <a:lnSpc>
          <a:spcPct val="100000"/>
        </a:lnSpc>
        <a:spcBef>
          <a:spcPts val="5760"/>
        </a:spcBef>
        <a:buClr>
          <a:schemeClr val="accent1"/>
        </a:buClr>
        <a:buFontTx/>
        <a:buNone/>
        <a:defRPr sz="6700" kern="1200" baseline="0">
          <a:solidFill>
            <a:schemeClr val="tx1"/>
          </a:solidFill>
          <a:latin typeface="+mn-lt"/>
          <a:ea typeface="+mn-ea"/>
          <a:cs typeface="Tahoma" pitchFamily="34" charset="0"/>
        </a:defRPr>
      </a:lvl5pPr>
      <a:lvl6pPr marL="0" indent="0" algn="ctr" defTabSz="4389120" rtl="0" eaLnBrk="1" latinLnBrk="0" hangingPunct="1">
        <a:lnSpc>
          <a:spcPct val="100000"/>
        </a:lnSpc>
        <a:spcBef>
          <a:spcPts val="5760"/>
        </a:spcBef>
        <a:buFont typeface="Arial" pitchFamily="34" charset="0"/>
        <a:buNone/>
        <a:defRPr sz="6700" kern="1200">
          <a:solidFill>
            <a:schemeClr val="tx2"/>
          </a:solidFill>
          <a:latin typeface="+mn-lt"/>
          <a:ea typeface="+mn-ea"/>
          <a:cs typeface="+mn-cs"/>
        </a:defRPr>
      </a:lvl6pPr>
      <a:lvl7pPr marL="0" indent="0" algn="ctr" defTabSz="4389120" rtl="0" eaLnBrk="1" latinLnBrk="0" hangingPunct="1">
        <a:lnSpc>
          <a:spcPct val="100000"/>
        </a:lnSpc>
        <a:spcBef>
          <a:spcPts val="5760"/>
        </a:spcBef>
        <a:buFont typeface="Arial" pitchFamily="34" charset="0"/>
        <a:buNone/>
        <a:defRPr sz="6700" kern="1200">
          <a:solidFill>
            <a:schemeClr val="tx1"/>
          </a:solidFill>
          <a:latin typeface="+mn-lt"/>
          <a:ea typeface="+mn-ea"/>
          <a:cs typeface="+mn-cs"/>
        </a:defRPr>
      </a:lvl7pPr>
      <a:lvl8pPr marL="0" indent="0" algn="ctr" defTabSz="4389120" rtl="0" eaLnBrk="1" latinLnBrk="0" hangingPunct="1">
        <a:lnSpc>
          <a:spcPct val="100000"/>
        </a:lnSpc>
        <a:spcBef>
          <a:spcPts val="5760"/>
        </a:spcBef>
        <a:buFont typeface="Arial" pitchFamily="34" charset="0"/>
        <a:buNone/>
        <a:defRPr sz="6700" kern="1200">
          <a:solidFill>
            <a:schemeClr val="tx2"/>
          </a:solidFill>
          <a:latin typeface="+mn-lt"/>
          <a:ea typeface="+mn-ea"/>
          <a:cs typeface="+mn-cs"/>
        </a:defRPr>
      </a:lvl8pPr>
      <a:lvl9pPr marL="0" indent="0" algn="ctr" defTabSz="4389120" rtl="0" eaLnBrk="1" latinLnBrk="0" hangingPunct="1">
        <a:lnSpc>
          <a:spcPct val="100000"/>
        </a:lnSpc>
        <a:spcBef>
          <a:spcPts val="5760"/>
        </a:spcBef>
        <a:buFont typeface="Arial" pitchFamily="34" charset="0"/>
        <a:buNone/>
        <a:defRPr sz="6700" kern="1200">
          <a:solidFill>
            <a:schemeClr val="tx1"/>
          </a:solidFill>
          <a:latin typeface="+mn-lt"/>
          <a:ea typeface="+mn-ea"/>
          <a:cs typeface="+mn-cs"/>
        </a:defRPr>
      </a:lvl9pPr>
    </p:bodyStyle>
    <p:other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g"/><Relationship Id="rId7" Type="http://schemas.openxmlformats.org/officeDocument/2006/relationships/image" Target="../media/image16.jp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eg"/><Relationship Id="rId9"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219586" y="14631359"/>
            <a:ext cx="8357161" cy="6320784"/>
          </a:xfrm>
          <a:prstGeom prst="rect">
            <a:avLst/>
          </a:prstGeom>
          <a:ln w="228600" cap="sq" cmpd="thickThin">
            <a:solidFill>
              <a:srgbClr val="000000"/>
            </a:solidFill>
            <a:prstDash val="solid"/>
            <a:miter lim="800000"/>
          </a:ln>
          <a:effectLst>
            <a:innerShdw blurRad="76200">
              <a:srgbClr val="000000"/>
            </a:innerShdw>
          </a:effectLst>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219588" y="22437419"/>
            <a:ext cx="8357162" cy="5721985"/>
          </a:xfrm>
          <a:prstGeom prst="rect">
            <a:avLst/>
          </a:prstGeom>
          <a:ln w="228600" cap="sq" cmpd="thickThin">
            <a:solidFill>
              <a:srgbClr val="000000"/>
            </a:solidFill>
            <a:prstDash val="solid"/>
            <a:miter lim="800000"/>
          </a:ln>
          <a:effectLst>
            <a:innerShdw blurRad="76200">
              <a:srgbClr val="000000"/>
            </a:innerShdw>
          </a:effectLst>
        </p:spPr>
      </p:pic>
      <p:sp>
        <p:nvSpPr>
          <p:cNvPr id="3" name="Text Placeholder 2"/>
          <p:cNvSpPr>
            <a:spLocks noGrp="1"/>
          </p:cNvSpPr>
          <p:nvPr>
            <p:ph type="body" sz="quarter" idx="11"/>
          </p:nvPr>
        </p:nvSpPr>
        <p:spPr>
          <a:xfrm>
            <a:off x="550067" y="5003411"/>
            <a:ext cx="10196513" cy="1415764"/>
          </a:xfrm>
        </p:spPr>
        <p:txBody>
          <a:bodyPr/>
          <a:lstStyle/>
          <a:p>
            <a:r>
              <a:rPr lang="en-US" sz="8000" dirty="0" smtClean="0">
                <a:solidFill>
                  <a:srgbClr val="FF00FF"/>
                </a:solidFill>
                <a:latin typeface="Edwardian Script ITC" panose="030303020407070D0804" pitchFamily="66" charset="0"/>
              </a:rPr>
              <a:t>Introduction</a:t>
            </a:r>
            <a:endParaRPr lang="en-US" sz="8000" dirty="0">
              <a:solidFill>
                <a:srgbClr val="FF00FF"/>
              </a:solidFill>
              <a:latin typeface="Edwardian Script ITC" panose="030303020407070D0804" pitchFamily="66" charset="0"/>
            </a:endParaRPr>
          </a:p>
        </p:txBody>
      </p:sp>
      <p:sp>
        <p:nvSpPr>
          <p:cNvPr id="7" name="Text Placeholder 6"/>
          <p:cNvSpPr>
            <a:spLocks noGrp="1"/>
          </p:cNvSpPr>
          <p:nvPr>
            <p:ph type="body" sz="quarter" idx="21"/>
          </p:nvPr>
        </p:nvSpPr>
        <p:spPr>
          <a:xfrm>
            <a:off x="11753845" y="5541713"/>
            <a:ext cx="20920080" cy="8597203"/>
          </a:xfrm>
        </p:spPr>
        <p:txBody>
          <a:bodyPr/>
          <a:lstStyle/>
          <a:p>
            <a:endParaRPr lang="en-US" sz="3200" dirty="0" smtClean="0">
              <a:solidFill>
                <a:srgbClr val="000000"/>
              </a:solidFill>
              <a:latin typeface="Times New Roman" panose="02020603050405020304" pitchFamily="18" charset="0"/>
              <a:cs typeface="Times New Roman" panose="02020603050405020304" pitchFamily="18" charset="0"/>
            </a:endParaRPr>
          </a:p>
          <a:p>
            <a:r>
              <a:rPr lang="en-US" sz="3200" spc="300" dirty="0" smtClean="0">
                <a:solidFill>
                  <a:srgbClr val="000000"/>
                </a:solidFill>
                <a:latin typeface="Times New Roman" panose="02020603050405020304" pitchFamily="18" charset="0"/>
                <a:cs typeface="Times New Roman" panose="02020603050405020304" pitchFamily="18" charset="0"/>
              </a:rPr>
              <a:t>The </a:t>
            </a:r>
            <a:r>
              <a:rPr lang="en-US" sz="3200" spc="300" dirty="0">
                <a:solidFill>
                  <a:srgbClr val="000000"/>
                </a:solidFill>
                <a:latin typeface="Times New Roman" panose="02020603050405020304" pitchFamily="18" charset="0"/>
                <a:cs typeface="Times New Roman" panose="02020603050405020304" pitchFamily="18" charset="0"/>
              </a:rPr>
              <a:t>use </a:t>
            </a:r>
            <a:r>
              <a:rPr lang="en-US" sz="3200" spc="300" dirty="0" smtClean="0">
                <a:solidFill>
                  <a:srgbClr val="000000"/>
                </a:solidFill>
                <a:latin typeface="Times New Roman" panose="02020603050405020304" pitchFamily="18" charset="0"/>
                <a:cs typeface="Times New Roman" panose="02020603050405020304" pitchFamily="18" charset="0"/>
              </a:rPr>
              <a:t>of these preventative </a:t>
            </a:r>
            <a:r>
              <a:rPr lang="en-US" sz="3200" spc="300" dirty="0">
                <a:solidFill>
                  <a:srgbClr val="000000"/>
                </a:solidFill>
                <a:latin typeface="Times New Roman" panose="02020603050405020304" pitchFamily="18" charset="0"/>
                <a:cs typeface="Times New Roman" panose="02020603050405020304" pitchFamily="18" charset="0"/>
              </a:rPr>
              <a:t>health care services </a:t>
            </a:r>
            <a:r>
              <a:rPr lang="en-US" sz="3200" spc="300" dirty="0" smtClean="0">
                <a:solidFill>
                  <a:srgbClr val="000000"/>
                </a:solidFill>
                <a:latin typeface="Times New Roman" panose="02020603050405020304" pitchFamily="18" charset="0"/>
                <a:cs typeface="Times New Roman" panose="02020603050405020304" pitchFamily="18" charset="0"/>
              </a:rPr>
              <a:t>are </a:t>
            </a:r>
            <a:r>
              <a:rPr lang="en-US" sz="3200" spc="300" dirty="0">
                <a:solidFill>
                  <a:srgbClr val="000000"/>
                </a:solidFill>
                <a:latin typeface="Times New Roman" panose="02020603050405020304" pitchFamily="18" charset="0"/>
                <a:cs typeface="Times New Roman" panose="02020603050405020304" pitchFamily="18" charset="0"/>
              </a:rPr>
              <a:t>central to improving long term health </a:t>
            </a:r>
            <a:r>
              <a:rPr lang="en-US" sz="3200" spc="300" dirty="0" smtClean="0">
                <a:solidFill>
                  <a:srgbClr val="000000"/>
                </a:solidFill>
                <a:latin typeface="Times New Roman" panose="02020603050405020304" pitchFamily="18" charset="0"/>
                <a:cs typeface="Times New Roman" panose="02020603050405020304" pitchFamily="18" charset="0"/>
              </a:rPr>
              <a:t>status. Therefore, it is our  mission to make sure each woman has access to these services. In doing so, each woman has the ability to  successfully plan out her pregnancies, while ensuring a healthy birth physically, and mentally. Our program delivers our services such as: </a:t>
            </a:r>
          </a:p>
          <a:p>
            <a:pPr marL="571500" indent="-571500">
              <a:buFont typeface="Wingdings" panose="05000000000000000000" pitchFamily="2" charset="2"/>
              <a:buChar char="v"/>
            </a:pPr>
            <a:r>
              <a:rPr lang="en-US" sz="3200" spc="300" dirty="0" smtClean="0">
                <a:solidFill>
                  <a:schemeClr val="bg1"/>
                </a:solidFill>
                <a:latin typeface="Times New Roman" panose="02020603050405020304" pitchFamily="18" charset="0"/>
                <a:cs typeface="Times New Roman" panose="02020603050405020304" pitchFamily="18" charset="0"/>
              </a:rPr>
              <a:t>Educational lectures within universities, public schools, mental health clinics, major companies within the area, day care facilities, and churches.</a:t>
            </a:r>
          </a:p>
          <a:p>
            <a:pPr marL="571500" indent="-571500">
              <a:buFont typeface="Wingdings" panose="05000000000000000000" pitchFamily="2" charset="2"/>
              <a:buChar char="v"/>
            </a:pPr>
            <a:r>
              <a:rPr lang="en-US" sz="3200" spc="300" dirty="0" smtClean="0">
                <a:solidFill>
                  <a:schemeClr val="bg1"/>
                </a:solidFill>
                <a:latin typeface="Times New Roman" panose="02020603050405020304" pitchFamily="18" charset="0"/>
                <a:cs typeface="Times New Roman" panose="02020603050405020304" pitchFamily="18" charset="0"/>
              </a:rPr>
              <a:t>Representing our program at career fairs, health fairs, and special events catering to a specific population. For example, last year our women’s program was presented at K-Loves/Air-1 radio’s annual Single Mom’s Night event, Univision’s radio program in Dallas, and Tarrant County’s Hispanic Wellness Health Fair. </a:t>
            </a:r>
          </a:p>
          <a:p>
            <a:r>
              <a:rPr lang="en-US" sz="8000" b="1" u="sng" dirty="0" smtClean="0">
                <a:solidFill>
                  <a:srgbClr val="FF00FF"/>
                </a:solidFill>
                <a:latin typeface="Edwardian Script ITC" panose="030303020407070D0804" pitchFamily="66" charset="0"/>
                <a:cs typeface="Times New Roman" panose="02020603050405020304" pitchFamily="18" charset="0"/>
              </a:rPr>
              <a:t>Our services include: </a:t>
            </a:r>
            <a:endParaRPr lang="en-US" sz="8000" b="1" u="sng" dirty="0">
              <a:solidFill>
                <a:srgbClr val="FF00FF"/>
              </a:solidFill>
              <a:latin typeface="Edwardian Script ITC" panose="030303020407070D0804" pitchFamily="66" charset="0"/>
              <a:cs typeface="Times New Roman" panose="02020603050405020304" pitchFamily="18" charset="0"/>
            </a:endParaRPr>
          </a:p>
        </p:txBody>
      </p:sp>
      <p:sp>
        <p:nvSpPr>
          <p:cNvPr id="8" name="Text Placeholder 7"/>
          <p:cNvSpPr>
            <a:spLocks noGrp="1"/>
          </p:cNvSpPr>
          <p:nvPr>
            <p:ph type="body" sz="quarter" idx="22"/>
          </p:nvPr>
        </p:nvSpPr>
        <p:spPr>
          <a:xfrm>
            <a:off x="11753845" y="5356066"/>
            <a:ext cx="21431250" cy="1292653"/>
          </a:xfrm>
        </p:spPr>
        <p:txBody>
          <a:bodyPr/>
          <a:lstStyle/>
          <a:p>
            <a:r>
              <a:rPr lang="en-US" sz="7200" dirty="0" smtClean="0">
                <a:solidFill>
                  <a:srgbClr val="FF00FF"/>
                </a:solidFill>
                <a:latin typeface="Edwardian Script ITC" panose="030303020407070D0804" pitchFamily="66" charset="0"/>
              </a:rPr>
              <a:t>Materials and Methods </a:t>
            </a:r>
            <a:endParaRPr lang="en-US" sz="7200" dirty="0">
              <a:solidFill>
                <a:srgbClr val="FF00FF"/>
              </a:solidFill>
              <a:latin typeface="Edwardian Script ITC" panose="030303020407070D0804" pitchFamily="66" charset="0"/>
            </a:endParaRPr>
          </a:p>
        </p:txBody>
      </p:sp>
      <p:sp>
        <p:nvSpPr>
          <p:cNvPr id="11" name="Text Placeholder 10"/>
          <p:cNvSpPr>
            <a:spLocks noGrp="1"/>
          </p:cNvSpPr>
          <p:nvPr>
            <p:ph type="body" sz="quarter" idx="25"/>
          </p:nvPr>
        </p:nvSpPr>
        <p:spPr>
          <a:xfrm>
            <a:off x="33290426" y="5045471"/>
            <a:ext cx="10201275" cy="1415764"/>
          </a:xfrm>
        </p:spPr>
        <p:txBody>
          <a:bodyPr/>
          <a:lstStyle/>
          <a:p>
            <a:r>
              <a:rPr lang="en-US" sz="8000" dirty="0" smtClean="0">
                <a:solidFill>
                  <a:srgbClr val="FF00FF"/>
                </a:solidFill>
                <a:latin typeface="Edwardian Script ITC" panose="030303020407070D0804" pitchFamily="66" charset="0"/>
              </a:rPr>
              <a:t>Conclusions </a:t>
            </a:r>
            <a:endParaRPr lang="en-US" sz="8000" dirty="0">
              <a:solidFill>
                <a:srgbClr val="FF00FF"/>
              </a:solidFill>
              <a:latin typeface="Edwardian Script ITC" panose="030303020407070D0804" pitchFamily="66" charset="0"/>
            </a:endParaRPr>
          </a:p>
        </p:txBody>
      </p:sp>
      <p:sp>
        <p:nvSpPr>
          <p:cNvPr id="12" name="Text Placeholder 11"/>
          <p:cNvSpPr>
            <a:spLocks noGrp="1"/>
          </p:cNvSpPr>
          <p:nvPr>
            <p:ph type="body" sz="quarter" idx="26"/>
          </p:nvPr>
        </p:nvSpPr>
        <p:spPr>
          <a:xfrm>
            <a:off x="33185095" y="6026802"/>
            <a:ext cx="10201275" cy="6924950"/>
          </a:xfrm>
        </p:spPr>
        <p:txBody>
          <a:bodyPr/>
          <a:lstStyle/>
          <a:p>
            <a:r>
              <a:rPr lang="en-US" sz="2800" spc="300" dirty="0">
                <a:solidFill>
                  <a:schemeClr val="bg1"/>
                </a:solidFill>
                <a:latin typeface="Times New Roman" panose="02020603050405020304" pitchFamily="18" charset="0"/>
                <a:cs typeface="Times New Roman" panose="02020603050405020304" pitchFamily="18" charset="0"/>
              </a:rPr>
              <a:t>Improving the health status of Denton County residents requires the use of preventive health care services such as </a:t>
            </a:r>
            <a:r>
              <a:rPr lang="en-US" sz="2800" spc="300" dirty="0" smtClean="0">
                <a:solidFill>
                  <a:schemeClr val="bg1"/>
                </a:solidFill>
                <a:latin typeface="Times New Roman" panose="02020603050405020304" pitchFamily="18" charset="0"/>
                <a:cs typeface="Times New Roman" panose="02020603050405020304" pitchFamily="18" charset="0"/>
              </a:rPr>
              <a:t>those our </a:t>
            </a:r>
            <a:r>
              <a:rPr lang="en-US" sz="2800" spc="300" dirty="0">
                <a:solidFill>
                  <a:schemeClr val="bg1"/>
                </a:solidFill>
                <a:latin typeface="Times New Roman" panose="02020603050405020304" pitchFamily="18" charset="0"/>
                <a:cs typeface="Times New Roman" panose="02020603050405020304" pitchFamily="18" charset="0"/>
              </a:rPr>
              <a:t>women’s health </a:t>
            </a:r>
            <a:r>
              <a:rPr lang="en-US" sz="2800" spc="300" dirty="0" smtClean="0">
                <a:solidFill>
                  <a:schemeClr val="bg1"/>
                </a:solidFill>
                <a:latin typeface="Times New Roman" panose="02020603050405020304" pitchFamily="18" charset="0"/>
                <a:cs typeface="Times New Roman" panose="02020603050405020304" pitchFamily="18" charset="0"/>
              </a:rPr>
              <a:t>care program provides which, </a:t>
            </a:r>
            <a:r>
              <a:rPr lang="en-US" sz="2800" spc="300" dirty="0">
                <a:solidFill>
                  <a:schemeClr val="bg1"/>
                </a:solidFill>
                <a:latin typeface="Times New Roman" panose="02020603050405020304" pitchFamily="18" charset="0"/>
                <a:cs typeface="Times New Roman" panose="02020603050405020304" pitchFamily="18" charset="0"/>
              </a:rPr>
              <a:t>in </a:t>
            </a:r>
            <a:r>
              <a:rPr lang="en-US" sz="2800" spc="300" dirty="0" smtClean="0">
                <a:solidFill>
                  <a:schemeClr val="bg1"/>
                </a:solidFill>
                <a:latin typeface="Times New Roman" panose="02020603050405020304" pitchFamily="18" charset="0"/>
                <a:cs typeface="Times New Roman" panose="02020603050405020304" pitchFamily="18" charset="0"/>
              </a:rPr>
              <a:t>turn, </a:t>
            </a:r>
            <a:r>
              <a:rPr lang="en-US" sz="2800" spc="300" dirty="0">
                <a:solidFill>
                  <a:schemeClr val="bg1"/>
                </a:solidFill>
                <a:latin typeface="Times New Roman" panose="02020603050405020304" pitchFamily="18" charset="0"/>
                <a:cs typeface="Times New Roman" panose="02020603050405020304" pitchFamily="18" charset="0"/>
              </a:rPr>
              <a:t>leads to positive health behaviors. Unfortunately, 1 out of 2 pregnancies go unplanned and lead to health complications along the way. Also, 1 </a:t>
            </a:r>
            <a:r>
              <a:rPr lang="en-US" sz="2800" spc="300" dirty="0" smtClean="0">
                <a:solidFill>
                  <a:schemeClr val="bg1"/>
                </a:solidFill>
                <a:latin typeface="Times New Roman" panose="02020603050405020304" pitchFamily="18" charset="0"/>
                <a:cs typeface="Times New Roman" panose="02020603050405020304" pitchFamily="18" charset="0"/>
              </a:rPr>
              <a:t>out </a:t>
            </a:r>
            <a:r>
              <a:rPr lang="en-US" sz="2800" spc="300" dirty="0">
                <a:solidFill>
                  <a:schemeClr val="bg1"/>
                </a:solidFill>
                <a:latin typeface="Times New Roman" panose="02020603050405020304" pitchFamily="18" charset="0"/>
                <a:cs typeface="Times New Roman" panose="02020603050405020304" pitchFamily="18" charset="0"/>
              </a:rPr>
              <a:t>of 3 women report not visiting a doctor due to costs. Therefore, our goal is to create access and </a:t>
            </a:r>
            <a:r>
              <a:rPr lang="en-US" sz="2800" spc="300">
                <a:solidFill>
                  <a:schemeClr val="bg1"/>
                </a:solidFill>
                <a:latin typeface="Times New Roman" panose="02020603050405020304" pitchFamily="18" charset="0"/>
                <a:cs typeface="Times New Roman" panose="02020603050405020304" pitchFamily="18" charset="0"/>
              </a:rPr>
              <a:t>opportunities </a:t>
            </a:r>
            <a:r>
              <a:rPr lang="en-US" sz="2800" spc="300" smtClean="0">
                <a:solidFill>
                  <a:schemeClr val="bg1"/>
                </a:solidFill>
                <a:latin typeface="Times New Roman" panose="02020603050405020304" pitchFamily="18" charset="0"/>
                <a:cs typeface="Times New Roman" panose="02020603050405020304" pitchFamily="18" charset="0"/>
              </a:rPr>
              <a:t>for our health </a:t>
            </a:r>
            <a:r>
              <a:rPr lang="en-US" sz="2800" spc="300" dirty="0" smtClean="0">
                <a:solidFill>
                  <a:schemeClr val="bg1"/>
                </a:solidFill>
                <a:latin typeface="Times New Roman" panose="02020603050405020304" pitchFamily="18" charset="0"/>
                <a:cs typeface="Times New Roman" panose="02020603050405020304" pitchFamily="18" charset="0"/>
              </a:rPr>
              <a:t>services, help </a:t>
            </a:r>
            <a:r>
              <a:rPr lang="en-US" sz="2800" spc="300" dirty="0">
                <a:solidFill>
                  <a:schemeClr val="bg1"/>
                </a:solidFill>
                <a:latin typeface="Times New Roman" panose="02020603050405020304" pitchFamily="18" charset="0"/>
                <a:cs typeface="Times New Roman" panose="02020603050405020304" pitchFamily="18" charset="0"/>
              </a:rPr>
              <a:t>women plan out their pregnancies, and make sure their </a:t>
            </a:r>
            <a:r>
              <a:rPr lang="en-US" sz="2800" spc="300" dirty="0" smtClean="0">
                <a:solidFill>
                  <a:schemeClr val="bg1"/>
                </a:solidFill>
                <a:latin typeface="Times New Roman" panose="02020603050405020304" pitchFamily="18" charset="0"/>
                <a:cs typeface="Times New Roman" panose="02020603050405020304" pitchFamily="18" charset="0"/>
              </a:rPr>
              <a:t>well-woman needs are met. </a:t>
            </a:r>
            <a:r>
              <a:rPr lang="en-US" sz="2800" spc="300" dirty="0">
                <a:solidFill>
                  <a:schemeClr val="bg1"/>
                </a:solidFill>
                <a:latin typeface="Times New Roman" panose="02020603050405020304" pitchFamily="18" charset="0"/>
                <a:cs typeface="Times New Roman" panose="02020603050405020304" pitchFamily="18" charset="0"/>
              </a:rPr>
              <a:t>In closing, </a:t>
            </a:r>
            <a:r>
              <a:rPr lang="en-US" sz="2800" spc="300" dirty="0" smtClean="0">
                <a:solidFill>
                  <a:schemeClr val="bg1"/>
                </a:solidFill>
                <a:latin typeface="Times New Roman" panose="02020603050405020304" pitchFamily="18" charset="0"/>
                <a:cs typeface="Times New Roman" panose="02020603050405020304" pitchFamily="18" charset="0"/>
              </a:rPr>
              <a:t>Denton County Health Department Women’s Health Program aims to educate women  </a:t>
            </a:r>
            <a:r>
              <a:rPr lang="en-US" sz="2800" spc="300" dirty="0">
                <a:solidFill>
                  <a:schemeClr val="bg1"/>
                </a:solidFill>
                <a:latin typeface="Times New Roman" panose="02020603050405020304" pitchFamily="18" charset="0"/>
                <a:cs typeface="Times New Roman" panose="02020603050405020304" pitchFamily="18" charset="0"/>
              </a:rPr>
              <a:t>to make better and more informed choices about their health. </a:t>
            </a:r>
          </a:p>
        </p:txBody>
      </p:sp>
      <p:sp>
        <p:nvSpPr>
          <p:cNvPr id="13" name="Text Placeholder 12"/>
          <p:cNvSpPr>
            <a:spLocks noGrp="1"/>
          </p:cNvSpPr>
          <p:nvPr>
            <p:ph type="body" sz="quarter" idx="27"/>
          </p:nvPr>
        </p:nvSpPr>
        <p:spPr>
          <a:xfrm>
            <a:off x="33313807" y="12951752"/>
            <a:ext cx="9943549" cy="1103804"/>
          </a:xfrm>
        </p:spPr>
        <p:txBody>
          <a:bodyPr/>
          <a:lstStyle/>
          <a:p>
            <a:r>
              <a:rPr lang="en-US" sz="8000" dirty="0" smtClean="0">
                <a:solidFill>
                  <a:srgbClr val="FF00FF"/>
                </a:solidFill>
                <a:latin typeface="Edwardian Script ITC" panose="030303020407070D0804" pitchFamily="66" charset="0"/>
              </a:rPr>
              <a:t> Results </a:t>
            </a:r>
            <a:endParaRPr lang="en-US" sz="8000" dirty="0">
              <a:solidFill>
                <a:srgbClr val="FF00FF"/>
              </a:solidFill>
              <a:latin typeface="Edwardian Script ITC" panose="030303020407070D0804" pitchFamily="66" charset="0"/>
            </a:endParaRPr>
          </a:p>
        </p:txBody>
      </p:sp>
      <p:sp>
        <p:nvSpPr>
          <p:cNvPr id="15" name="Text Placeholder 14"/>
          <p:cNvSpPr>
            <a:spLocks noGrp="1"/>
          </p:cNvSpPr>
          <p:nvPr>
            <p:ph type="body" sz="quarter" idx="29"/>
          </p:nvPr>
        </p:nvSpPr>
        <p:spPr>
          <a:xfrm>
            <a:off x="35518725" y="28419698"/>
            <a:ext cx="6057900" cy="3544552"/>
          </a:xfrm>
        </p:spPr>
        <p:txBody>
          <a:bodyPr/>
          <a:lstStyle/>
          <a:p>
            <a:r>
              <a:rPr lang="en-US" sz="8000" dirty="0" smtClean="0">
                <a:solidFill>
                  <a:srgbClr val="FF00FF"/>
                </a:solidFill>
                <a:latin typeface="Edwardian Script ITC" panose="030303020407070D0804" pitchFamily="66" charset="0"/>
              </a:rPr>
              <a:t>References </a:t>
            </a:r>
          </a:p>
          <a:p>
            <a:pPr marL="571500" indent="-571500">
              <a:buFont typeface="Wingdings" panose="05000000000000000000" pitchFamily="2" charset="2"/>
              <a:buChar char="v"/>
            </a:pPr>
            <a:r>
              <a:rPr lang="en-US" sz="1800" dirty="0" smtClean="0">
                <a:solidFill>
                  <a:schemeClr val="bg1"/>
                </a:solidFill>
                <a:latin typeface="Times New Roman" panose="02020603050405020304" pitchFamily="18" charset="0"/>
                <a:cs typeface="Times New Roman" panose="02020603050405020304" pitchFamily="18" charset="0"/>
              </a:rPr>
              <a:t>Denton County Health Department </a:t>
            </a:r>
            <a:r>
              <a:rPr lang="en-US" sz="1800" i="1" dirty="0" smtClean="0">
                <a:solidFill>
                  <a:srgbClr val="FF00FF"/>
                </a:solidFill>
                <a:latin typeface="Times New Roman" panose="02020603050405020304" pitchFamily="18" charset="0"/>
                <a:cs typeface="Times New Roman" panose="02020603050405020304" pitchFamily="18" charset="0"/>
              </a:rPr>
              <a:t>http</a:t>
            </a:r>
            <a:r>
              <a:rPr lang="en-US" sz="1800" i="1" dirty="0">
                <a:solidFill>
                  <a:srgbClr val="FF00FF"/>
                </a:solidFill>
                <a:latin typeface="Times New Roman" panose="02020603050405020304" pitchFamily="18" charset="0"/>
                <a:cs typeface="Times New Roman" panose="02020603050405020304" pitchFamily="18" charset="0"/>
              </a:rPr>
              <a:t>://</a:t>
            </a:r>
            <a:r>
              <a:rPr lang="en-US" sz="1800" i="1" dirty="0" smtClean="0">
                <a:solidFill>
                  <a:srgbClr val="FF00FF"/>
                </a:solidFill>
                <a:latin typeface="Times New Roman" panose="02020603050405020304" pitchFamily="18" charset="0"/>
                <a:cs typeface="Times New Roman" panose="02020603050405020304" pitchFamily="18" charset="0"/>
              </a:rPr>
              <a:t>dentoncounty.com/Departments/Health-Services/Womens-Health-Care.aspx</a:t>
            </a:r>
            <a:endParaRPr lang="en-US" sz="1800" dirty="0" smtClean="0">
              <a:solidFill>
                <a:srgbClr val="FF00FF"/>
              </a:solidFill>
              <a:latin typeface="Times New Roman" panose="02020603050405020304" pitchFamily="18" charset="0"/>
              <a:cs typeface="Times New Roman" panose="02020603050405020304" pitchFamily="18" charset="0"/>
            </a:endParaRPr>
          </a:p>
          <a:p>
            <a:pPr marL="571500" indent="-571500">
              <a:buFont typeface="Wingdings" panose="05000000000000000000" pitchFamily="2" charset="2"/>
              <a:buChar char="v"/>
            </a:pPr>
            <a:r>
              <a:rPr lang="en-US" sz="1800" dirty="0" smtClean="0">
                <a:solidFill>
                  <a:schemeClr val="bg1"/>
                </a:solidFill>
                <a:latin typeface="Times New Roman" panose="02020603050405020304" pitchFamily="18" charset="0"/>
                <a:cs typeface="Times New Roman" panose="02020603050405020304" pitchFamily="18" charset="0"/>
              </a:rPr>
              <a:t>Office of Women's Health </a:t>
            </a:r>
            <a:r>
              <a:rPr lang="en-US" sz="1800" dirty="0" smtClean="0">
                <a:solidFill>
                  <a:srgbClr val="FF00FF"/>
                </a:solidFill>
                <a:latin typeface="Times New Roman" panose="02020603050405020304" pitchFamily="18" charset="0"/>
                <a:cs typeface="Times New Roman" panose="02020603050405020304" pitchFamily="18" charset="0"/>
              </a:rPr>
              <a:t>http</a:t>
            </a:r>
            <a:r>
              <a:rPr lang="en-US" sz="1800" dirty="0">
                <a:solidFill>
                  <a:srgbClr val="FF00FF"/>
                </a:solidFill>
                <a:latin typeface="Times New Roman" panose="02020603050405020304" pitchFamily="18" charset="0"/>
                <a:cs typeface="Times New Roman" panose="02020603050405020304" pitchFamily="18" charset="0"/>
              </a:rPr>
              <a:t>://womenshealth.gov/index.html</a:t>
            </a:r>
            <a:endParaRPr lang="en-US" sz="1800" dirty="0" smtClean="0">
              <a:solidFill>
                <a:srgbClr val="FF00FF"/>
              </a:solidFill>
              <a:latin typeface="Times New Roman" panose="02020603050405020304" pitchFamily="18" charset="0"/>
              <a:cs typeface="Times New Roman" panose="02020603050405020304" pitchFamily="18" charset="0"/>
            </a:endParaRPr>
          </a:p>
        </p:txBody>
      </p:sp>
      <p:sp>
        <p:nvSpPr>
          <p:cNvPr id="43" name="Text Placeholder 42"/>
          <p:cNvSpPr>
            <a:spLocks noGrp="1"/>
          </p:cNvSpPr>
          <p:nvPr>
            <p:ph type="body" sz="quarter" idx="184"/>
          </p:nvPr>
        </p:nvSpPr>
        <p:spPr>
          <a:xfrm>
            <a:off x="11224245" y="1980153"/>
            <a:ext cx="21421724" cy="1163782"/>
          </a:xfrm>
        </p:spPr>
        <p:txBody>
          <a:bodyPr>
            <a:noAutofit/>
          </a:bodyPr>
          <a:lstStyle/>
          <a:p>
            <a:r>
              <a:rPr lang="en-US" sz="8800" b="1" u="sng" dirty="0" smtClean="0">
                <a:solidFill>
                  <a:schemeClr val="tx1"/>
                </a:solidFill>
                <a:latin typeface="Edwardian Script ITC" panose="030303020407070D0804" pitchFamily="66" charset="0"/>
              </a:rPr>
              <a:t>Women’s Health Program </a:t>
            </a:r>
            <a:endParaRPr lang="en-US" sz="8800" b="1" u="sng" dirty="0">
              <a:solidFill>
                <a:schemeClr val="tx1"/>
              </a:solidFill>
              <a:latin typeface="Edwardian Script ITC" panose="030303020407070D0804" pitchFamily="66" charset="0"/>
            </a:endParaRPr>
          </a:p>
        </p:txBody>
      </p:sp>
      <p:sp>
        <p:nvSpPr>
          <p:cNvPr id="44" name="Text Placeholder 43"/>
          <p:cNvSpPr>
            <a:spLocks noGrp="1"/>
          </p:cNvSpPr>
          <p:nvPr>
            <p:ph type="body" sz="quarter" idx="185"/>
          </p:nvPr>
        </p:nvSpPr>
        <p:spPr/>
        <p:txBody>
          <a:bodyPr>
            <a:noAutofit/>
          </a:bodyPr>
          <a:lstStyle/>
          <a:p>
            <a:r>
              <a:rPr lang="en-US" sz="9600" b="1" dirty="0" smtClean="0">
                <a:solidFill>
                  <a:srgbClr val="FF00FF"/>
                </a:solidFill>
                <a:latin typeface="Edwardian Script ITC" panose="030303020407070D0804" pitchFamily="66" charset="0"/>
              </a:rPr>
              <a:t>Denton County  Public Health</a:t>
            </a:r>
            <a:endParaRPr lang="en-US" sz="9600" b="1" dirty="0">
              <a:solidFill>
                <a:srgbClr val="FF00FF"/>
              </a:solidFill>
              <a:latin typeface="Edwardian Script ITC" panose="030303020407070D0804" pitchFamily="66" charset="0"/>
            </a:endParaRPr>
          </a:p>
        </p:txBody>
      </p:sp>
      <p:pic>
        <p:nvPicPr>
          <p:cNvPr id="20" name="Picture 2"/>
          <p:cNvPicPr>
            <a:picLocks noChangeAspect="1" noChangeArrowheads="1"/>
          </p:cNvPicPr>
          <p:nvPr/>
        </p:nvPicPr>
        <p:blipFill>
          <a:blip r:embed="rId5" cstate="print"/>
          <a:srcRect/>
          <a:stretch>
            <a:fillRect/>
          </a:stretch>
        </p:blipFill>
        <p:spPr bwMode="auto">
          <a:xfrm>
            <a:off x="34219588" y="147457"/>
            <a:ext cx="8014261" cy="4829175"/>
          </a:xfrm>
          <a:prstGeom prst="rect">
            <a:avLst/>
          </a:prstGeom>
          <a:ln>
            <a:noFill/>
          </a:ln>
          <a:effectLst>
            <a:softEdge rad="112500"/>
          </a:effectLst>
        </p:spPr>
      </p:pic>
      <p:pic>
        <p:nvPicPr>
          <p:cNvPr id="22" name="Imagen 5"/>
          <p:cNvPicPr/>
          <p:nvPr/>
        </p:nvPicPr>
        <p:blipFill>
          <a:blip r:embed="rId6" cstate="print">
            <a:extLst>
              <a:ext uri="{28A0092B-C50C-407E-A947-70E740481C1C}">
                <a14:useLocalDpi xmlns:a14="http://schemas.microsoft.com/office/drawing/2010/main" val="0"/>
              </a:ext>
            </a:extLst>
          </a:blip>
          <a:stretch>
            <a:fillRect/>
          </a:stretch>
        </p:blipFill>
        <p:spPr>
          <a:xfrm>
            <a:off x="2387718" y="26311733"/>
            <a:ext cx="6646071" cy="5541194"/>
          </a:xfrm>
          <a:prstGeom prst="rect">
            <a:avLst/>
          </a:prstGeom>
          <a:ln w="228600" cap="sq" cmpd="thickThin">
            <a:solidFill>
              <a:srgbClr val="000000"/>
            </a:solidFill>
            <a:prstDash val="solid"/>
            <a:miter lim="800000"/>
          </a:ln>
          <a:effectLst>
            <a:innerShdw blurRad="76200">
              <a:srgbClr val="000000"/>
            </a:innerShdw>
          </a:effectLst>
        </p:spPr>
      </p:pic>
      <p:sp>
        <p:nvSpPr>
          <p:cNvPr id="4" name="AutoShape 4" descr="https://mail.google.com/mail/u/0/?ui=2&amp;ik=83d91b6f2e&amp;view=fimg&amp;th=14e8cdbe0ed2ce97&amp;attid=0.1&amp;disp=emb&amp;realattid=14e8cdbaf895350de571&amp;attbid=ANGjdJ8LTUIITSpBHt0Vnyi1FVAE834SngfLB3jPUMZ_xvN1QVrA3bHzPCOTRHqwsiHyvYquR1y7sxWrYrrFUMT31JXyko9TcYd78dPkTqioORofmjCW5NY-Jc9CSYg&amp;sz=s0-l75-ft&amp;ats=1436882361687&amp;rm=14e8cdbe0ed2ce97&amp;zw&amp;atsh=1"/>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https://mail.google.com/mail/u/0/?ui=2&amp;ik=83d91b6f2e&amp;view=fimg&amp;th=14e8cdbe0ed2ce97&amp;attid=0.1&amp;disp=emb&amp;realattid=14e8cdbaf895350de571&amp;attbid=ANGjdJ8LTUIITSpBHt0Vnyi1FVAE834SngfLB3jPUMZ_xvN1QVrA3bHzPCOTRHqwsiHyvYquR1y7sxWrYrrFUMT31JXyko9TcYd78dPkTqioORofmjCW5NY-Jc9CSYg&amp;sz=s0-l75-ft&amp;ats=1436882361687&amp;rm=14e8cdbe0ed2ce97&amp;zw&amp;atsh=1"/>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Text Placeholder 27"/>
          <p:cNvSpPr>
            <a:spLocks noGrp="1"/>
          </p:cNvSpPr>
          <p:nvPr>
            <p:ph type="body" sz="quarter" idx="96"/>
          </p:nvPr>
        </p:nvSpPr>
        <p:spPr>
          <a:xfrm>
            <a:off x="-16730663" y="25679401"/>
            <a:ext cx="10201275" cy="846363"/>
          </a:xfrm>
        </p:spPr>
        <p:txBody>
          <a:bodyPr/>
          <a:lstStyle/>
          <a:p>
            <a:endParaRPr lang="en-US" dirty="0"/>
          </a:p>
        </p:txBody>
      </p:sp>
      <p:sp>
        <p:nvSpPr>
          <p:cNvPr id="18" name="Rectangle 17"/>
          <p:cNvSpPr/>
          <p:nvPr/>
        </p:nvSpPr>
        <p:spPr>
          <a:xfrm>
            <a:off x="1216688" y="19662995"/>
            <a:ext cx="8616951" cy="6063198"/>
          </a:xfrm>
          <a:prstGeom prst="rect">
            <a:avLst/>
          </a:prstGeom>
        </p:spPr>
        <p:txBody>
          <a:bodyPr wrap="square">
            <a:spAutoFit/>
          </a:bodyPr>
          <a:lstStyle/>
          <a:p>
            <a:pPr algn="ctr"/>
            <a:r>
              <a:rPr lang="en-US" sz="8000" b="1" u="sng" dirty="0" smtClean="0">
                <a:solidFill>
                  <a:srgbClr val="FF00FF"/>
                </a:solidFill>
                <a:latin typeface="Edwardian Script ITC" panose="030303020407070D0804" pitchFamily="66" charset="0"/>
                <a:cs typeface="Times New Roman" panose="02020603050405020304" pitchFamily="18" charset="0"/>
              </a:rPr>
              <a:t>Objective</a:t>
            </a:r>
          </a:p>
          <a:p>
            <a:pPr algn="ctr"/>
            <a:r>
              <a:rPr lang="en-US" sz="2800" spc="300" dirty="0" smtClean="0">
                <a:solidFill>
                  <a:schemeClr val="bg1"/>
                </a:solidFill>
                <a:latin typeface="Times New Roman" panose="02020603050405020304" pitchFamily="18" charset="0"/>
                <a:cs typeface="Times New Roman" panose="02020603050405020304" pitchFamily="18" charset="0"/>
              </a:rPr>
              <a:t>The </a:t>
            </a:r>
            <a:r>
              <a:rPr lang="en-US" sz="2800" spc="300" dirty="0">
                <a:solidFill>
                  <a:schemeClr val="bg1"/>
                </a:solidFill>
                <a:latin typeface="Times New Roman" panose="02020603050405020304" pitchFamily="18" charset="0"/>
                <a:cs typeface="Times New Roman" panose="02020603050405020304" pitchFamily="18" charset="0"/>
              </a:rPr>
              <a:t>purpose of the Department of State Health Services (DSHS) Expanded Primary Health Care (EPHC) program is to deliver preventative and primary care medical services, </a:t>
            </a:r>
            <a:r>
              <a:rPr lang="en-US" sz="2800" spc="300" dirty="0" smtClean="0">
                <a:solidFill>
                  <a:schemeClr val="bg1"/>
                </a:solidFill>
                <a:latin typeface="Times New Roman" panose="02020603050405020304" pitchFamily="18" charset="0"/>
                <a:cs typeface="Times New Roman" panose="02020603050405020304" pitchFamily="18" charset="0"/>
              </a:rPr>
              <a:t>while providing contraceptive </a:t>
            </a:r>
            <a:r>
              <a:rPr lang="en-US" sz="2800" spc="300" dirty="0">
                <a:solidFill>
                  <a:schemeClr val="bg1"/>
                </a:solidFill>
                <a:latin typeface="Times New Roman" panose="02020603050405020304" pitchFamily="18" charset="0"/>
                <a:cs typeface="Times New Roman" panose="02020603050405020304" pitchFamily="18" charset="0"/>
              </a:rPr>
              <a:t>services to uninsured women age </a:t>
            </a:r>
            <a:r>
              <a:rPr lang="en-US" sz="2800" spc="300" dirty="0" smtClean="0">
                <a:solidFill>
                  <a:schemeClr val="bg1"/>
                </a:solidFill>
                <a:latin typeface="Times New Roman" panose="02020603050405020304" pitchFamily="18" charset="0"/>
                <a:cs typeface="Times New Roman" panose="02020603050405020304" pitchFamily="18" charset="0"/>
              </a:rPr>
              <a:t>15 years </a:t>
            </a:r>
            <a:r>
              <a:rPr lang="en-US" sz="2800" spc="300" dirty="0">
                <a:solidFill>
                  <a:schemeClr val="bg1"/>
                </a:solidFill>
                <a:latin typeface="Times New Roman" panose="02020603050405020304" pitchFamily="18" charset="0"/>
                <a:cs typeface="Times New Roman" panose="02020603050405020304" pitchFamily="18" charset="0"/>
              </a:rPr>
              <a:t>and older residing in Texas. Providing </a:t>
            </a:r>
            <a:r>
              <a:rPr lang="en-US" sz="2800" spc="300" dirty="0" smtClean="0">
                <a:solidFill>
                  <a:schemeClr val="bg1"/>
                </a:solidFill>
                <a:latin typeface="Times New Roman" panose="02020603050405020304" pitchFamily="18" charset="0"/>
                <a:cs typeface="Times New Roman" panose="02020603050405020304" pitchFamily="18" charset="0"/>
              </a:rPr>
              <a:t>these important health </a:t>
            </a:r>
            <a:r>
              <a:rPr lang="en-US" sz="2800" spc="300" dirty="0">
                <a:solidFill>
                  <a:schemeClr val="bg1"/>
                </a:solidFill>
                <a:latin typeface="Times New Roman" panose="02020603050405020304" pitchFamily="18" charset="0"/>
                <a:cs typeface="Times New Roman" panose="02020603050405020304" pitchFamily="18" charset="0"/>
              </a:rPr>
              <a:t>services enables Denton County Health Department to empower Denton county residents to make better and more informed choices about their health. </a:t>
            </a:r>
          </a:p>
        </p:txBody>
      </p:sp>
      <p:sp>
        <p:nvSpPr>
          <p:cNvPr id="23" name="Rectangle 22"/>
          <p:cNvSpPr/>
          <p:nvPr/>
        </p:nvSpPr>
        <p:spPr>
          <a:xfrm>
            <a:off x="922028" y="6648582"/>
            <a:ext cx="9424988" cy="4832092"/>
          </a:xfrm>
          <a:prstGeom prst="rect">
            <a:avLst/>
          </a:prstGeom>
        </p:spPr>
        <p:txBody>
          <a:bodyPr wrap="square">
            <a:spAutoFit/>
          </a:bodyPr>
          <a:lstStyle/>
          <a:p>
            <a:pPr algn="ctr"/>
            <a:r>
              <a:rPr lang="en-US" sz="2800" spc="300" dirty="0">
                <a:solidFill>
                  <a:schemeClr val="bg1"/>
                </a:solidFill>
                <a:latin typeface="Times New Roman" panose="02020603050405020304" pitchFamily="18" charset="0"/>
                <a:cs typeface="Times New Roman" panose="02020603050405020304" pitchFamily="18" charset="0"/>
              </a:rPr>
              <a:t>The Texas Administrative Code(TAC) states that access to primary health care services </a:t>
            </a:r>
            <a:r>
              <a:rPr lang="en-US" sz="2800" spc="300" dirty="0" smtClean="0">
                <a:solidFill>
                  <a:schemeClr val="bg1"/>
                </a:solidFill>
                <a:latin typeface="Times New Roman" panose="02020603050405020304" pitchFamily="18" charset="0"/>
                <a:cs typeface="Times New Roman" panose="02020603050405020304" pitchFamily="18" charset="0"/>
              </a:rPr>
              <a:t>are </a:t>
            </a:r>
            <a:r>
              <a:rPr lang="en-US" sz="2800" spc="300" dirty="0">
                <a:solidFill>
                  <a:schemeClr val="bg1"/>
                </a:solidFill>
                <a:latin typeface="Times New Roman" panose="02020603050405020304" pitchFamily="18" charset="0"/>
                <a:cs typeface="Times New Roman" panose="02020603050405020304" pitchFamily="18" charset="0"/>
              </a:rPr>
              <a:t>for persons, who are at or below 200% of the Federal Poverty Level (FPL), who are unable to access the same care through other funding sources or programs. In 2013, the Texas Legislature appropriated funds to be used for expanded primary care services for women 18 years and older. The statute and rules are effective for both Primary Health Care and the Expanded Primary Health Care Programs.</a:t>
            </a:r>
          </a:p>
        </p:txBody>
      </p:sp>
      <p:pic>
        <p:nvPicPr>
          <p:cNvPr id="31" name="Picture 3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00531" y="12368063"/>
            <a:ext cx="6849266" cy="6712262"/>
          </a:xfrm>
          <a:prstGeom prst="rect">
            <a:avLst/>
          </a:prstGeom>
          <a:ln w="228600" cap="sq" cmpd="thickThin">
            <a:solidFill>
              <a:srgbClr val="000000"/>
            </a:solidFill>
            <a:prstDash val="solid"/>
            <a:miter lim="800000"/>
          </a:ln>
          <a:effectLst>
            <a:innerShdw blurRad="76200">
              <a:srgbClr val="000000"/>
            </a:innerShdw>
          </a:effectLst>
        </p:spPr>
      </p:pic>
      <p:pic>
        <p:nvPicPr>
          <p:cNvPr id="3076"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944725" y="14580703"/>
            <a:ext cx="14248649" cy="14822971"/>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
        <p:nvSpPr>
          <p:cNvPr id="2" name="AutoShape 6" descr="1500999082117_PastedImage"/>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8" descr="1500999082117_PastedImage"/>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81" name="Picture 9" descr="C:\Users\pwachira\Desktop\unnamed.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14475" y="231746"/>
            <a:ext cx="6772275" cy="452922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2536314"/>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1.jpeg"/></Relationships>
</file>

<file path=ppt/theme/theme1.xml><?xml version="1.0" encoding="utf-8"?>
<a:theme xmlns:a="http://schemas.openxmlformats.org/drawingml/2006/main" name="PosterPresentations.com-36x48_Trifold_Template-V3">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lackTie">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BlackTie">
      <a:fillStyleLst>
        <a:solidFill>
          <a:schemeClr val="phClr"/>
        </a:solidFill>
        <a:gradFill rotWithShape="1">
          <a:gsLst>
            <a:gs pos="0">
              <a:schemeClr val="phClr">
                <a:tint val="45000"/>
                <a:satMod val="220000"/>
              </a:schemeClr>
            </a:gs>
            <a:gs pos="30000">
              <a:schemeClr val="phClr">
                <a:tint val="61000"/>
                <a:satMod val="220000"/>
              </a:schemeClr>
            </a:gs>
            <a:gs pos="45000">
              <a:schemeClr val="phClr">
                <a:tint val="66000"/>
                <a:satMod val="240000"/>
              </a:schemeClr>
            </a:gs>
            <a:gs pos="55000">
              <a:schemeClr val="phClr">
                <a:tint val="66000"/>
                <a:satMod val="220000"/>
              </a:schemeClr>
            </a:gs>
            <a:gs pos="73000">
              <a:schemeClr val="phClr">
                <a:tint val="61000"/>
                <a:satMod val="220000"/>
              </a:schemeClr>
            </a:gs>
            <a:gs pos="100000">
              <a:schemeClr val="phClr">
                <a:tint val="45000"/>
                <a:satMod val="220000"/>
              </a:schemeClr>
            </a:gs>
          </a:gsLst>
          <a:lin ang="950000" scaled="1"/>
        </a:gradFill>
        <a:gradFill rotWithShape="1">
          <a:gsLst>
            <a:gs pos="0">
              <a:schemeClr val="phClr">
                <a:shade val="63000"/>
                <a:satMod val="110000"/>
              </a:schemeClr>
            </a:gs>
            <a:gs pos="30000">
              <a:schemeClr val="phClr">
                <a:shade val="90000"/>
                <a:satMod val="120000"/>
              </a:schemeClr>
            </a:gs>
            <a:gs pos="45000">
              <a:schemeClr val="phClr">
                <a:shade val="100000"/>
                <a:satMod val="128000"/>
              </a:schemeClr>
            </a:gs>
            <a:gs pos="55000">
              <a:schemeClr val="phClr">
                <a:shade val="100000"/>
                <a:satMod val="128000"/>
              </a:schemeClr>
            </a:gs>
            <a:gs pos="73000">
              <a:schemeClr val="phClr">
                <a:shade val="90000"/>
                <a:satMod val="120000"/>
              </a:schemeClr>
            </a:gs>
            <a:gs pos="100000">
              <a:schemeClr val="phClr">
                <a:shade val="63000"/>
                <a:satMod val="11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7150" dist="38100" dir="5400000" algn="br" rotWithShape="0">
              <a:srgbClr val="000000">
                <a:alpha val="57000"/>
              </a:srgbClr>
            </a:outerShdw>
          </a:effectLst>
          <a:scene3d>
            <a:camera prst="orthographicFront">
              <a:rot lat="0" lon="0" rev="0"/>
            </a:camera>
            <a:lightRig rig="twoPt" dir="t">
              <a:rot lat="0" lon="0" rev="1800000"/>
            </a:lightRig>
          </a:scene3d>
          <a:sp3d>
            <a:bevelT w="44450" h="31750" prst="coolSlant"/>
          </a:sp3d>
        </a:effectStyle>
      </a:effectStyleLst>
      <a:bgFillStyleLst>
        <a:solidFill>
          <a:schemeClr val="phClr"/>
        </a:solidFill>
        <a:blipFill rotWithShape="1">
          <a:blip xmlns:r="http://schemas.openxmlformats.org/officeDocument/2006/relationships" r:embed="rId1">
            <a:duotone>
              <a:schemeClr val="phClr">
                <a:tint val="95000"/>
              </a:schemeClr>
              <a:schemeClr val="phClr">
                <a:shade val="20000"/>
              </a:schemeClr>
            </a:duotone>
          </a:blip>
          <a:stretch/>
        </a:blipFill>
        <a:gradFill rotWithShape="1">
          <a:gsLst>
            <a:gs pos="0">
              <a:schemeClr val="phClr">
                <a:tint val="40000"/>
                <a:satMod val="350000"/>
              </a:schemeClr>
            </a:gs>
            <a:gs pos="40000">
              <a:schemeClr val="phClr">
                <a:tint val="45000"/>
                <a:shade val="99000"/>
                <a:satMod val="350000"/>
              </a:schemeClr>
            </a:gs>
            <a:gs pos="100000">
              <a:schemeClr val="phClr">
                <a:shade val="30000"/>
                <a:satMod val="255000"/>
              </a:schemeClr>
            </a:gs>
          </a:gsLst>
          <a:path path="circle">
            <a:fillToRect l="50000" t="-80000" r="50000" b="18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PosterPresentations.com-36x48_Trifold_Template-V3</Template>
  <TotalTime>3151</TotalTime>
  <Words>467</Words>
  <Application>Microsoft Office PowerPoint</Application>
  <PresentationFormat>Custom</PresentationFormat>
  <Paragraphs>19</Paragraphs>
  <Slides>1</Slides>
  <Notes>1</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1</vt:i4>
      </vt:variant>
    </vt:vector>
  </HeadingPairs>
  <TitlesOfParts>
    <vt:vector size="4" baseType="lpstr">
      <vt:lpstr>PosterPresentations.com-36x48_Trifold_Template-V3</vt:lpstr>
      <vt:lpstr>BlackTie</vt:lpstr>
      <vt:lpstr>Image</vt:lpstr>
      <vt:lpstr>PowerPoint Presentation</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CanterburyMedia</dc:creator>
  <dc:description>This template is the property of PosterPresentations.com. Call us if you need help with this poster template._x000d_
1-866-649-3004           _x000d_
 (c)PosterPresentations.com</dc:description>
  <cp:lastModifiedBy>Priscilla Wachira</cp:lastModifiedBy>
  <cp:revision>59</cp:revision>
  <cp:lastPrinted>2015-07-22T15:02:15Z</cp:lastPrinted>
  <dcterms:created xsi:type="dcterms:W3CDTF">2012-02-03T23:30:52Z</dcterms:created>
  <dcterms:modified xsi:type="dcterms:W3CDTF">2017-08-29T15:53:58Z</dcterms:modified>
</cp:coreProperties>
</file>