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8" r:id="rId2"/>
    <p:sldId id="271" r:id="rId3"/>
    <p:sldId id="343" r:id="rId4"/>
    <p:sldId id="342" r:id="rId5"/>
    <p:sldId id="346" r:id="rId6"/>
    <p:sldId id="345" r:id="rId7"/>
    <p:sldId id="338" r:id="rId8"/>
    <p:sldId id="351" r:id="rId9"/>
    <p:sldId id="348" r:id="rId10"/>
    <p:sldId id="349" r:id="rId11"/>
    <p:sldId id="347" r:id="rId12"/>
    <p:sldId id="341" r:id="rId13"/>
    <p:sldId id="334" r:id="rId14"/>
    <p:sldId id="285" r:id="rId15"/>
    <p:sldId id="350" r:id="rId16"/>
    <p:sldId id="311" r:id="rId17"/>
    <p:sldId id="322" r:id="rId18"/>
    <p:sldId id="323" r:id="rId19"/>
    <p:sldId id="335" r:id="rId20"/>
    <p:sldId id="331" r:id="rId21"/>
    <p:sldId id="344" r:id="rId22"/>
    <p:sldId id="332" r:id="rId23"/>
    <p:sldId id="31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2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7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6765108267716525"/>
          <c:y val="0.22795324803149869"/>
          <c:w val="0.51053116797900056"/>
          <c:h val="0.7657967519685088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0.54688</cdr:x>
      <cdr:y>0.55273</cdr:y>
    </cdr:from>
    <cdr:to>
      <cdr:x>0.69688</cdr:x>
      <cdr:y>0.77773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33752" y="224631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IN" sz="1100" dirty="0"/>
        </a:p>
      </cdr:txBody>
    </cdr:sp>
  </cdr:relSizeAnchor>
  <cdr:relSizeAnchor xmlns:cdr="http://schemas.openxmlformats.org/drawingml/2006/chartDrawing">
    <cdr:from>
      <cdr:x>0.38095</cdr:x>
      <cdr:y>0.44405</cdr:y>
    </cdr:from>
    <cdr:to>
      <cdr:x>0.53329</cdr:x>
      <cdr:y>0.63741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048000" y="1828800"/>
          <a:ext cx="1218872" cy="796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IN" sz="2500" dirty="0" smtClean="0"/>
            <a:t>EMPTY</a:t>
          </a:r>
          <a:endParaRPr lang="en-IN" sz="2500" dirty="0"/>
        </a:p>
      </cdr:txBody>
    </cdr:sp>
  </cdr:relSizeAnchor>
  <cdr:relSizeAnchor xmlns:cdr="http://schemas.openxmlformats.org/drawingml/2006/chartDrawing">
    <cdr:from>
      <cdr:x>0.57031</cdr:x>
      <cdr:y>0.5</cdr:y>
    </cdr:from>
    <cdr:to>
      <cdr:x>0.75001</cdr:x>
      <cdr:y>0.79531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476628" y="2032000"/>
          <a:ext cx="1095404" cy="1200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IN" sz="2500" dirty="0" smtClean="0"/>
            <a:t>SOLID </a:t>
          </a:r>
        </a:p>
        <a:p xmlns:a="http://schemas.openxmlformats.org/drawingml/2006/main">
          <a:r>
            <a:rPr lang="en-IN" sz="2500" dirty="0" smtClean="0"/>
            <a:t>FOOD</a:t>
          </a:r>
          <a:endParaRPr lang="en-IN" sz="2500" dirty="0"/>
        </a:p>
      </cdr:txBody>
    </cdr:sp>
  </cdr:relSizeAnchor>
  <cdr:relSizeAnchor xmlns:cdr="http://schemas.openxmlformats.org/drawingml/2006/chartDrawing">
    <cdr:from>
      <cdr:x>0.3619</cdr:x>
      <cdr:y>0.66608</cdr:y>
    </cdr:from>
    <cdr:to>
      <cdr:x>0.51424</cdr:x>
      <cdr:y>0.85944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895600" y="2743200"/>
          <a:ext cx="1218872" cy="796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IN" sz="2500" dirty="0" smtClean="0"/>
            <a:t>LIQID</a:t>
          </a:r>
          <a:endParaRPr lang="en-IN" sz="25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88724" tIns="44362" rIns="88724" bIns="44362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88724" tIns="44362" rIns="88724" bIns="44362" rtlCol="0"/>
          <a:lstStyle>
            <a:lvl1pPr algn="r">
              <a:defRPr sz="1200"/>
            </a:lvl1pPr>
          </a:lstStyle>
          <a:p>
            <a:pPr>
              <a:defRPr/>
            </a:pPr>
            <a:fld id="{BB43B1FE-C316-466A-9828-B6C393F7F6FA}" type="datetimeFigureOut">
              <a:rPr lang="en-US"/>
              <a:pPr>
                <a:defRPr/>
              </a:pPr>
              <a:t>20/11/2018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88724" tIns="44362" rIns="88724" bIns="443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88724" tIns="44362" rIns="88724" bIns="44362" rtlCol="0" anchor="b"/>
          <a:lstStyle>
            <a:lvl1pPr algn="r">
              <a:defRPr sz="1200"/>
            </a:lvl1pPr>
          </a:lstStyle>
          <a:p>
            <a:pPr>
              <a:defRPr/>
            </a:pPr>
            <a:fld id="{B3029C30-2760-422C-B1CB-DFC926730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1211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C465C7-CBE0-4F26-81AE-913B9B4513C1}" type="datetimeFigureOut">
              <a:rPr lang="en-US"/>
              <a:pPr>
                <a:defRPr/>
              </a:pPr>
              <a:t>20/11/2018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C26E14-C9AC-4F15-9884-7C962AF5A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92315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DAF62-53A3-485F-89C3-93F5AB1B271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9207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DAF62-53A3-485F-89C3-93F5AB1B271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9207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E20BD4-83A5-443A-97D4-879DC99BEE37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427166-11A8-45FD-B9F8-8AA03CDD90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81E37FCE-C732-4261-B82F-D682FF28125B}" type="datetimeFigureOut">
              <a:rPr lang="en-US" smtClean="0"/>
              <a:pPr/>
              <a:t>20/11/2018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14BF106F-0DC6-4624-993D-3368C41EA9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dr.mangeshdeshpande@gmail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362200"/>
            <a:ext cx="82296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 smtClean="0">
                <a:latin typeface="Calibri" pitchFamily="34" charset="0"/>
              </a:rPr>
              <a:t>MEDICAL HUMOUR</a:t>
            </a:r>
          </a:p>
          <a:p>
            <a:pPr algn="ctr">
              <a:defRPr/>
            </a:pPr>
            <a:r>
              <a:rPr lang="en-US" sz="5400" dirty="0" smtClean="0">
                <a:latin typeface="Calibri" pitchFamily="34" charset="0"/>
              </a:rPr>
              <a:t> </a:t>
            </a:r>
            <a:endParaRPr lang="en-US" sz="5400" dirty="0">
              <a:latin typeface="Calibri" pitchFamily="34" charset="0"/>
            </a:endParaRPr>
          </a:p>
          <a:p>
            <a:pPr algn="ctr">
              <a:defRPr/>
            </a:pPr>
            <a:r>
              <a:rPr lang="en-US" sz="3200" dirty="0">
                <a:latin typeface="Calibri" pitchFamily="34" charset="0"/>
              </a:rPr>
              <a:t>		</a:t>
            </a:r>
            <a:endParaRPr lang="en-US" sz="2400" i="1" dirty="0">
              <a:solidFill>
                <a:srgbClr val="C0000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8600" y="3810000"/>
            <a:ext cx="8610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3200" b="1" dirty="0">
                <a:solidFill>
                  <a:srgbClr val="00B0F0"/>
                </a:solidFill>
                <a:latin typeface="Calibri" pitchFamily="34" charset="0"/>
              </a:rPr>
              <a:t>DR.VILAS LADDHA</a:t>
            </a:r>
          </a:p>
          <a:p>
            <a:pPr algn="r">
              <a:defRPr/>
            </a:pP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AYURVEDIC PHYSICIAN</a:t>
            </a:r>
          </a:p>
          <a:p>
            <a:pPr algn="r">
              <a:defRPr/>
            </a:pP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FAMILY PHYSICIAN</a:t>
            </a:r>
          </a:p>
          <a:p>
            <a:pPr algn="r">
              <a:defRPr/>
            </a:pPr>
            <a:endParaRPr lang="en-US" sz="32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343400" y="5562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3400" y="60198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www.upchar.in a medical helpline </a:t>
            </a:r>
            <a:endParaRPr lang="en-US" sz="36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533400" y="3277850"/>
            <a:ext cx="8229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50000"/>
              <a:defRPr/>
            </a:pPr>
            <a:r>
              <a:rPr lang="en-US" sz="8800" b="1" dirty="0" smtClean="0">
                <a:latin typeface="Times New Roman" pitchFamily="18" charset="0"/>
                <a:cs typeface="Times New Roman" pitchFamily="18" charset="0"/>
              </a:rPr>
              <a:t>L( I )FESTYLE</a:t>
            </a:r>
            <a:endParaRPr lang="en-US" sz="8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2362200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50000"/>
              <a:defRPr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ITS ALL ABOUT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642479"/>
            <a:ext cx="6324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err="1" smtClean="0"/>
              <a:t>Dil</a:t>
            </a:r>
            <a:r>
              <a:rPr lang="en-US" dirty="0" smtClean="0"/>
              <a:t> </a:t>
            </a:r>
            <a:r>
              <a:rPr lang="en-US" dirty="0" err="1" smtClean="0"/>
              <a:t>khamosh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, </a:t>
            </a:r>
            <a:r>
              <a:rPr lang="en-US" dirty="0" err="1" smtClean="0"/>
              <a:t>magar</a:t>
            </a:r>
            <a:r>
              <a:rPr lang="en-US" dirty="0" smtClean="0"/>
              <a:t> </a:t>
            </a:r>
            <a:r>
              <a:rPr lang="en-US" dirty="0" err="1" smtClean="0"/>
              <a:t>hoth</a:t>
            </a:r>
            <a:r>
              <a:rPr lang="en-US" dirty="0" smtClean="0"/>
              <a:t> </a:t>
            </a:r>
            <a:r>
              <a:rPr lang="en-US" dirty="0" err="1" smtClean="0"/>
              <a:t>hasa</a:t>
            </a:r>
            <a:r>
              <a:rPr lang="en-US" dirty="0" smtClean="0"/>
              <a:t> </a:t>
            </a:r>
            <a:r>
              <a:rPr lang="en-US" dirty="0" err="1" smtClean="0"/>
              <a:t>karte</a:t>
            </a:r>
            <a:r>
              <a:rPr lang="en-US" dirty="0" smtClean="0"/>
              <a:t> </a:t>
            </a:r>
            <a:r>
              <a:rPr lang="en-US" dirty="0" err="1" smtClean="0"/>
              <a:t>hain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Basti</a:t>
            </a:r>
            <a:r>
              <a:rPr lang="en-US" dirty="0" smtClean="0"/>
              <a:t> </a:t>
            </a:r>
            <a:r>
              <a:rPr lang="en-US" dirty="0" err="1" smtClean="0"/>
              <a:t>viran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, </a:t>
            </a:r>
            <a:r>
              <a:rPr lang="en-US" dirty="0" err="1" smtClean="0"/>
              <a:t>magar</a:t>
            </a:r>
            <a:r>
              <a:rPr lang="en-US" dirty="0" smtClean="0"/>
              <a:t> log </a:t>
            </a:r>
            <a:r>
              <a:rPr lang="en-US" dirty="0" err="1" smtClean="0"/>
              <a:t>basaa</a:t>
            </a:r>
            <a:r>
              <a:rPr lang="en-US" dirty="0" smtClean="0"/>
              <a:t> </a:t>
            </a:r>
            <a:r>
              <a:rPr lang="en-US" dirty="0" err="1" smtClean="0"/>
              <a:t>karte</a:t>
            </a:r>
            <a:r>
              <a:rPr lang="en-US" dirty="0" smtClean="0"/>
              <a:t>   </a:t>
            </a:r>
            <a:r>
              <a:rPr lang="en-US" dirty="0" err="1" smtClean="0"/>
              <a:t>hain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Nasha</a:t>
            </a:r>
            <a:r>
              <a:rPr lang="en-US" dirty="0" smtClean="0"/>
              <a:t> </a:t>
            </a:r>
            <a:r>
              <a:rPr lang="en-US" dirty="0" err="1" smtClean="0"/>
              <a:t>maykado</a:t>
            </a:r>
            <a:r>
              <a:rPr lang="en-US" dirty="0" smtClean="0"/>
              <a:t> me,   </a:t>
            </a:r>
            <a:r>
              <a:rPr lang="en-US" dirty="0" err="1" smtClean="0"/>
              <a:t>aaj-kal</a:t>
            </a:r>
            <a:r>
              <a:rPr lang="en-US" dirty="0" smtClean="0"/>
              <a:t> </a:t>
            </a:r>
            <a:r>
              <a:rPr lang="en-US" dirty="0" err="1" smtClean="0"/>
              <a:t>kaha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  </a:t>
            </a:r>
            <a:r>
              <a:rPr lang="en-US" dirty="0" err="1" smtClean="0"/>
              <a:t>yaro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Kyon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log </a:t>
            </a:r>
            <a:r>
              <a:rPr lang="en-US" b="1" dirty="0" smtClean="0"/>
              <a:t>MAY</a:t>
            </a:r>
            <a:r>
              <a:rPr lang="en-US" dirty="0" smtClean="0"/>
              <a:t> </a:t>
            </a:r>
            <a:r>
              <a:rPr lang="en-US" smtClean="0"/>
              <a:t>ka,nahi</a:t>
            </a:r>
            <a:r>
              <a:rPr lang="en-US" dirty="0" smtClean="0"/>
              <a:t> </a:t>
            </a:r>
            <a:r>
              <a:rPr lang="en-US" b="1" dirty="0" smtClean="0"/>
              <a:t>MAI</a:t>
            </a:r>
            <a:r>
              <a:rPr lang="en-US" dirty="0" smtClean="0"/>
              <a:t> ka </a:t>
            </a:r>
            <a:r>
              <a:rPr lang="en-US" dirty="0" err="1" smtClean="0"/>
              <a:t>nasha</a:t>
            </a:r>
            <a:r>
              <a:rPr lang="en-US" dirty="0" smtClean="0"/>
              <a:t> </a:t>
            </a:r>
            <a:r>
              <a:rPr lang="en-US" dirty="0" err="1" smtClean="0"/>
              <a:t>karte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733252"/>
            <a:ext cx="6324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/>
              <a:t>‘</a:t>
            </a:r>
            <a:r>
              <a:rPr lang="en-US" sz="8800" dirty="0" smtClean="0">
                <a:latin typeface="Elephant" pitchFamily="18" charset="0"/>
              </a:rPr>
              <a:t>I</a:t>
            </a:r>
            <a:r>
              <a:rPr lang="en-US" sz="8800" dirty="0" smtClean="0"/>
              <a:t>’</a:t>
            </a:r>
            <a:r>
              <a:rPr lang="en-US" dirty="0" smtClean="0"/>
              <a:t> is the smallest letter in dictionary</a:t>
            </a:r>
          </a:p>
          <a:p>
            <a:r>
              <a:rPr lang="en-US" dirty="0" smtClean="0"/>
              <a:t>Lets not make it largest and heaviest word in our life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38200" y="381000"/>
            <a:ext cx="632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What is “</a:t>
            </a:r>
            <a:r>
              <a:rPr lang="en-US" sz="4000" dirty="0" smtClean="0">
                <a:latin typeface="Elephant" pitchFamily="18" charset="0"/>
              </a:rPr>
              <a:t>I</a:t>
            </a:r>
            <a:r>
              <a:rPr lang="en-US" sz="4000" dirty="0" smtClean="0"/>
              <a:t>” .</a:t>
            </a:r>
          </a:p>
          <a:p>
            <a:r>
              <a:rPr lang="en-US" sz="4000" dirty="0" err="1" smtClean="0"/>
              <a:t>mai</a:t>
            </a:r>
            <a:r>
              <a:rPr lang="en-US" sz="4000" dirty="0" smtClean="0"/>
              <a:t>….me….myself</a:t>
            </a:r>
            <a:endParaRPr lang="en-US" sz="4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70866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  <a:cs typeface="Aharoni" pitchFamily="2" charset="-79"/>
              </a:rPr>
              <a:t>Does Medicine is everything</a:t>
            </a:r>
          </a:p>
          <a:p>
            <a:r>
              <a:rPr lang="en-US" sz="2800" b="1" dirty="0" smtClean="0">
                <a:latin typeface="+mj-lt"/>
                <a:cs typeface="Aharoni" pitchFamily="2" charset="-79"/>
              </a:rPr>
              <a:t>              NO</a:t>
            </a:r>
          </a:p>
          <a:p>
            <a:r>
              <a:rPr lang="en-US" sz="2800" b="1" dirty="0" smtClean="0">
                <a:latin typeface="+mj-lt"/>
                <a:cs typeface="Aharoni" pitchFamily="2" charset="-79"/>
              </a:rPr>
              <a:t>Non Medicinal remedies as well</a:t>
            </a:r>
          </a:p>
          <a:p>
            <a:endParaRPr lang="en-US" dirty="0" smtClean="0"/>
          </a:p>
          <a:p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752601"/>
            <a:ext cx="75438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Calibri" pitchFamily="34" charset="0"/>
              </a:rPr>
              <a:t>Saline gargle for throat infection</a:t>
            </a:r>
          </a:p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Calibri" pitchFamily="34" charset="0"/>
              </a:rPr>
              <a:t>be honest to your doctor </a:t>
            </a:r>
            <a:r>
              <a:rPr lang="en-US" dirty="0" err="1" smtClean="0">
                <a:latin typeface="+mn-lt"/>
                <a:cs typeface="Calibri" pitchFamily="34" charset="0"/>
              </a:rPr>
              <a:t>dont</a:t>
            </a:r>
            <a:r>
              <a:rPr lang="en-US" dirty="0" smtClean="0">
                <a:latin typeface="+mn-lt"/>
                <a:cs typeface="Calibri" pitchFamily="34" charset="0"/>
              </a:rPr>
              <a:t> lie</a:t>
            </a:r>
          </a:p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Calibri" pitchFamily="34" charset="0"/>
              </a:rPr>
              <a:t>Give some time to heal</a:t>
            </a:r>
          </a:p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Calibri" pitchFamily="34" charset="0"/>
              </a:rPr>
              <a:t>Have a change like tourism or going for outing with your loved ones</a:t>
            </a:r>
          </a:p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Calibri" pitchFamily="34" charset="0"/>
              </a:rPr>
              <a:t>Though strict words by doctor its for your betterment</a:t>
            </a:r>
          </a:p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</a:rPr>
              <a:t>Diet </a:t>
            </a:r>
            <a:r>
              <a:rPr lang="en-US" dirty="0" err="1" smtClean="0">
                <a:latin typeface="+mn-lt"/>
              </a:rPr>
              <a:t>Rxed</a:t>
            </a:r>
            <a:r>
              <a:rPr lang="en-US" dirty="0" smtClean="0">
                <a:latin typeface="+mn-lt"/>
              </a:rPr>
              <a:t> by doctor before or after meals</a:t>
            </a:r>
            <a:endParaRPr lang="en-US" dirty="0" smtClean="0">
              <a:latin typeface="+mn-lt"/>
              <a:cs typeface="Calibri" pitchFamily="34" charset="0"/>
            </a:endParaRPr>
          </a:p>
          <a:p>
            <a:pPr>
              <a:lnSpc>
                <a:spcPct val="150000"/>
              </a:lnSpc>
              <a:buSzPct val="103000"/>
              <a:buFont typeface="Wingdings" pitchFamily="2" charset="2"/>
              <a:buChar char="ü"/>
            </a:pPr>
            <a:r>
              <a:rPr lang="en-US" dirty="0" smtClean="0">
                <a:latin typeface="+mn-lt"/>
                <a:cs typeface="Calibri" pitchFamily="34" charset="0"/>
              </a:rPr>
              <a:t>Don’t try to please everyone</a:t>
            </a:r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4611231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Zindagi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choti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nahi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hai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Janab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.. 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log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jeena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deri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se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suru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karte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hai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…..</a:t>
            </a: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Jabtak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raste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samazme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aate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hai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,,</a:t>
            </a:r>
          </a:p>
          <a:p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Tabtak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lautneka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waqt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aa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jata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hai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..</a:t>
            </a:r>
          </a:p>
          <a:p>
            <a:endParaRPr lang="en-US" sz="2800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14400"/>
            <a:ext cx="7391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6000" dirty="0" smtClean="0"/>
              <a:t>*</a:t>
            </a:r>
            <a:r>
              <a:rPr lang="en-US" sz="6000" dirty="0" err="1" smtClean="0"/>
              <a:t>Googlopathy</a:t>
            </a:r>
            <a:r>
              <a:rPr lang="en-US" sz="6000" dirty="0" smtClean="0"/>
              <a:t>*</a:t>
            </a:r>
          </a:p>
          <a:p>
            <a:pPr algn="ctr"/>
            <a:r>
              <a:rPr lang="en-US" sz="3200" dirty="0" smtClean="0"/>
              <a:t>its a most modern branch of medicine where Patient prescribes Medicines to His Doctor</a:t>
            </a:r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Trust your Doctor more than</a:t>
            </a:r>
          </a:p>
          <a:p>
            <a:pPr algn="ctr"/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endParaRPr lang="en-US" sz="4400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googlelogo_color_272x92d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5334000"/>
            <a:ext cx="25908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1000" y="2438400"/>
            <a:ext cx="5105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buClr>
                <a:schemeClr val="bg1">
                  <a:lumMod val="85000"/>
                </a:schemeClr>
              </a:buClr>
              <a:buSzPct val="150000"/>
              <a:defRPr/>
            </a:pPr>
            <a:r>
              <a:rPr lang="en-US" sz="2000" b="1" dirty="0">
                <a:latin typeface="Comic Sans MS" pitchFamily="66" charset="0"/>
              </a:rPr>
              <a:t> </a:t>
            </a:r>
          </a:p>
        </p:txBody>
      </p:sp>
      <p:pic>
        <p:nvPicPr>
          <p:cNvPr id="8199" name="Picture 7" descr="E:\Documents\Presentation\life style pic\heart-attack-picture.gif"/>
          <p:cNvPicPr>
            <a:picLocks noChangeAspect="1" noChangeArrowheads="1"/>
          </p:cNvPicPr>
          <p:nvPr/>
        </p:nvPicPr>
        <p:blipFill>
          <a:blip r:embed="rId3"/>
          <a:srcRect b="7018"/>
          <a:stretch>
            <a:fillRect/>
          </a:stretch>
        </p:blipFill>
        <p:spPr bwMode="auto">
          <a:xfrm>
            <a:off x="5314950" y="1981200"/>
            <a:ext cx="38290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47800" y="990600"/>
            <a:ext cx="563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Sabse</a:t>
            </a:r>
            <a:r>
              <a:rPr lang="en-US" sz="4000" dirty="0" smtClean="0"/>
              <a:t> </a:t>
            </a:r>
            <a:r>
              <a:rPr lang="en-US" sz="4000" dirty="0" err="1" smtClean="0"/>
              <a:t>bada</a:t>
            </a:r>
            <a:r>
              <a:rPr lang="en-US" sz="4000" dirty="0" smtClean="0"/>
              <a:t> </a:t>
            </a:r>
            <a:r>
              <a:rPr lang="en-US" sz="4000" dirty="0" err="1" smtClean="0"/>
              <a:t>rog</a:t>
            </a:r>
            <a:r>
              <a:rPr lang="en-US" sz="4000" dirty="0" smtClean="0"/>
              <a:t> </a:t>
            </a:r>
          </a:p>
          <a:p>
            <a:r>
              <a:rPr lang="en-US" sz="4000" dirty="0" err="1" smtClean="0"/>
              <a:t>kya</a:t>
            </a:r>
            <a:r>
              <a:rPr lang="en-US" sz="4000" dirty="0" smtClean="0"/>
              <a:t> </a:t>
            </a:r>
            <a:r>
              <a:rPr lang="en-US" sz="4000" dirty="0" err="1" smtClean="0"/>
              <a:t>kahenge</a:t>
            </a:r>
            <a:r>
              <a:rPr lang="en-US" sz="4000" dirty="0" smtClean="0"/>
              <a:t> log</a:t>
            </a:r>
          </a:p>
          <a:p>
            <a:endParaRPr lang="en-US" sz="4000" dirty="0" smtClean="0"/>
          </a:p>
          <a:p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3505200"/>
            <a:ext cx="5410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Salon se </a:t>
            </a:r>
            <a:r>
              <a:rPr lang="en-US" sz="3200" dirty="0" err="1" smtClean="0"/>
              <a:t>mein</a:t>
            </a:r>
            <a:r>
              <a:rPr lang="en-US" sz="3200" dirty="0" smtClean="0"/>
              <a:t> </a:t>
            </a:r>
            <a:r>
              <a:rPr lang="en-US" sz="3200" dirty="0" err="1" smtClean="0"/>
              <a:t>apne</a:t>
            </a:r>
            <a:r>
              <a:rPr lang="en-US" sz="3200" dirty="0" smtClean="0"/>
              <a:t> </a:t>
            </a:r>
          </a:p>
          <a:p>
            <a:r>
              <a:rPr lang="en-US" sz="3200" dirty="0" err="1" smtClean="0"/>
              <a:t>aap</a:t>
            </a:r>
            <a:r>
              <a:rPr lang="en-US" sz="3200" dirty="0" smtClean="0"/>
              <a:t> se </a:t>
            </a:r>
            <a:r>
              <a:rPr lang="en-US" sz="3200" dirty="0" err="1" smtClean="0"/>
              <a:t>dhoka</a:t>
            </a:r>
            <a:r>
              <a:rPr lang="en-US" sz="3200" dirty="0" smtClean="0"/>
              <a:t> </a:t>
            </a:r>
            <a:r>
              <a:rPr lang="en-US" sz="3200" dirty="0" err="1" smtClean="0"/>
              <a:t>karta</a:t>
            </a:r>
            <a:r>
              <a:rPr lang="en-US" sz="3200" dirty="0" smtClean="0"/>
              <a:t> </a:t>
            </a:r>
            <a:r>
              <a:rPr lang="en-US" sz="3200" dirty="0" err="1" smtClean="0"/>
              <a:t>raha</a:t>
            </a:r>
            <a:r>
              <a:rPr lang="en-US" sz="3200" dirty="0" smtClean="0"/>
              <a:t>….</a:t>
            </a:r>
          </a:p>
          <a:p>
            <a:r>
              <a:rPr lang="en-US" sz="3200" dirty="0" err="1" smtClean="0"/>
              <a:t>Dhool</a:t>
            </a:r>
            <a:r>
              <a:rPr lang="en-US" sz="3200" dirty="0" smtClean="0"/>
              <a:t> </a:t>
            </a:r>
            <a:r>
              <a:rPr lang="en-US" sz="3200" dirty="0" err="1" smtClean="0"/>
              <a:t>chehre</a:t>
            </a:r>
            <a:r>
              <a:rPr lang="en-US" sz="3200" dirty="0" smtClean="0"/>
              <a:t> par </a:t>
            </a:r>
            <a:r>
              <a:rPr lang="en-US" sz="3200" dirty="0" err="1" smtClean="0"/>
              <a:t>thi</a:t>
            </a:r>
            <a:r>
              <a:rPr lang="en-US" sz="3200" dirty="0" smtClean="0"/>
              <a:t> </a:t>
            </a:r>
            <a:r>
              <a:rPr lang="en-US" sz="3200" dirty="0" err="1" smtClean="0"/>
              <a:t>aur</a:t>
            </a:r>
            <a:r>
              <a:rPr lang="en-US" sz="3200" dirty="0" smtClean="0"/>
              <a:t> </a:t>
            </a:r>
            <a:r>
              <a:rPr lang="en-US" sz="3200" dirty="0" err="1" smtClean="0"/>
              <a:t>mein</a:t>
            </a:r>
            <a:r>
              <a:rPr lang="en-US" sz="3200" dirty="0" smtClean="0"/>
              <a:t> </a:t>
            </a:r>
            <a:r>
              <a:rPr lang="en-US" sz="3200" dirty="0" err="1" smtClean="0"/>
              <a:t>aina</a:t>
            </a:r>
            <a:r>
              <a:rPr lang="en-US" sz="3200" dirty="0" smtClean="0"/>
              <a:t> </a:t>
            </a:r>
            <a:r>
              <a:rPr lang="en-US" sz="3200" dirty="0" err="1" smtClean="0"/>
              <a:t>saaf</a:t>
            </a:r>
            <a:r>
              <a:rPr lang="en-US" sz="3200" dirty="0" smtClean="0"/>
              <a:t> </a:t>
            </a:r>
            <a:r>
              <a:rPr lang="en-US" sz="3200" dirty="0" err="1" smtClean="0"/>
              <a:t>karta</a:t>
            </a:r>
            <a:r>
              <a:rPr lang="en-US" sz="3200" dirty="0" smtClean="0"/>
              <a:t> </a:t>
            </a:r>
            <a:r>
              <a:rPr lang="en-US" sz="3200" dirty="0" err="1" smtClean="0"/>
              <a:t>raha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343400" y="5562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67586" name="Picture 2" descr="Image result for male bra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47710"/>
            <a:ext cx="8534400" cy="5710289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2" name="Group 41"/>
          <p:cNvGrpSpPr/>
          <p:nvPr/>
        </p:nvGrpSpPr>
        <p:grpSpPr>
          <a:xfrm>
            <a:off x="1600200" y="2667000"/>
            <a:ext cx="1219200" cy="762000"/>
            <a:chOff x="1600200" y="2667000"/>
            <a:chExt cx="1219200" cy="762000"/>
          </a:xfrm>
        </p:grpSpPr>
        <p:sp>
          <p:nvSpPr>
            <p:cNvPr id="9" name="Rectangle 8"/>
            <p:cNvSpPr/>
            <p:nvPr/>
          </p:nvSpPr>
          <p:spPr>
            <a:xfrm>
              <a:off x="1600200" y="2667000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57400" y="2667000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14600" y="2667000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28800" y="3124200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86000" y="3124200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181600" y="2362200"/>
            <a:ext cx="1693161" cy="1378857"/>
            <a:chOff x="1600200" y="0"/>
            <a:chExt cx="1693161" cy="1378857"/>
          </a:xfrm>
        </p:grpSpPr>
        <p:sp>
          <p:nvSpPr>
            <p:cNvPr id="14" name="Rectangle 13"/>
            <p:cNvSpPr/>
            <p:nvPr/>
          </p:nvSpPr>
          <p:spPr>
            <a:xfrm>
              <a:off x="1908629" y="315686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65829" y="315686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23029" y="315686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37229" y="772886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94429" y="772886"/>
              <a:ext cx="304800" cy="304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Connector 19"/>
            <p:cNvCxnSpPr>
              <a:stCxn id="14" idx="3"/>
              <a:endCxn id="15" idx="1"/>
            </p:cNvCxnSpPr>
            <p:nvPr/>
          </p:nvCxnSpPr>
          <p:spPr>
            <a:xfrm>
              <a:off x="2213429" y="468086"/>
              <a:ext cx="152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5" idx="3"/>
              <a:endCxn id="16" idx="1"/>
            </p:cNvCxnSpPr>
            <p:nvPr/>
          </p:nvCxnSpPr>
          <p:spPr>
            <a:xfrm>
              <a:off x="2670629" y="468086"/>
              <a:ext cx="152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7" idx="3"/>
              <a:endCxn id="18" idx="1"/>
            </p:cNvCxnSpPr>
            <p:nvPr/>
          </p:nvCxnSpPr>
          <p:spPr>
            <a:xfrm>
              <a:off x="2442029" y="925286"/>
              <a:ext cx="152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6" idx="2"/>
              <a:endCxn id="18" idx="0"/>
            </p:cNvCxnSpPr>
            <p:nvPr/>
          </p:nvCxnSpPr>
          <p:spPr>
            <a:xfrm rot="5400000">
              <a:off x="2784929" y="582386"/>
              <a:ext cx="152400" cy="2286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4" idx="2"/>
              <a:endCxn id="17" idx="0"/>
            </p:cNvCxnSpPr>
            <p:nvPr/>
          </p:nvCxnSpPr>
          <p:spPr>
            <a:xfrm rot="16200000" flipH="1">
              <a:off x="2099129" y="582386"/>
              <a:ext cx="152400" cy="2286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8" idx="0"/>
              <a:endCxn id="15" idx="2"/>
            </p:cNvCxnSpPr>
            <p:nvPr/>
          </p:nvCxnSpPr>
          <p:spPr>
            <a:xfrm rot="16200000" flipV="1">
              <a:off x="2556329" y="582386"/>
              <a:ext cx="152400" cy="2286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7" idx="0"/>
              <a:endCxn id="15" idx="2"/>
            </p:cNvCxnSpPr>
            <p:nvPr/>
          </p:nvCxnSpPr>
          <p:spPr>
            <a:xfrm rot="5400000" flipH="1" flipV="1">
              <a:off x="2327729" y="582386"/>
              <a:ext cx="152400" cy="2286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Freeform 35"/>
            <p:cNvSpPr/>
            <p:nvPr/>
          </p:nvSpPr>
          <p:spPr>
            <a:xfrm>
              <a:off x="2011436" y="0"/>
              <a:ext cx="938593" cy="319315"/>
            </a:xfrm>
            <a:custGeom>
              <a:avLst/>
              <a:gdLst>
                <a:gd name="connsiteX0" fmla="*/ 24193 w 938593"/>
                <a:gd name="connsiteY0" fmla="*/ 290286 h 319315"/>
                <a:gd name="connsiteX1" fmla="*/ 96764 w 938593"/>
                <a:gd name="connsiteY1" fmla="*/ 217715 h 319315"/>
                <a:gd name="connsiteX2" fmla="*/ 140307 w 938593"/>
                <a:gd name="connsiteY2" fmla="*/ 159657 h 319315"/>
                <a:gd name="connsiteX3" fmla="*/ 227393 w 938593"/>
                <a:gd name="connsiteY3" fmla="*/ 72572 h 319315"/>
                <a:gd name="connsiteX4" fmla="*/ 256422 w 938593"/>
                <a:gd name="connsiteY4" fmla="*/ 29029 h 319315"/>
                <a:gd name="connsiteX5" fmla="*/ 343507 w 938593"/>
                <a:gd name="connsiteY5" fmla="*/ 0 h 319315"/>
                <a:gd name="connsiteX6" fmla="*/ 604764 w 938593"/>
                <a:gd name="connsiteY6" fmla="*/ 29029 h 319315"/>
                <a:gd name="connsiteX7" fmla="*/ 691850 w 938593"/>
                <a:gd name="connsiteY7" fmla="*/ 58057 h 319315"/>
                <a:gd name="connsiteX8" fmla="*/ 735393 w 938593"/>
                <a:gd name="connsiteY8" fmla="*/ 87086 h 319315"/>
                <a:gd name="connsiteX9" fmla="*/ 822479 w 938593"/>
                <a:gd name="connsiteY9" fmla="*/ 116115 h 319315"/>
                <a:gd name="connsiteX10" fmla="*/ 836993 w 938593"/>
                <a:gd name="connsiteY10" fmla="*/ 159657 h 319315"/>
                <a:gd name="connsiteX11" fmla="*/ 880536 w 938593"/>
                <a:gd name="connsiteY11" fmla="*/ 174172 h 319315"/>
                <a:gd name="connsiteX12" fmla="*/ 924079 w 938593"/>
                <a:gd name="connsiteY12" fmla="*/ 203200 h 319315"/>
                <a:gd name="connsiteX13" fmla="*/ 938593 w 938593"/>
                <a:gd name="connsiteY13" fmla="*/ 246743 h 319315"/>
                <a:gd name="connsiteX14" fmla="*/ 909564 w 938593"/>
                <a:gd name="connsiteY14" fmla="*/ 319315 h 31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8593" h="319315">
                  <a:moveTo>
                    <a:pt x="24193" y="290286"/>
                  </a:moveTo>
                  <a:cubicBezTo>
                    <a:pt x="101607" y="174166"/>
                    <a:pt x="0" y="314480"/>
                    <a:pt x="96764" y="217715"/>
                  </a:cubicBezTo>
                  <a:cubicBezTo>
                    <a:pt x="113869" y="200609"/>
                    <a:pt x="124124" y="177638"/>
                    <a:pt x="140307" y="159657"/>
                  </a:cubicBezTo>
                  <a:cubicBezTo>
                    <a:pt x="167770" y="129143"/>
                    <a:pt x="198364" y="101600"/>
                    <a:pt x="227393" y="72572"/>
                  </a:cubicBezTo>
                  <a:cubicBezTo>
                    <a:pt x="239728" y="60237"/>
                    <a:pt x="241629" y="38274"/>
                    <a:pt x="256422" y="29029"/>
                  </a:cubicBezTo>
                  <a:cubicBezTo>
                    <a:pt x="282370" y="12812"/>
                    <a:pt x="343507" y="0"/>
                    <a:pt x="343507" y="0"/>
                  </a:cubicBezTo>
                  <a:cubicBezTo>
                    <a:pt x="403923" y="5035"/>
                    <a:pt x="532490" y="10961"/>
                    <a:pt x="604764" y="29029"/>
                  </a:cubicBezTo>
                  <a:cubicBezTo>
                    <a:pt x="634449" y="36450"/>
                    <a:pt x="691850" y="58057"/>
                    <a:pt x="691850" y="58057"/>
                  </a:cubicBezTo>
                  <a:cubicBezTo>
                    <a:pt x="706364" y="67733"/>
                    <a:pt x="719452" y="80001"/>
                    <a:pt x="735393" y="87086"/>
                  </a:cubicBezTo>
                  <a:cubicBezTo>
                    <a:pt x="763355" y="99514"/>
                    <a:pt x="822479" y="116115"/>
                    <a:pt x="822479" y="116115"/>
                  </a:cubicBezTo>
                  <a:cubicBezTo>
                    <a:pt x="827317" y="130629"/>
                    <a:pt x="826175" y="148839"/>
                    <a:pt x="836993" y="159657"/>
                  </a:cubicBezTo>
                  <a:cubicBezTo>
                    <a:pt x="847811" y="170475"/>
                    <a:pt x="866852" y="167330"/>
                    <a:pt x="880536" y="174172"/>
                  </a:cubicBezTo>
                  <a:cubicBezTo>
                    <a:pt x="896138" y="181973"/>
                    <a:pt x="909565" y="193524"/>
                    <a:pt x="924079" y="203200"/>
                  </a:cubicBezTo>
                  <a:cubicBezTo>
                    <a:pt x="928917" y="217714"/>
                    <a:pt x="938593" y="231444"/>
                    <a:pt x="938593" y="246743"/>
                  </a:cubicBezTo>
                  <a:cubicBezTo>
                    <a:pt x="938593" y="295265"/>
                    <a:pt x="932637" y="296242"/>
                    <a:pt x="909564" y="319315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891972" y="475119"/>
              <a:ext cx="401389" cy="463566"/>
            </a:xfrm>
            <a:custGeom>
              <a:avLst/>
              <a:gdLst>
                <a:gd name="connsiteX0" fmla="*/ 232228 w 401389"/>
                <a:gd name="connsiteY0" fmla="*/ 3853 h 463566"/>
                <a:gd name="connsiteX1" fmla="*/ 333828 w 401389"/>
                <a:gd name="connsiteY1" fmla="*/ 18367 h 463566"/>
                <a:gd name="connsiteX2" fmla="*/ 391886 w 401389"/>
                <a:gd name="connsiteY2" fmla="*/ 105453 h 463566"/>
                <a:gd name="connsiteX3" fmla="*/ 377371 w 401389"/>
                <a:gd name="connsiteY3" fmla="*/ 294138 h 463566"/>
                <a:gd name="connsiteX4" fmla="*/ 290286 w 401389"/>
                <a:gd name="connsiteY4" fmla="*/ 352196 h 463566"/>
                <a:gd name="connsiteX5" fmla="*/ 203200 w 401389"/>
                <a:gd name="connsiteY5" fmla="*/ 395738 h 463566"/>
                <a:gd name="connsiteX6" fmla="*/ 72571 w 401389"/>
                <a:gd name="connsiteY6" fmla="*/ 439281 h 463566"/>
                <a:gd name="connsiteX7" fmla="*/ 0 w 401389"/>
                <a:gd name="connsiteY7" fmla="*/ 439281 h 463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1389" h="463566">
                  <a:moveTo>
                    <a:pt x="232228" y="3853"/>
                  </a:moveTo>
                  <a:cubicBezTo>
                    <a:pt x="266095" y="8691"/>
                    <a:pt x="304966" y="0"/>
                    <a:pt x="333828" y="18367"/>
                  </a:cubicBezTo>
                  <a:cubicBezTo>
                    <a:pt x="363262" y="37098"/>
                    <a:pt x="391886" y="105453"/>
                    <a:pt x="391886" y="105453"/>
                  </a:cubicBezTo>
                  <a:cubicBezTo>
                    <a:pt x="387048" y="168348"/>
                    <a:pt x="401389" y="235809"/>
                    <a:pt x="377371" y="294138"/>
                  </a:cubicBezTo>
                  <a:cubicBezTo>
                    <a:pt x="364087" y="326398"/>
                    <a:pt x="319314" y="332844"/>
                    <a:pt x="290286" y="352196"/>
                  </a:cubicBezTo>
                  <a:cubicBezTo>
                    <a:pt x="234016" y="389709"/>
                    <a:pt x="263289" y="375709"/>
                    <a:pt x="203200" y="395738"/>
                  </a:cubicBezTo>
                  <a:cubicBezTo>
                    <a:pt x="127442" y="446244"/>
                    <a:pt x="189902" y="413207"/>
                    <a:pt x="72571" y="439281"/>
                  </a:cubicBezTo>
                  <a:cubicBezTo>
                    <a:pt x="10487" y="453078"/>
                    <a:pt x="48566" y="463566"/>
                    <a:pt x="0" y="439281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1600200" y="493486"/>
              <a:ext cx="554473" cy="551543"/>
            </a:xfrm>
            <a:custGeom>
              <a:avLst/>
              <a:gdLst>
                <a:gd name="connsiteX0" fmla="*/ 290286 w 554473"/>
                <a:gd name="connsiteY0" fmla="*/ 0 h 551543"/>
                <a:gd name="connsiteX1" fmla="*/ 130629 w 554473"/>
                <a:gd name="connsiteY1" fmla="*/ 58057 h 551543"/>
                <a:gd name="connsiteX2" fmla="*/ 43543 w 554473"/>
                <a:gd name="connsiteY2" fmla="*/ 159657 h 551543"/>
                <a:gd name="connsiteX3" fmla="*/ 0 w 554473"/>
                <a:gd name="connsiteY3" fmla="*/ 188686 h 551543"/>
                <a:gd name="connsiteX4" fmla="*/ 14515 w 554473"/>
                <a:gd name="connsiteY4" fmla="*/ 348343 h 551543"/>
                <a:gd name="connsiteX5" fmla="*/ 43543 w 554473"/>
                <a:gd name="connsiteY5" fmla="*/ 391886 h 551543"/>
                <a:gd name="connsiteX6" fmla="*/ 58058 w 554473"/>
                <a:gd name="connsiteY6" fmla="*/ 435429 h 551543"/>
                <a:gd name="connsiteX7" fmla="*/ 130629 w 554473"/>
                <a:gd name="connsiteY7" fmla="*/ 537029 h 551543"/>
                <a:gd name="connsiteX8" fmla="*/ 188686 w 554473"/>
                <a:gd name="connsiteY8" fmla="*/ 551543 h 551543"/>
                <a:gd name="connsiteX9" fmla="*/ 377372 w 554473"/>
                <a:gd name="connsiteY9" fmla="*/ 537029 h 551543"/>
                <a:gd name="connsiteX10" fmla="*/ 420915 w 554473"/>
                <a:gd name="connsiteY10" fmla="*/ 508000 h 551543"/>
                <a:gd name="connsiteX11" fmla="*/ 508000 w 554473"/>
                <a:gd name="connsiteY11" fmla="*/ 478971 h 551543"/>
                <a:gd name="connsiteX12" fmla="*/ 522515 w 554473"/>
                <a:gd name="connsiteY12" fmla="*/ 435429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4473" h="551543">
                  <a:moveTo>
                    <a:pt x="290286" y="0"/>
                  </a:moveTo>
                  <a:cubicBezTo>
                    <a:pt x="240782" y="14144"/>
                    <a:pt x="175407" y="26073"/>
                    <a:pt x="130629" y="58057"/>
                  </a:cubicBezTo>
                  <a:cubicBezTo>
                    <a:pt x="75333" y="97554"/>
                    <a:pt x="93094" y="110106"/>
                    <a:pt x="43543" y="159657"/>
                  </a:cubicBezTo>
                  <a:cubicBezTo>
                    <a:pt x="31208" y="171992"/>
                    <a:pt x="14514" y="179010"/>
                    <a:pt x="0" y="188686"/>
                  </a:cubicBezTo>
                  <a:cubicBezTo>
                    <a:pt x="4838" y="241905"/>
                    <a:pt x="3318" y="296091"/>
                    <a:pt x="14515" y="348343"/>
                  </a:cubicBezTo>
                  <a:cubicBezTo>
                    <a:pt x="18170" y="365400"/>
                    <a:pt x="35742" y="376284"/>
                    <a:pt x="43543" y="391886"/>
                  </a:cubicBezTo>
                  <a:cubicBezTo>
                    <a:pt x="50385" y="405570"/>
                    <a:pt x="52031" y="421367"/>
                    <a:pt x="58058" y="435429"/>
                  </a:cubicBezTo>
                  <a:cubicBezTo>
                    <a:pt x="73951" y="472512"/>
                    <a:pt x="92957" y="515502"/>
                    <a:pt x="130629" y="537029"/>
                  </a:cubicBezTo>
                  <a:cubicBezTo>
                    <a:pt x="147949" y="546926"/>
                    <a:pt x="169334" y="546705"/>
                    <a:pt x="188686" y="551543"/>
                  </a:cubicBezTo>
                  <a:cubicBezTo>
                    <a:pt x="251581" y="546705"/>
                    <a:pt x="315371" y="548654"/>
                    <a:pt x="377372" y="537029"/>
                  </a:cubicBezTo>
                  <a:cubicBezTo>
                    <a:pt x="394517" y="533814"/>
                    <a:pt x="404974" y="515085"/>
                    <a:pt x="420915" y="508000"/>
                  </a:cubicBezTo>
                  <a:cubicBezTo>
                    <a:pt x="448876" y="495573"/>
                    <a:pt x="508000" y="478971"/>
                    <a:pt x="508000" y="478971"/>
                  </a:cubicBezTo>
                  <a:cubicBezTo>
                    <a:pt x="539713" y="431404"/>
                    <a:pt x="554473" y="435429"/>
                    <a:pt x="522515" y="435429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267858" y="1045029"/>
              <a:ext cx="511711" cy="333828"/>
            </a:xfrm>
            <a:custGeom>
              <a:avLst/>
              <a:gdLst>
                <a:gd name="connsiteX0" fmla="*/ 0 w 511711"/>
                <a:gd name="connsiteY0" fmla="*/ 0 h 333828"/>
                <a:gd name="connsiteX1" fmla="*/ 58057 w 511711"/>
                <a:gd name="connsiteY1" fmla="*/ 130628 h 333828"/>
                <a:gd name="connsiteX2" fmla="*/ 87085 w 511711"/>
                <a:gd name="connsiteY2" fmla="*/ 217714 h 333828"/>
                <a:gd name="connsiteX3" fmla="*/ 130628 w 511711"/>
                <a:gd name="connsiteY3" fmla="*/ 304800 h 333828"/>
                <a:gd name="connsiteX4" fmla="*/ 174171 w 511711"/>
                <a:gd name="connsiteY4" fmla="*/ 333828 h 333828"/>
                <a:gd name="connsiteX5" fmla="*/ 406400 w 511711"/>
                <a:gd name="connsiteY5" fmla="*/ 319314 h 333828"/>
                <a:gd name="connsiteX6" fmla="*/ 464457 w 511711"/>
                <a:gd name="connsiteY6" fmla="*/ 232228 h 333828"/>
                <a:gd name="connsiteX7" fmla="*/ 508000 w 511711"/>
                <a:gd name="connsiteY7" fmla="*/ 145143 h 333828"/>
                <a:gd name="connsiteX8" fmla="*/ 508000 w 511711"/>
                <a:gd name="connsiteY8" fmla="*/ 0 h 33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711" h="333828">
                  <a:moveTo>
                    <a:pt x="0" y="0"/>
                  </a:moveTo>
                  <a:cubicBezTo>
                    <a:pt x="34544" y="103635"/>
                    <a:pt x="12054" y="61627"/>
                    <a:pt x="58057" y="130628"/>
                  </a:cubicBezTo>
                  <a:lnTo>
                    <a:pt x="87085" y="217714"/>
                  </a:lnTo>
                  <a:cubicBezTo>
                    <a:pt x="98889" y="253126"/>
                    <a:pt x="102494" y="276666"/>
                    <a:pt x="130628" y="304800"/>
                  </a:cubicBezTo>
                  <a:cubicBezTo>
                    <a:pt x="142963" y="317135"/>
                    <a:pt x="159657" y="324152"/>
                    <a:pt x="174171" y="333828"/>
                  </a:cubicBezTo>
                  <a:lnTo>
                    <a:pt x="406400" y="319314"/>
                  </a:lnTo>
                  <a:cubicBezTo>
                    <a:pt x="439329" y="307789"/>
                    <a:pt x="445105" y="261257"/>
                    <a:pt x="464457" y="232228"/>
                  </a:cubicBezTo>
                  <a:cubicBezTo>
                    <a:pt x="482112" y="205746"/>
                    <a:pt x="505387" y="179106"/>
                    <a:pt x="508000" y="145143"/>
                  </a:cubicBezTo>
                  <a:cubicBezTo>
                    <a:pt x="511711" y="96905"/>
                    <a:pt x="508000" y="48381"/>
                    <a:pt x="508000" y="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85800" y="5334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Yaddasht</a:t>
            </a:r>
            <a:r>
              <a:rPr lang="en-US" dirty="0" smtClean="0"/>
              <a:t> ka </a:t>
            </a:r>
            <a:r>
              <a:rPr lang="en-US" dirty="0" err="1" smtClean="0"/>
              <a:t>kamjor</a:t>
            </a:r>
            <a:r>
              <a:rPr lang="en-US" dirty="0" smtClean="0"/>
              <a:t> </a:t>
            </a:r>
            <a:r>
              <a:rPr lang="en-US" dirty="0" err="1" smtClean="0"/>
              <a:t>hona</a:t>
            </a:r>
            <a:r>
              <a:rPr lang="en-US" dirty="0" smtClean="0"/>
              <a:t> </a:t>
            </a:r>
            <a:r>
              <a:rPr lang="en-US" dirty="0" err="1" smtClean="0"/>
              <a:t>acchi</a:t>
            </a:r>
            <a:r>
              <a:rPr lang="en-US" dirty="0" smtClean="0"/>
              <a:t> bat </a:t>
            </a:r>
            <a:r>
              <a:rPr lang="en-US" dirty="0" err="1" smtClean="0"/>
              <a:t>hai</a:t>
            </a:r>
            <a:r>
              <a:rPr lang="en-US" dirty="0" smtClean="0"/>
              <a:t> </a:t>
            </a:r>
            <a:r>
              <a:rPr lang="en-US" dirty="0" err="1" smtClean="0"/>
              <a:t>janab</a:t>
            </a:r>
            <a:endParaRPr lang="en-US" dirty="0" smtClean="0"/>
          </a:p>
          <a:p>
            <a:r>
              <a:rPr lang="en-US" dirty="0" smtClean="0"/>
              <a:t>Bade </a:t>
            </a:r>
            <a:r>
              <a:rPr lang="en-US" dirty="0" err="1" smtClean="0"/>
              <a:t>dukhi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 </a:t>
            </a:r>
            <a:r>
              <a:rPr lang="en-US" dirty="0" err="1" smtClean="0"/>
              <a:t>wo</a:t>
            </a:r>
            <a:r>
              <a:rPr lang="en-US" dirty="0" smtClean="0"/>
              <a:t> log </a:t>
            </a:r>
            <a:r>
              <a:rPr lang="en-US" dirty="0" err="1" smtClean="0"/>
              <a:t>jinhe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bat </a:t>
            </a:r>
            <a:r>
              <a:rPr lang="en-US" dirty="0" err="1" smtClean="0"/>
              <a:t>yad</a:t>
            </a:r>
            <a:r>
              <a:rPr lang="en-US" dirty="0" smtClean="0"/>
              <a:t> </a:t>
            </a:r>
            <a:r>
              <a:rPr lang="en-US" dirty="0" err="1" smtClean="0"/>
              <a:t>rahti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..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1905000"/>
            <a:ext cx="8580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 company rejected some of their employees after medical checkup</a:t>
            </a:r>
          </a:p>
          <a:p>
            <a:r>
              <a:rPr lang="en-US" dirty="0" smtClean="0"/>
              <a:t>Saying that how their BP, Sugar’s are normal after two years service in IT industry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048000"/>
            <a:ext cx="4711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Jahar</a:t>
            </a:r>
            <a:r>
              <a:rPr lang="en-US" dirty="0" smtClean="0"/>
              <a:t> </a:t>
            </a:r>
            <a:r>
              <a:rPr lang="en-US" dirty="0" err="1" smtClean="0"/>
              <a:t>marne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liye</a:t>
            </a:r>
            <a:r>
              <a:rPr lang="en-US" dirty="0" smtClean="0"/>
              <a:t> </a:t>
            </a:r>
            <a:r>
              <a:rPr lang="en-US" dirty="0" err="1" smtClean="0"/>
              <a:t>thoda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Lekin</a:t>
            </a:r>
            <a:r>
              <a:rPr lang="en-US" dirty="0" smtClean="0"/>
              <a:t> </a:t>
            </a:r>
            <a:r>
              <a:rPr lang="en-US" dirty="0" err="1" smtClean="0"/>
              <a:t>jinda</a:t>
            </a:r>
            <a:r>
              <a:rPr lang="en-US" dirty="0" smtClean="0"/>
              <a:t> </a:t>
            </a:r>
            <a:r>
              <a:rPr lang="en-US" dirty="0" err="1" smtClean="0"/>
              <a:t>rahne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liye</a:t>
            </a:r>
            <a:r>
              <a:rPr lang="en-US" dirty="0" smtClean="0"/>
              <a:t> </a:t>
            </a:r>
            <a:r>
              <a:rPr lang="en-US" dirty="0" err="1" smtClean="0"/>
              <a:t>jyada</a:t>
            </a:r>
            <a:r>
              <a:rPr lang="en-US" dirty="0" smtClean="0"/>
              <a:t> </a:t>
            </a:r>
            <a:r>
              <a:rPr lang="en-US" dirty="0" err="1" smtClean="0"/>
              <a:t>pina</a:t>
            </a:r>
            <a:r>
              <a:rPr lang="en-US" dirty="0" smtClean="0"/>
              <a:t> </a:t>
            </a:r>
            <a:r>
              <a:rPr lang="en-US" dirty="0" err="1" smtClean="0"/>
              <a:t>padta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4191000"/>
            <a:ext cx="373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Strongly Mental Or mentally strong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5029200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Hopless</a:t>
            </a:r>
            <a:r>
              <a:rPr lang="en-US" dirty="0" smtClean="0"/>
              <a:t> end or endless hope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867400"/>
            <a:ext cx="7930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  </a:t>
            </a:r>
            <a:r>
              <a:rPr lang="en-US" dirty="0" err="1" smtClean="0"/>
              <a:t>Acchi</a:t>
            </a:r>
            <a:r>
              <a:rPr lang="en-US" dirty="0" smtClean="0"/>
              <a:t> </a:t>
            </a:r>
            <a:r>
              <a:rPr lang="en-US" dirty="0" err="1" smtClean="0"/>
              <a:t>adate</a:t>
            </a:r>
            <a:r>
              <a:rPr lang="en-US" dirty="0" smtClean="0"/>
              <a:t> </a:t>
            </a:r>
            <a:r>
              <a:rPr lang="en-US" dirty="0" err="1" smtClean="0"/>
              <a:t>pendrive</a:t>
            </a:r>
            <a:r>
              <a:rPr lang="en-US" dirty="0" smtClean="0"/>
              <a:t> </a:t>
            </a:r>
            <a:r>
              <a:rPr lang="en-US" dirty="0" err="1" smtClean="0"/>
              <a:t>mein</a:t>
            </a:r>
            <a:r>
              <a:rPr lang="en-US" dirty="0" smtClean="0"/>
              <a:t> </a:t>
            </a:r>
            <a:r>
              <a:rPr lang="en-US" dirty="0" err="1" smtClean="0"/>
              <a:t>aur</a:t>
            </a:r>
            <a:r>
              <a:rPr lang="en-US" dirty="0" smtClean="0"/>
              <a:t> </a:t>
            </a:r>
            <a:r>
              <a:rPr lang="en-US" dirty="0" err="1" smtClean="0"/>
              <a:t>buri</a:t>
            </a:r>
            <a:r>
              <a:rPr lang="en-US" dirty="0" smtClean="0"/>
              <a:t> </a:t>
            </a:r>
            <a:r>
              <a:rPr lang="en-US" dirty="0" err="1" smtClean="0"/>
              <a:t>adate</a:t>
            </a:r>
            <a:r>
              <a:rPr lang="en-US" dirty="0" smtClean="0"/>
              <a:t> </a:t>
            </a:r>
            <a:r>
              <a:rPr lang="en-US" dirty="0" err="1" smtClean="0"/>
              <a:t>dil</a:t>
            </a:r>
            <a:r>
              <a:rPr lang="en-US" dirty="0" smtClean="0"/>
              <a:t> </a:t>
            </a:r>
            <a:r>
              <a:rPr lang="en-US" dirty="0" err="1" smtClean="0"/>
              <a:t>mein</a:t>
            </a:r>
            <a:r>
              <a:rPr lang="en-US" dirty="0" smtClean="0"/>
              <a:t> </a:t>
            </a:r>
            <a:r>
              <a:rPr lang="en-US" dirty="0" err="1" smtClean="0"/>
              <a:t>chuoake</a:t>
            </a:r>
            <a:r>
              <a:rPr lang="en-US" dirty="0" smtClean="0"/>
              <a:t> </a:t>
            </a:r>
            <a:r>
              <a:rPr lang="en-US" dirty="0" err="1" smtClean="0"/>
              <a:t>rakhate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jection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352800"/>
            <a:ext cx="2895600" cy="2754435"/>
          </a:xfrm>
          <a:prstGeom prst="rect">
            <a:avLst/>
          </a:prstGeom>
        </p:spPr>
      </p:pic>
      <p:pic>
        <p:nvPicPr>
          <p:cNvPr id="2" name="Picture 1" descr="Injec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295400"/>
            <a:ext cx="3200400" cy="215627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657600" y="1295400"/>
            <a:ext cx="2445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 INJECTION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76600" y="4038600"/>
            <a:ext cx="2142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FILMY INJECTION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9144000" cy="518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3810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/>
              <a:t>Badhayi</a:t>
            </a:r>
            <a:r>
              <a:rPr lang="en-US" sz="5400" dirty="0" smtClean="0"/>
              <a:t> ho……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057400"/>
            <a:ext cx="8001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Patient:</a:t>
            </a:r>
          </a:p>
          <a:p>
            <a:r>
              <a:rPr lang="en-US" sz="3200" dirty="0" smtClean="0"/>
              <a:t>Is there any medicine for long &amp; happy life</a:t>
            </a:r>
          </a:p>
          <a:p>
            <a:endParaRPr lang="en-US" sz="3200" dirty="0" smtClean="0"/>
          </a:p>
          <a:p>
            <a:r>
              <a:rPr lang="en-US" sz="3200" dirty="0" smtClean="0"/>
              <a:t>Doctor: Get married</a:t>
            </a:r>
          </a:p>
          <a:p>
            <a:endParaRPr lang="en-US" sz="3200" dirty="0" smtClean="0"/>
          </a:p>
          <a:p>
            <a:r>
              <a:rPr lang="en-US" sz="3200" dirty="0" smtClean="0"/>
              <a:t>Patient :Will it help?</a:t>
            </a:r>
          </a:p>
          <a:p>
            <a:endParaRPr lang="en-US" sz="3200" dirty="0" smtClean="0"/>
          </a:p>
          <a:p>
            <a:r>
              <a:rPr lang="en-US" sz="3200" dirty="0" smtClean="0"/>
              <a:t>Doctor: No, but it will avoid such thoughts!!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0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C:\Users\Vostro\Desktop\medical humou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"/>
            <a:ext cx="6858000" cy="6227064"/>
          </a:xfrm>
          <a:prstGeom prst="rect">
            <a:avLst/>
          </a:prstGeom>
          <a:noFill/>
        </p:spPr>
      </p:pic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5562600"/>
            <a:ext cx="6048828" cy="65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0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09800" y="914400"/>
          <a:ext cx="8000999" cy="4118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1000" y="381000"/>
            <a:ext cx="4876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IN" sz="3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en-US" b="1" dirty="0" smtClean="0">
              <a:solidFill>
                <a:prstClr val="black"/>
              </a:solidFill>
            </a:endParaRPr>
          </a:p>
          <a:p>
            <a:pPr algn="ctr">
              <a:defRPr lang="en-IN" sz="3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prstClr val="black"/>
                </a:solidFill>
              </a:rPr>
              <a:t>FOOD INTAKE</a:t>
            </a:r>
          </a:p>
          <a:p>
            <a:pPr algn="ctr">
              <a:defRPr lang="en-IN" sz="3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prstClr val="black"/>
                </a:solidFill>
              </a:rPr>
              <a:t>MITAHAR</a:t>
            </a:r>
          </a:p>
          <a:p>
            <a:pPr algn="ctr">
              <a:defRPr lang="en-IN" sz="3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prstClr val="black"/>
                </a:solidFill>
              </a:rPr>
              <a:t>CONTROLED DIET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5626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Annen</a:t>
            </a:r>
            <a:r>
              <a:rPr lang="en-US" b="1" dirty="0" smtClean="0"/>
              <a:t> </a:t>
            </a:r>
            <a:r>
              <a:rPr lang="en-US" b="1" dirty="0" err="1" smtClean="0"/>
              <a:t>puryet</a:t>
            </a:r>
            <a:r>
              <a:rPr lang="en-US" b="1" dirty="0" smtClean="0"/>
              <a:t> </a:t>
            </a:r>
            <a:r>
              <a:rPr lang="en-US" b="1" dirty="0" err="1" smtClean="0"/>
              <a:t>ardham</a:t>
            </a:r>
            <a:r>
              <a:rPr lang="en-US" b="1" dirty="0" smtClean="0"/>
              <a:t> </a:t>
            </a:r>
            <a:r>
              <a:rPr lang="en-US" b="1" dirty="0" err="1" smtClean="0"/>
              <a:t>toyench</a:t>
            </a:r>
            <a:r>
              <a:rPr lang="en-US" b="1" dirty="0" smtClean="0"/>
              <a:t> </a:t>
            </a:r>
            <a:r>
              <a:rPr lang="en-US" b="1" dirty="0" err="1" smtClean="0"/>
              <a:t>tritiykam</a:t>
            </a:r>
            <a:r>
              <a:rPr lang="en-US" b="1" dirty="0" smtClean="0"/>
              <a:t>…</a:t>
            </a:r>
          </a:p>
          <a:p>
            <a:r>
              <a:rPr lang="en-US" b="1" dirty="0" err="1" smtClean="0"/>
              <a:t>Udarsya</a:t>
            </a:r>
            <a:r>
              <a:rPr lang="en-US" b="1" dirty="0" smtClean="0"/>
              <a:t> </a:t>
            </a:r>
            <a:r>
              <a:rPr lang="en-US" b="1" dirty="0" err="1" smtClean="0"/>
              <a:t>turiansh</a:t>
            </a:r>
            <a:r>
              <a:rPr lang="en-US" b="1" dirty="0" smtClean="0"/>
              <a:t> cha </a:t>
            </a:r>
            <a:r>
              <a:rPr lang="en-US" b="1" dirty="0" err="1" smtClean="0"/>
              <a:t>sanrakshet</a:t>
            </a:r>
            <a:r>
              <a:rPr lang="en-US" b="1" dirty="0" smtClean="0"/>
              <a:t> </a:t>
            </a:r>
            <a:r>
              <a:rPr lang="en-US" b="1" dirty="0" err="1" smtClean="0"/>
              <a:t>vayuchalne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449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Otherwise it becomes MITHYAHAR….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category"/>
        </p:bldSub>
      </p:bldGraphic>
      <p:bldP spid="4" grpId="0" build="p"/>
      <p:bldP spid="5" grpId="0" build="allAtOnce"/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057400"/>
            <a:ext cx="9144000" cy="480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3" descr="33festiv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21336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973137" y="1449387"/>
            <a:ext cx="51228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00000"/>
                </a:solidFill>
                <a:latin typeface="+mj-lt"/>
              </a:rPr>
              <a:t>Festival &amp; Traditional Diet</a:t>
            </a:r>
          </a:p>
        </p:txBody>
      </p:sp>
      <p:pic>
        <p:nvPicPr>
          <p:cNvPr id="7" name="Picture 4" descr="04festiv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2057400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35festival"/>
          <p:cNvPicPr>
            <a:picLocks noChangeAspect="1" noChangeArrowheads="1"/>
          </p:cNvPicPr>
          <p:nvPr/>
        </p:nvPicPr>
        <p:blipFill>
          <a:blip r:embed="rId5"/>
          <a:srcRect r="12572" b="13953"/>
          <a:stretch>
            <a:fillRect/>
          </a:stretch>
        </p:blipFill>
        <p:spPr bwMode="auto">
          <a:xfrm>
            <a:off x="2133600" y="2057400"/>
            <a:ext cx="3886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29festiva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962400"/>
            <a:ext cx="22129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50festival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4724400"/>
            <a:ext cx="227171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39festiva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00800" y="4343400"/>
            <a:ext cx="274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altLang="en-US" sz="9600" smtClean="0">
                <a:solidFill>
                  <a:srgbClr val="FF0000"/>
                </a:solidFill>
                <a:latin typeface="Algerian" pitchFamily="82" charset="0"/>
                <a:ea typeface="MS PGothic" pitchFamily="34" charset="-128"/>
              </a:rPr>
              <a:t>CANCER</a:t>
            </a:r>
            <a:r>
              <a:rPr lang="en-US" altLang="en-US" sz="9600" smtClean="0">
                <a:solidFill>
                  <a:srgbClr val="FF0000"/>
                </a:solidFill>
                <a:ea typeface="MS PGothic" pitchFamily="34" charset="-128"/>
              </a:rPr>
              <a:t> ?</a:t>
            </a:r>
            <a:endParaRPr lang="en-US" altLang="en-US" sz="9600" smtClean="0">
              <a:ea typeface="MS PGothic" pitchFamily="34" charset="-128"/>
            </a:endParaRPr>
          </a:p>
        </p:txBody>
      </p:sp>
      <p:sp>
        <p:nvSpPr>
          <p:cNvPr id="6" name="Title 1"/>
          <p:cNvSpPr>
            <a:spLocks noGrp="1"/>
          </p:cNvSpPr>
          <p:nvPr>
            <p:ph sz="half" idx="1"/>
          </p:nvPr>
        </p:nvSpPr>
        <p:spPr>
          <a:xfrm>
            <a:off x="2514600" y="4800600"/>
            <a:ext cx="4038600" cy="4525963"/>
          </a:xfrm>
        </p:spPr>
        <p:txBody>
          <a:bodyPr/>
          <a:lstStyle/>
          <a:p>
            <a:r>
              <a:rPr lang="en-US" altLang="en-US" sz="6600" b="1" smtClean="0">
                <a:solidFill>
                  <a:srgbClr val="FF0000"/>
                </a:solidFill>
                <a:latin typeface="AR DARLING" pitchFamily="2" charset="0"/>
                <a:cs typeface="Aharoni" pitchFamily="2" charset="-79"/>
              </a:rPr>
              <a:t>CANCEL</a:t>
            </a:r>
            <a:r>
              <a:rPr lang="en-US" altLang="en-US" sz="5400" b="1" smtClean="0">
                <a:solidFill>
                  <a:srgbClr val="FF0000"/>
                </a:solidFill>
              </a:rPr>
              <a:t/>
            </a:r>
            <a:br>
              <a:rPr lang="en-US" altLang="en-US" sz="5400" b="1" smtClean="0">
                <a:solidFill>
                  <a:srgbClr val="FF0000"/>
                </a:solidFill>
              </a:rPr>
            </a:br>
            <a:endParaRPr lang="en-US" altLang="en-US" smtClean="0">
              <a:solidFill>
                <a:srgbClr val="FF0000"/>
              </a:solidFill>
            </a:endParaRPr>
          </a:p>
        </p:txBody>
      </p:sp>
      <p:pic>
        <p:nvPicPr>
          <p:cNvPr id="15365" name="Picture 5" descr="C:\Users\Prashant\Desktop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9950" y="2447925"/>
            <a:ext cx="23241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31775" y="1073150"/>
            <a:ext cx="8732838" cy="55848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  <a:p>
            <a:endParaRPr lang="en-GB">
              <a:latin typeface="Calibri" pitchFamily="34" charset="0"/>
            </a:endParaRPr>
          </a:p>
        </p:txBody>
      </p:sp>
      <p:pic>
        <p:nvPicPr>
          <p:cNvPr id="13327" name="Picture 15" descr="Diwali Wallpaper"/>
          <p:cNvPicPr>
            <a:picLocks noChangeAspect="1" noChangeArrowheads="1"/>
          </p:cNvPicPr>
          <p:nvPr/>
        </p:nvPicPr>
        <p:blipFill>
          <a:blip r:embed="rId3"/>
          <a:srcRect t="44777" r="63672" b="12044"/>
          <a:stretch>
            <a:fillRect/>
          </a:stretch>
        </p:blipFill>
        <p:spPr bwMode="auto">
          <a:xfrm>
            <a:off x="3062288" y="3933825"/>
            <a:ext cx="31654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124200" y="252413"/>
            <a:ext cx="2827338" cy="433387"/>
          </a:xfrm>
          <a:prstGeom prst="rect">
            <a:avLst/>
          </a:prstGeo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rPr>
              <a:t>Its Your Life</a:t>
            </a:r>
          </a:p>
        </p:txBody>
      </p:sp>
      <p:pic>
        <p:nvPicPr>
          <p:cNvPr id="13328" name="Picture 16" descr="matchstick"/>
          <p:cNvPicPr>
            <a:picLocks noChangeAspect="1" noChangeArrowheads="1"/>
          </p:cNvPicPr>
          <p:nvPr/>
        </p:nvPicPr>
        <p:blipFill>
          <a:blip r:embed="rId4"/>
          <a:srcRect l="16000"/>
          <a:stretch>
            <a:fillRect/>
          </a:stretch>
        </p:blipFill>
        <p:spPr bwMode="auto">
          <a:xfrm>
            <a:off x="5764213" y="2565400"/>
            <a:ext cx="32004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17" descr="cigarette-1"/>
          <p:cNvPicPr>
            <a:picLocks noChangeAspect="1" noChangeArrowheads="1"/>
          </p:cNvPicPr>
          <p:nvPr/>
        </p:nvPicPr>
        <p:blipFill>
          <a:blip r:embed="rId5"/>
          <a:srcRect t="48909"/>
          <a:stretch>
            <a:fillRect/>
          </a:stretch>
        </p:blipFill>
        <p:spPr bwMode="auto">
          <a:xfrm>
            <a:off x="250825" y="1125538"/>
            <a:ext cx="534670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611188" y="3776663"/>
            <a:ext cx="20478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400" b="1">
                <a:solidFill>
                  <a:schemeClr val="bg1"/>
                </a:solidFill>
                <a:latin typeface="Calibri" pitchFamily="34" charset="0"/>
              </a:rPr>
              <a:t>So Its</a:t>
            </a:r>
          </a:p>
          <a:p>
            <a:r>
              <a:rPr lang="en-GB" sz="4400" b="1">
                <a:solidFill>
                  <a:schemeClr val="bg1"/>
                </a:solidFill>
                <a:latin typeface="Calibri" pitchFamily="34" charset="0"/>
              </a:rPr>
              <a:t>Your</a:t>
            </a:r>
          </a:p>
          <a:p>
            <a:r>
              <a:rPr lang="en-GB" sz="4400" b="1">
                <a:solidFill>
                  <a:schemeClr val="bg1"/>
                </a:solidFill>
                <a:latin typeface="Calibri" pitchFamily="34" charset="0"/>
              </a:rPr>
              <a:t>Choice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3" grpId="0" animBg="1"/>
      <p:bldP spid="13315" grpId="0"/>
      <p:bldP spid="133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Content Placeholder 3" descr="IMG-20131127-WA0021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b="14444"/>
          <a:stretch>
            <a:fillRect/>
          </a:stretch>
        </p:blipFill>
        <p:spPr>
          <a:xfrm>
            <a:off x="304800" y="1417638"/>
            <a:ext cx="6829301" cy="472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04900" y="6027003"/>
            <a:ext cx="8715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Aharoni" pitchFamily="2" charset="-79"/>
                <a:cs typeface="Aharoni" pitchFamily="2" charset="-79"/>
              </a:rPr>
              <a:t>EVERYONE KNOWS……</a:t>
            </a:r>
            <a:endParaRPr lang="en-US" sz="48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endParaRPr lang="en-IN" smtClean="0"/>
          </a:p>
        </p:txBody>
      </p:sp>
      <p:pic>
        <p:nvPicPr>
          <p:cNvPr id="55299" name="Content Placeholder 3" descr="IMG-20131127-WA0031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t="25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ostro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04800"/>
            <a:ext cx="4953000" cy="431703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81000" y="5867400"/>
            <a:ext cx="86597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Laughter is the best medicine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4953000"/>
            <a:ext cx="61750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Har</a:t>
            </a:r>
            <a:r>
              <a:rPr lang="en-US" sz="2400" dirty="0" smtClean="0"/>
              <a:t> </a:t>
            </a:r>
            <a:r>
              <a:rPr lang="en-US" sz="2400" dirty="0" err="1" smtClean="0"/>
              <a:t>Marz</a:t>
            </a:r>
            <a:r>
              <a:rPr lang="en-US" sz="2400" dirty="0" smtClean="0"/>
              <a:t> ka </a:t>
            </a:r>
            <a:r>
              <a:rPr lang="en-US" sz="2400" dirty="0" err="1" smtClean="0"/>
              <a:t>ilaj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r>
              <a:rPr lang="en-US" sz="2400" dirty="0" smtClean="0"/>
              <a:t> </a:t>
            </a:r>
            <a:r>
              <a:rPr lang="en-US" sz="2400" dirty="0" err="1" smtClean="0"/>
              <a:t>davakhane</a:t>
            </a:r>
            <a:r>
              <a:rPr lang="en-US" sz="2400" dirty="0" smtClean="0"/>
              <a:t> me, </a:t>
            </a:r>
          </a:p>
          <a:p>
            <a:pPr algn="ctr"/>
            <a:r>
              <a:rPr lang="en-US" sz="2400" dirty="0" err="1" smtClean="0"/>
              <a:t>Kuch</a:t>
            </a:r>
            <a:r>
              <a:rPr lang="en-US" sz="2400" dirty="0" smtClean="0"/>
              <a:t> </a:t>
            </a:r>
            <a:r>
              <a:rPr lang="en-US" sz="2400" dirty="0" err="1" smtClean="0"/>
              <a:t>marz</a:t>
            </a:r>
            <a:r>
              <a:rPr lang="en-US" sz="2400" dirty="0" smtClean="0"/>
              <a:t> </a:t>
            </a:r>
            <a:r>
              <a:rPr lang="en-US" sz="2400" dirty="0" err="1" smtClean="0"/>
              <a:t>chale</a:t>
            </a:r>
            <a:r>
              <a:rPr lang="en-US" sz="2400" dirty="0" smtClean="0"/>
              <a:t> </a:t>
            </a:r>
            <a:r>
              <a:rPr lang="en-US" sz="2400" dirty="0" err="1" smtClean="0"/>
              <a:t>jate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r>
              <a:rPr lang="en-US" sz="2400" dirty="0" smtClean="0"/>
              <a:t> </a:t>
            </a:r>
            <a:r>
              <a:rPr lang="en-US" sz="2400" dirty="0" err="1" smtClean="0"/>
              <a:t>sirf</a:t>
            </a:r>
            <a:r>
              <a:rPr lang="en-US" sz="2400" dirty="0" smtClean="0"/>
              <a:t> </a:t>
            </a:r>
            <a:r>
              <a:rPr lang="en-US" sz="2400" dirty="0" err="1" smtClean="0"/>
              <a:t>muskurane</a:t>
            </a:r>
            <a:r>
              <a:rPr lang="en-US" sz="2400" dirty="0" smtClean="0"/>
              <a:t> me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4267200" cy="514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724400" y="2362200"/>
            <a:ext cx="461216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Group of 100 + highly  </a:t>
            </a:r>
          </a:p>
          <a:p>
            <a:r>
              <a:rPr lang="en-US" sz="3200" b="1" dirty="0" smtClean="0"/>
              <a:t>Qualified doctors</a:t>
            </a:r>
          </a:p>
          <a:p>
            <a:r>
              <a:rPr lang="en-US" sz="3200" b="1" dirty="0" smtClean="0"/>
              <a:t>Of all  specialty and </a:t>
            </a:r>
          </a:p>
          <a:p>
            <a:r>
              <a:rPr lang="en-US" sz="3200" b="1" dirty="0" smtClean="0"/>
              <a:t>Super-specialty</a:t>
            </a:r>
            <a:endParaRPr lang="en-US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-13855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457200"/>
            <a:ext cx="6274051" cy="511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66800" y="5791200"/>
            <a:ext cx="6939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Do Not send your organs to heaven, Because</a:t>
            </a:r>
          </a:p>
          <a:p>
            <a:r>
              <a:rPr lang="en-US" sz="2400" b="1" dirty="0" smtClean="0"/>
              <a:t>Heaven Knows they are needed more on earth</a:t>
            </a:r>
            <a:endParaRPr lang="en-US" sz="2400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0"/>
            <a:ext cx="2209800" cy="180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 descr="http://www.carlswebgraphics.com/thankyou/thank-you-animation-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0110" y="5181600"/>
            <a:ext cx="4605490" cy="1676400"/>
          </a:xfrm>
          <a:prstGeom prst="rect">
            <a:avLst/>
          </a:prstGeom>
          <a:noFill/>
        </p:spPr>
      </p:pic>
      <p:pic>
        <p:nvPicPr>
          <p:cNvPr id="2" name="Picture 2" descr="http://www.tarotdefatima.com/imgs/trabaj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304800"/>
            <a:ext cx="5638800" cy="563880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378857"/>
            <a:ext cx="8686800" cy="58785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</a:rPr>
              <a:t>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</a:rPr>
              <a:t>Please </a:t>
            </a:r>
            <a:r>
              <a:rPr lang="en-US" sz="3200" b="1" dirty="0">
                <a:latin typeface="+mn-lt"/>
              </a:rPr>
              <a:t>feel free to </a:t>
            </a:r>
            <a:r>
              <a:rPr lang="en-US" sz="3200" b="1">
                <a:latin typeface="+mn-lt"/>
              </a:rPr>
              <a:t>contact </a:t>
            </a:r>
            <a:r>
              <a:rPr lang="en-US" sz="3200" b="1" smtClean="0"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atin typeface="+mn-lt"/>
              </a:rPr>
              <a:t>9892417179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atin typeface="+mn-lt"/>
              </a:rPr>
              <a:t> 7738450586 </a:t>
            </a:r>
            <a:endParaRPr lang="en-US" sz="4000" b="1" dirty="0">
              <a:solidFill>
                <a:srgbClr val="C00000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rgbClr val="00B050"/>
              </a:solidFill>
              <a:latin typeface="+mn-lt"/>
              <a:hlinkClick r:id="rId3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1" dirty="0">
                <a:solidFill>
                  <a:srgbClr val="00B050"/>
                </a:solidFill>
                <a:latin typeface="+mn-lt"/>
                <a:hlinkClick r:id="rId3"/>
              </a:rPr>
              <a:t>vilasladdha@gmail.com</a:t>
            </a:r>
            <a:endParaRPr lang="en-US" sz="3400" b="1" dirty="0">
              <a:solidFill>
                <a:srgbClr val="00B050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B050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DIRGHAAYU 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foundation</a:t>
            </a:r>
            <a:endParaRPr lang="en-US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Dr. Vilas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Laddha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		BAMS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i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Ayurvedic</a:t>
            </a: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&amp;wellness Physician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0"/>
            <a:ext cx="1681656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|16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1.4|0|76.7|242.4|64.2|12.4|2.5|49.7|75.6|10.9|0|1.5|135.3|22.1|9.3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47.2|16.8|0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94.4|5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6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1|1.3|7.1|4.7|2.9|7.5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1.4|16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6|1.6|1.1|0.4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5428</TotalTime>
  <Words>462</Words>
  <Application>Microsoft Office PowerPoint</Application>
  <PresentationFormat>On-screen Show (4:3)</PresentationFormat>
  <Paragraphs>135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CANCER ?</vt:lpstr>
      <vt:lpstr>Its Your Life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</dc:creator>
  <cp:lastModifiedBy>Vostro</cp:lastModifiedBy>
  <cp:revision>204</cp:revision>
  <dcterms:created xsi:type="dcterms:W3CDTF">2012-01-01T02:28:19Z</dcterms:created>
  <dcterms:modified xsi:type="dcterms:W3CDTF">2018-11-20T14:05:39Z</dcterms:modified>
</cp:coreProperties>
</file>