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8800425" cy="51192113"/>
  <p:notesSz cx="6858000" cy="9144000"/>
  <p:defaultTextStyle>
    <a:defPPr>
      <a:defRPr lang="ja-JP"/>
    </a:defPPr>
    <a:lvl1pPr marL="0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1pPr>
    <a:lvl2pPr marL="1919783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2pPr>
    <a:lvl3pPr marL="3839566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3pPr>
    <a:lvl4pPr marL="5759348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4pPr>
    <a:lvl5pPr marL="7679131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5pPr>
    <a:lvl6pPr marL="9598914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6pPr>
    <a:lvl7pPr marL="11518697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7pPr>
    <a:lvl8pPr marL="13438480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8pPr>
    <a:lvl9pPr marL="15358262" algn="l" defTabSz="3839566" rtl="0" eaLnBrk="1" latinLnBrk="0" hangingPunct="1">
      <a:defRPr kumimoji="1" sz="7558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20" d="100"/>
          <a:sy n="20" d="100"/>
        </p:scale>
        <p:origin x="30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8377972"/>
            <a:ext cx="24480361" cy="17822439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6887713"/>
            <a:ext cx="21600319" cy="1235957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281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739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2762493"/>
            <a:ext cx="24840367" cy="21294493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34258441"/>
            <a:ext cx="24840367" cy="11198271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10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3627530"/>
            <a:ext cx="12240181" cy="324809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3627530"/>
            <a:ext cx="12240181" cy="324809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768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725517"/>
            <a:ext cx="24840367" cy="989477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2549181"/>
            <a:ext cx="12183928" cy="6150160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8699341"/>
            <a:ext cx="12183928" cy="2750391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2549181"/>
            <a:ext cx="12243932" cy="6150160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8699341"/>
            <a:ext cx="12243932" cy="2750391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3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09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49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3412808"/>
            <a:ext cx="9288887" cy="11944826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7370728"/>
            <a:ext cx="14580215" cy="36379580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5357634"/>
            <a:ext cx="9288887" cy="28451917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3412808"/>
            <a:ext cx="9288887" cy="11944826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7370728"/>
            <a:ext cx="14580215" cy="36379580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5357634"/>
            <a:ext cx="9288887" cy="28451917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52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56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725506"/>
            <a:ext cx="6210092" cy="4338294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725506"/>
            <a:ext cx="18270270" cy="4338294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00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725517"/>
            <a:ext cx="24840367" cy="9894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3627530"/>
            <a:ext cx="24840367" cy="32480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7447516"/>
            <a:ext cx="6480096" cy="27255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BBE2B-406A-4E97-BDCF-065B4A71A2E7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7447516"/>
            <a:ext cx="9720143" cy="27255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7447516"/>
            <a:ext cx="6480096" cy="27255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342DF-E8E5-40D6-B6D7-98D201F52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30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kumimoji="1"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kumimoji="1"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kumimoji="1"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64217" y="845435"/>
            <a:ext cx="27431999" cy="5553585"/>
          </a:xfrm>
        </p:spPr>
        <p:txBody>
          <a:bodyPr>
            <a:normAutofit fontScale="90000"/>
          </a:bodyPr>
          <a:lstStyle/>
          <a:p>
            <a:r>
              <a:rPr lang="en-US" altLang="ja-JP" sz="5400" b="1" dirty="0"/>
              <a:t>Accession to Persona and Mind </a:t>
            </a:r>
            <a:r>
              <a:rPr lang="en-US" altLang="ja-JP" sz="5400" b="1" dirty="0">
                <a:solidFill>
                  <a:srgbClr val="FF33CC"/>
                </a:solidFill>
              </a:rPr>
              <a:t>without or with less Pharmaceuticals</a:t>
            </a:r>
            <a:r>
              <a:rPr lang="ja-JP" altLang="ja-JP" sz="5400" b="1" dirty="0"/>
              <a:t/>
            </a:r>
            <a:br>
              <a:rPr lang="ja-JP" altLang="ja-JP" sz="5400" b="1" dirty="0"/>
            </a:br>
            <a:r>
              <a:rPr lang="en-US" altLang="ja-JP" sz="5400" b="1" dirty="0"/>
              <a:t>approach under the load of trauma</a:t>
            </a:r>
            <a:r>
              <a:rPr lang="ja-JP" altLang="ja-JP" sz="5400" b="1" dirty="0"/>
              <a:t/>
            </a:r>
            <a:br>
              <a:rPr lang="ja-JP" altLang="ja-JP" sz="5400" b="1" dirty="0"/>
            </a:br>
            <a:r>
              <a:rPr lang="en-US" altLang="ja-JP" sz="5400" dirty="0"/>
              <a:t> </a:t>
            </a:r>
            <a:r>
              <a:rPr lang="ja-JP" altLang="ja-JP" sz="5400" dirty="0"/>
              <a:t/>
            </a:r>
            <a:br>
              <a:rPr lang="ja-JP" altLang="ja-JP" sz="5400" dirty="0"/>
            </a:br>
            <a:r>
              <a:rPr lang="en-US" altLang="ja-JP" sz="5400" dirty="0"/>
              <a:t>Toshiko </a:t>
            </a:r>
            <a:r>
              <a:rPr lang="en-US" altLang="ja-JP" sz="5400" dirty="0" err="1"/>
              <a:t>Sawaguchi,M.D.,Ph.D.,L.B.A</a:t>
            </a:r>
            <a:r>
              <a:rPr lang="en-US" altLang="ja-JP" sz="5400" dirty="0"/>
              <a:t>.(visit Prof)NIPH &amp; Showa Univ. School of </a:t>
            </a:r>
            <a:r>
              <a:rPr lang="en-US" altLang="ja-JP" sz="5400" dirty="0" err="1"/>
              <a:t>Medicine.Japan</a:t>
            </a:r>
            <a:r>
              <a:rPr lang="ja-JP" altLang="ja-JP" sz="5400" dirty="0"/>
              <a:t/>
            </a:r>
            <a:br>
              <a:rPr lang="ja-JP" altLang="ja-JP" sz="5400" dirty="0"/>
            </a:br>
            <a:r>
              <a:rPr lang="en-US" altLang="ja-JP" sz="5400" dirty="0"/>
              <a:t>Toshihiro </a:t>
            </a:r>
            <a:r>
              <a:rPr lang="en-US" altLang="ja-JP" sz="5400" dirty="0" err="1"/>
              <a:t>Sugiyama,M.D</a:t>
            </a:r>
            <a:r>
              <a:rPr lang="en-US" altLang="ja-JP" sz="5400" dirty="0"/>
              <a:t>.(Prof.)Fukui </a:t>
            </a:r>
            <a:r>
              <a:rPr lang="en-US" altLang="ja-JP" sz="5400" dirty="0" err="1"/>
              <a:t>Univ</a:t>
            </a:r>
            <a:r>
              <a:rPr lang="en-US" altLang="ja-JP" sz="5400" dirty="0"/>
              <a:t> .School of </a:t>
            </a:r>
            <a:r>
              <a:rPr lang="en-US" altLang="ja-JP" sz="5400" dirty="0" err="1"/>
              <a:t>Medicine.Japan</a:t>
            </a:r>
            <a:r>
              <a:rPr lang="ja-JP" altLang="ja-JP" sz="1400" dirty="0"/>
              <a:t/>
            </a:r>
            <a:br>
              <a:rPr lang="ja-JP" altLang="ja-JP" sz="1400" dirty="0"/>
            </a:br>
            <a:r>
              <a:rPr lang="en-US" altLang="ja-JP" sz="5400" dirty="0" smtClean="0"/>
              <a:t/>
            </a:r>
            <a:br>
              <a:rPr lang="en-US" altLang="ja-JP" sz="5400" dirty="0" smtClean="0"/>
            </a:br>
            <a:r>
              <a:rPr lang="ja-JP" altLang="ja-JP" sz="5400" dirty="0"/>
              <a:t/>
            </a:r>
            <a:br>
              <a:rPr lang="ja-JP" altLang="ja-JP" sz="5400" dirty="0"/>
            </a:br>
            <a:endParaRPr kumimoji="1" lang="ja-JP" altLang="en-US" sz="540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4580217" y="6399021"/>
            <a:ext cx="12243932" cy="6150160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15" name="コンテンツ プレースホルダー 1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85" y="5465562"/>
            <a:ext cx="25456764" cy="27500964"/>
          </a:xfrm>
        </p:spPr>
      </p:pic>
      <p:pic>
        <p:nvPicPr>
          <p:cNvPr id="24" name="コンテンツ プレースホルダー 2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217" y="16911303"/>
            <a:ext cx="14179936" cy="20675350"/>
          </a:xfr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8333" y="7403174"/>
            <a:ext cx="13409495" cy="9006168"/>
          </a:xfrm>
          <a:prstGeom prst="rect">
            <a:avLst/>
          </a:prstGeom>
        </p:spPr>
      </p:pic>
      <p:pic>
        <p:nvPicPr>
          <p:cNvPr id="1027" name="図 10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78" y="29598450"/>
            <a:ext cx="27434378" cy="2106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3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10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Accession to Persona and Mind without or with less Pharmaceuticals approach under the load of trauma   Toshiko Sawaguchi,M.D.,Ph.D.,L.B.A.(visit Prof)NIPH &amp; Showa Univ. School of Medicine.Japan Toshihiro Sugiyama,M.D.(Prof.)Fukui Univ .School of Medicine.Japan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tsawaguchi</dc:creator>
  <cp:lastModifiedBy>tsawaguchi</cp:lastModifiedBy>
  <cp:revision>7</cp:revision>
  <dcterms:created xsi:type="dcterms:W3CDTF">2017-09-26T05:18:58Z</dcterms:created>
  <dcterms:modified xsi:type="dcterms:W3CDTF">2017-09-26T06:41:37Z</dcterms:modified>
</cp:coreProperties>
</file>