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2" autoAdjust="0"/>
    <p:restoredTop sz="94660"/>
  </p:normalViewPr>
  <p:slideViewPr>
    <p:cSldViewPr snapToGrid="0">
      <p:cViewPr varScale="1">
        <p:scale>
          <a:sx n="88" d="100"/>
          <a:sy n="88" d="100"/>
        </p:scale>
        <p:origin x="202"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739904057486523E-2"/>
          <c:y val="2.9125375086589715E-3"/>
          <c:w val="0.97172148815189874"/>
          <c:h val="0.98494638319798244"/>
        </c:manualLayout>
      </c:layout>
      <c:bubbleChart>
        <c:varyColors val="0"/>
        <c:ser>
          <c:idx val="0"/>
          <c:order val="0"/>
          <c:tx>
            <c:v>1</c:v>
          </c:tx>
          <c:spPr>
            <a:solidFill>
              <a:schemeClr val="accent1">
                <a:alpha val="75000"/>
              </a:schemeClr>
            </a:solidFill>
            <a:ln w="25400">
              <a:noFill/>
            </a:ln>
            <a:effectLst/>
          </c:spPr>
          <c:invertIfNegative val="0"/>
          <c:xVal>
            <c:numRef>
              <c:f>'icd dft summary (2)'!$CY$10:$GS$10</c:f>
              <c:numCache>
                <c:formatCode>0.00</c:formatCode>
                <c:ptCount val="99"/>
                <c:pt idx="0">
                  <c:v>-0.13566460411656583</c:v>
                </c:pt>
                <c:pt idx="1">
                  <c:v>0.35157672302018955</c:v>
                </c:pt>
                <c:pt idx="2">
                  <c:v>-8.3995786321364521E-2</c:v>
                </c:pt>
                <c:pt idx="3">
                  <c:v>0.48456046526706575</c:v>
                </c:pt>
                <c:pt idx="4">
                  <c:v>0.60610242058154273</c:v>
                </c:pt>
                <c:pt idx="5">
                  <c:v>3.017647903341205E-2</c:v>
                </c:pt>
                <c:pt idx="6">
                  <c:v>0.66605804516739264</c:v>
                </c:pt>
                <c:pt idx="7">
                  <c:v>-0.20285925058768839</c:v>
                </c:pt>
                <c:pt idx="8">
                  <c:v>0.6796622430585374</c:v>
                </c:pt>
                <c:pt idx="9">
                  <c:v>0.98363667004191047</c:v>
                </c:pt>
                <c:pt idx="10">
                  <c:v>0.62653897338112541</c:v>
                </c:pt>
                <c:pt idx="11">
                  <c:v>0.95839308400902001</c:v>
                </c:pt>
                <c:pt idx="12">
                  <c:v>0.39190584304772164</c:v>
                </c:pt>
                <c:pt idx="13">
                  <c:v>0.46736086043115094</c:v>
                </c:pt>
                <c:pt idx="14">
                  <c:v>-0.6569306299269958</c:v>
                </c:pt>
                <c:pt idx="15">
                  <c:v>0.44110256242930984</c:v>
                </c:pt>
                <c:pt idx="16">
                  <c:v>0.17780892048618913</c:v>
                </c:pt>
                <c:pt idx="17">
                  <c:v>0.5304491245564058</c:v>
                </c:pt>
                <c:pt idx="18">
                  <c:v>-3.7308139437407344E-2</c:v>
                </c:pt>
                <c:pt idx="19">
                  <c:v>-0.80313707279848656</c:v>
                </c:pt>
                <c:pt idx="20">
                  <c:v>-6.3644269348319044E-2</c:v>
                </c:pt>
                <c:pt idx="21">
                  <c:v>0.21202329567783806</c:v>
                </c:pt>
                <c:pt idx="22">
                  <c:v>0.56390872723126151</c:v>
                </c:pt>
                <c:pt idx="23">
                  <c:v>-0.12400621876123737</c:v>
                </c:pt>
                <c:pt idx="24">
                  <c:v>-0.22944843996167621</c:v>
                </c:pt>
                <c:pt idx="25">
                  <c:v>-0.16504016393643328</c:v>
                </c:pt>
                <c:pt idx="26">
                  <c:v>0.82710426292522965</c:v>
                </c:pt>
                <c:pt idx="27">
                  <c:v>0.52338776574283652</c:v>
                </c:pt>
                <c:pt idx="28">
                  <c:v>6.0333849451319817E-2</c:v>
                </c:pt>
                <c:pt idx="29">
                  <c:v>0.36617372588492703</c:v>
                </c:pt>
                <c:pt idx="30">
                  <c:v>-1.6284633306812065E-2</c:v>
                </c:pt>
                <c:pt idx="31">
                  <c:v>0.98432822716117729</c:v>
                </c:pt>
                <c:pt idx="32">
                  <c:v>0.62570753303035376</c:v>
                </c:pt>
                <c:pt idx="33">
                  <c:v>-0.21859541805347693</c:v>
                </c:pt>
                <c:pt idx="34">
                  <c:v>0.60143027578073127</c:v>
                </c:pt>
                <c:pt idx="35">
                  <c:v>0.2364054629166385</c:v>
                </c:pt>
                <c:pt idx="36">
                  <c:v>-7.6676445011610792E-2</c:v>
                </c:pt>
                <c:pt idx="37">
                  <c:v>0.40934106127032105</c:v>
                </c:pt>
                <c:pt idx="38">
                  <c:v>1.4741325599949433E-2</c:v>
                </c:pt>
                <c:pt idx="39">
                  <c:v>0.47378842933763787</c:v>
                </c:pt>
                <c:pt idx="40">
                  <c:v>-0.26668349884767745</c:v>
                </c:pt>
                <c:pt idx="41">
                  <c:v>-2.4623540269824887E-2</c:v>
                </c:pt>
                <c:pt idx="42">
                  <c:v>0.14011259929747569</c:v>
                </c:pt>
                <c:pt idx="43">
                  <c:v>0.34065884061615587</c:v>
                </c:pt>
                <c:pt idx="44">
                  <c:v>0.23950566829529193</c:v>
                </c:pt>
                <c:pt idx="45">
                  <c:v>0.10138472756650566</c:v>
                </c:pt>
                <c:pt idx="46">
                  <c:v>0.52400508597307149</c:v>
                </c:pt>
                <c:pt idx="47">
                  <c:v>0.99935441053772678</c:v>
                </c:pt>
                <c:pt idx="48">
                  <c:v>0.18698419754108936</c:v>
                </c:pt>
                <c:pt idx="49">
                  <c:v>0.2177033898004935</c:v>
                </c:pt>
                <c:pt idx="50">
                  <c:v>0.45850130443255127</c:v>
                </c:pt>
                <c:pt idx="51">
                  <c:v>0.59284378591953601</c:v>
                </c:pt>
                <c:pt idx="52">
                  <c:v>-0.74093249847393461</c:v>
                </c:pt>
                <c:pt idx="53">
                  <c:v>0.73408125360227905</c:v>
                </c:pt>
                <c:pt idx="54">
                  <c:v>0.26585003855956879</c:v>
                </c:pt>
                <c:pt idx="55">
                  <c:v>-0.62893546540001255</c:v>
                </c:pt>
                <c:pt idx="56">
                  <c:v>-0.50711119171982999</c:v>
                </c:pt>
                <c:pt idx="57">
                  <c:v>0.42711836666770453</c:v>
                </c:pt>
                <c:pt idx="58">
                  <c:v>0.31493970359367462</c:v>
                </c:pt>
                <c:pt idx="59">
                  <c:v>0.8264086185231152</c:v>
                </c:pt>
                <c:pt idx="60">
                  <c:v>-0.78480665198378441</c:v>
                </c:pt>
                <c:pt idx="61">
                  <c:v>0.62864005889068253</c:v>
                </c:pt>
                <c:pt idx="62">
                  <c:v>0.85847295550795444</c:v>
                </c:pt>
                <c:pt idx="63">
                  <c:v>0.56458820512468078</c:v>
                </c:pt>
                <c:pt idx="64">
                  <c:v>0.6856461004631017</c:v>
                </c:pt>
                <c:pt idx="65">
                  <c:v>-0.60868328444856468</c:v>
                </c:pt>
                <c:pt idx="66">
                  <c:v>0.64278760968653936</c:v>
                </c:pt>
                <c:pt idx="67">
                  <c:v>0.66478077912265254</c:v>
                </c:pt>
                <c:pt idx="68">
                  <c:v>0.76190827450991416</c:v>
                </c:pt>
                <c:pt idx="69">
                  <c:v>0.99131589976507306</c:v>
                </c:pt>
                <c:pt idx="70">
                  <c:v>0.61204376772409808</c:v>
                </c:pt>
                <c:pt idx="71">
                  <c:v>-7.6261445877296247E-2</c:v>
                </c:pt>
                <c:pt idx="72">
                  <c:v>0.1662036518893231</c:v>
                </c:pt>
                <c:pt idx="73">
                  <c:v>0.65553825592020976</c:v>
                </c:pt>
                <c:pt idx="74">
                  <c:v>0.53856692988128363</c:v>
                </c:pt>
                <c:pt idx="75">
                  <c:v>0.20850954449786757</c:v>
                </c:pt>
                <c:pt idx="76">
                  <c:v>-0.56005498805662857</c:v>
                </c:pt>
                <c:pt idx="77">
                  <c:v>-0.99549185891465797</c:v>
                </c:pt>
                <c:pt idx="78">
                  <c:v>0.93969262078590832</c:v>
                </c:pt>
                <c:pt idx="79">
                  <c:v>0.17364817766693022</c:v>
                </c:pt>
                <c:pt idx="80">
                  <c:v>0.60982621962421302</c:v>
                </c:pt>
                <c:pt idx="81">
                  <c:v>0.21718606721289038</c:v>
                </c:pt>
                <c:pt idx="82">
                  <c:v>1</c:v>
                </c:pt>
                <c:pt idx="83">
                  <c:v>0.67857523825648447</c:v>
                </c:pt>
                <c:pt idx="84">
                  <c:v>0.49999999999999989</c:v>
                </c:pt>
                <c:pt idx="85">
                  <c:v>-0.32990058020337587</c:v>
                </c:pt>
                <c:pt idx="86">
                  <c:v>0.46199232488334546</c:v>
                </c:pt>
                <c:pt idx="87">
                  <c:v>0.82537273921186116</c:v>
                </c:pt>
                <c:pt idx="88">
                  <c:v>0.93969262078590843</c:v>
                </c:pt>
                <c:pt idx="89">
                  <c:v>0.48300306385479252</c:v>
                </c:pt>
                <c:pt idx="90">
                  <c:v>0.3420201433256686</c:v>
                </c:pt>
                <c:pt idx="91">
                  <c:v>0.50000000000000011</c:v>
                </c:pt>
                <c:pt idx="92">
                  <c:v>1</c:v>
                </c:pt>
                <c:pt idx="93">
                  <c:v>1</c:v>
                </c:pt>
                <c:pt idx="94">
                  <c:v>0.7660444431189779</c:v>
                </c:pt>
                <c:pt idx="95">
                  <c:v>-0.17364809157229802</c:v>
                </c:pt>
                <c:pt idx="96">
                  <c:v>0.34202014332566882</c:v>
                </c:pt>
                <c:pt idx="97">
                  <c:v>0.76604444311897812</c:v>
                </c:pt>
                <c:pt idx="98">
                  <c:v>1</c:v>
                </c:pt>
              </c:numCache>
            </c:numRef>
          </c:xVal>
          <c:yVal>
            <c:numRef>
              <c:f>'icd dft summary (2)'!$GU$10:$KO$10</c:f>
              <c:numCache>
                <c:formatCode>0.00</c:formatCode>
                <c:ptCount val="99"/>
                <c:pt idx="0">
                  <c:v>0.99075482092690093</c:v>
                </c:pt>
                <c:pt idx="1">
                  <c:v>-0.93615907186246128</c:v>
                </c:pt>
                <c:pt idx="2">
                  <c:v>-0.99646610974997829</c:v>
                </c:pt>
                <c:pt idx="3">
                  <c:v>-0.87475776961405993</c:v>
                </c:pt>
                <c:pt idx="4">
                  <c:v>-0.79538660773563108</c:v>
                </c:pt>
                <c:pt idx="5">
                  <c:v>0.99954458635577936</c:v>
                </c:pt>
                <c:pt idx="6">
                  <c:v>0.74589991317052151</c:v>
                </c:pt>
                <c:pt idx="7">
                  <c:v>0.97920790665261759</c:v>
                </c:pt>
                <c:pt idx="8">
                  <c:v>-0.7335252111281777</c:v>
                </c:pt>
                <c:pt idx="9">
                  <c:v>-0.18016354056484807</c:v>
                </c:pt>
                <c:pt idx="10">
                  <c:v>-0.77939009156809624</c:v>
                </c:pt>
                <c:pt idx="11">
                  <c:v>0.28545174114669436</c:v>
                </c:pt>
                <c:pt idx="12">
                  <c:v>-0.92000533160686337</c:v>
                </c:pt>
                <c:pt idx="13">
                  <c:v>-0.88406664123076961</c:v>
                </c:pt>
                <c:pt idx="14">
                  <c:v>0.75395102457899776</c:v>
                </c:pt>
                <c:pt idx="15">
                  <c:v>-0.89745670058131322</c:v>
                </c:pt>
                <c:pt idx="16">
                  <c:v>-0.98406503229996745</c:v>
                </c:pt>
                <c:pt idx="17">
                  <c:v>0.84771677242894206</c:v>
                </c:pt>
                <c:pt idx="18">
                  <c:v>0.99930380902492255</c:v>
                </c:pt>
                <c:pt idx="19">
                  <c:v>0.59579429528712224</c:v>
                </c:pt>
                <c:pt idx="20">
                  <c:v>0.99797264841232924</c:v>
                </c:pt>
                <c:pt idx="21">
                  <c:v>0.97726461211378568</c:v>
                </c:pt>
                <c:pt idx="22">
                  <c:v>-0.82583711914179458</c:v>
                </c:pt>
                <c:pt idx="23">
                  <c:v>0.99228144077602309</c:v>
                </c:pt>
                <c:pt idx="24">
                  <c:v>0.97332081730493825</c:v>
                </c:pt>
                <c:pt idx="25">
                  <c:v>0.98628684685938872</c:v>
                </c:pt>
                <c:pt idx="26">
                  <c:v>-0.56204851948111445</c:v>
                </c:pt>
                <c:pt idx="27">
                  <c:v>-0.85209462307347161</c:v>
                </c:pt>
                <c:pt idx="28">
                  <c:v>0.99817825392581339</c:v>
                </c:pt>
                <c:pt idx="29">
                  <c:v>0.93054650741999478</c:v>
                </c:pt>
                <c:pt idx="30">
                  <c:v>0.99986739656719614</c:v>
                </c:pt>
                <c:pt idx="31">
                  <c:v>-0.1763460836359394</c:v>
                </c:pt>
                <c:pt idx="32">
                  <c:v>-0.78005774344536105</c:v>
                </c:pt>
                <c:pt idx="33">
                  <c:v>0.97581557848090628</c:v>
                </c:pt>
                <c:pt idx="34">
                  <c:v>0.79892529273663226</c:v>
                </c:pt>
                <c:pt idx="35">
                  <c:v>0.97165449471670218</c:v>
                </c:pt>
                <c:pt idx="36">
                  <c:v>-0.99705602790434067</c:v>
                </c:pt>
                <c:pt idx="37">
                  <c:v>0.91238144191894177</c:v>
                </c:pt>
                <c:pt idx="38">
                  <c:v>0.99989134075636255</c:v>
                </c:pt>
                <c:pt idx="39">
                  <c:v>0.88063870243464437</c:v>
                </c:pt>
                <c:pt idx="40">
                  <c:v>0.96378416226993524</c:v>
                </c:pt>
                <c:pt idx="41">
                  <c:v>-0.99969679466555272</c:v>
                </c:pt>
                <c:pt idx="42">
                  <c:v>0.99013557633190064</c:v>
                </c:pt>
                <c:pt idx="43">
                  <c:v>-0.94018697837720366</c:v>
                </c:pt>
                <c:pt idx="44">
                  <c:v>-0.97089496592289815</c:v>
                </c:pt>
                <c:pt idx="45">
                  <c:v>-0.99484729331504207</c:v>
                </c:pt>
                <c:pt idx="46">
                  <c:v>-0.85171513422878309</c:v>
                </c:pt>
                <c:pt idx="47">
                  <c:v>3.5927178274846629E-2</c:v>
                </c:pt>
                <c:pt idx="48">
                  <c:v>-0.98236292166892925</c:v>
                </c:pt>
                <c:pt idx="49">
                  <c:v>-0.97601497635506307</c:v>
                </c:pt>
                <c:pt idx="50">
                  <c:v>-0.88869373455293865</c:v>
                </c:pt>
                <c:pt idx="51">
                  <c:v>-0.805317481181547</c:v>
                </c:pt>
                <c:pt idx="52">
                  <c:v>0.67157950587043147</c:v>
                </c:pt>
                <c:pt idx="53">
                  <c:v>0.67906164161267901</c:v>
                </c:pt>
                <c:pt idx="54">
                  <c:v>0.96401439667562838</c:v>
                </c:pt>
                <c:pt idx="55">
                  <c:v>0.77745751032585031</c:v>
                </c:pt>
                <c:pt idx="56">
                  <c:v>0.8618806409431029</c:v>
                </c:pt>
                <c:pt idx="57">
                  <c:v>-0.90419572043618535</c:v>
                </c:pt>
                <c:pt idx="58">
                  <c:v>-0.94911168104724553</c:v>
                </c:pt>
                <c:pt idx="59">
                  <c:v>0.56307086164240128</c:v>
                </c:pt>
                <c:pt idx="60">
                  <c:v>-0.61974068690219386</c:v>
                </c:pt>
                <c:pt idx="61">
                  <c:v>-0.77769639086080322</c:v>
                </c:pt>
                <c:pt idx="62">
                  <c:v>-0.51285883502328178</c:v>
                </c:pt>
                <c:pt idx="63">
                  <c:v>-0.82537273921186138</c:v>
                </c:pt>
                <c:pt idx="64">
                  <c:v>-0.72793504168967038</c:v>
                </c:pt>
                <c:pt idx="65">
                  <c:v>0.79341329660707582</c:v>
                </c:pt>
                <c:pt idx="66">
                  <c:v>-0.76604444311897801</c:v>
                </c:pt>
                <c:pt idx="67">
                  <c:v>-0.74703849680527112</c:v>
                </c:pt>
                <c:pt idx="68">
                  <c:v>0.64768493979196806</c:v>
                </c:pt>
                <c:pt idx="69">
                  <c:v>0.13150204132622262</c:v>
                </c:pt>
                <c:pt idx="70">
                  <c:v>-0.79082389088221805</c:v>
                </c:pt>
                <c:pt idx="71">
                  <c:v>0.99708785564397695</c:v>
                </c:pt>
                <c:pt idx="72">
                  <c:v>-0.98609144915603675</c:v>
                </c:pt>
                <c:pt idx="73">
                  <c:v>-0.75516196608746766</c:v>
                </c:pt>
                <c:pt idx="74">
                  <c:v>0.84258273305251663</c:v>
                </c:pt>
                <c:pt idx="75">
                  <c:v>-0.97802033202448901</c:v>
                </c:pt>
                <c:pt idx="76">
                  <c:v>0.828455436552196</c:v>
                </c:pt>
                <c:pt idx="77">
                  <c:v>9.484702860205281E-2</c:v>
                </c:pt>
                <c:pt idx="78">
                  <c:v>0.34202014332566893</c:v>
                </c:pt>
                <c:pt idx="79">
                  <c:v>-0.98480775301220813</c:v>
                </c:pt>
                <c:pt idx="80">
                  <c:v>-0.79253516127604151</c:v>
                </c:pt>
                <c:pt idx="81">
                  <c:v>-0.97613022297672858</c:v>
                </c:pt>
                <c:pt idx="82">
                  <c:v>0</c:v>
                </c:pt>
                <c:pt idx="83">
                  <c:v>-0.73453090202193361</c:v>
                </c:pt>
                <c:pt idx="84">
                  <c:v>-0.86602540378443871</c:v>
                </c:pt>
                <c:pt idx="85">
                  <c:v>0.94401568163959859</c:v>
                </c:pt>
                <c:pt idx="86">
                  <c:v>-0.88688392236463576</c:v>
                </c:pt>
                <c:pt idx="87">
                  <c:v>-0.56458820512468122</c:v>
                </c:pt>
                <c:pt idx="88">
                  <c:v>-0.34202014332566849</c:v>
                </c:pt>
                <c:pt idx="89">
                  <c:v>-0.87561866146564238</c:v>
                </c:pt>
                <c:pt idx="90">
                  <c:v>0.93969262078590843</c:v>
                </c:pt>
                <c:pt idx="91">
                  <c:v>-0.8660254037844386</c:v>
                </c:pt>
                <c:pt idx="92">
                  <c:v>0</c:v>
                </c:pt>
                <c:pt idx="93">
                  <c:v>0</c:v>
                </c:pt>
                <c:pt idx="94">
                  <c:v>0.64278760968653947</c:v>
                </c:pt>
                <c:pt idx="95">
                  <c:v>-0.98480776819301075</c:v>
                </c:pt>
                <c:pt idx="96">
                  <c:v>-0.93969262078590832</c:v>
                </c:pt>
                <c:pt idx="97">
                  <c:v>-0.64278760968653925</c:v>
                </c:pt>
                <c:pt idx="98">
                  <c:v>0</c:v>
                </c:pt>
              </c:numCache>
            </c:numRef>
          </c:yVal>
          <c:bubbleSize>
            <c:numRef>
              <c:f>'icd dft summary (2)'!$KQ$10:$OK$10</c:f>
              <c:numCache>
                <c:formatCode>0.00</c:formatCode>
                <c:ptCount val="99"/>
                <c:pt idx="0">
                  <c:v>146.3876684509784</c:v>
                </c:pt>
                <c:pt idx="1">
                  <c:v>119.24804659585948</c:v>
                </c:pt>
                <c:pt idx="2">
                  <c:v>26.264183714873337</c:v>
                </c:pt>
                <c:pt idx="3">
                  <c:v>123.31763124873696</c:v>
                </c:pt>
                <c:pt idx="4">
                  <c:v>76.204380409539837</c:v>
                </c:pt>
                <c:pt idx="5">
                  <c:v>33.783614422751761</c:v>
                </c:pt>
                <c:pt idx="6">
                  <c:v>21.422371415107957</c:v>
                </c:pt>
                <c:pt idx="7">
                  <c:v>38.264289341894397</c:v>
                </c:pt>
                <c:pt idx="8">
                  <c:v>10.380747805116805</c:v>
                </c:pt>
                <c:pt idx="9">
                  <c:v>7.2570812084469711</c:v>
                </c:pt>
                <c:pt idx="10">
                  <c:v>25.805975604412509</c:v>
                </c:pt>
                <c:pt idx="11">
                  <c:v>12.919867561666193</c:v>
                </c:pt>
                <c:pt idx="12">
                  <c:v>28.463929241423546</c:v>
                </c:pt>
                <c:pt idx="13">
                  <c:v>14.5497969691856</c:v>
                </c:pt>
                <c:pt idx="14">
                  <c:v>3.6275100476325166</c:v>
                </c:pt>
                <c:pt idx="15">
                  <c:v>6.9176966988179425</c:v>
                </c:pt>
                <c:pt idx="16">
                  <c:v>22.442443767877339</c:v>
                </c:pt>
                <c:pt idx="17">
                  <c:v>2.2862660407194193</c:v>
                </c:pt>
                <c:pt idx="18">
                  <c:v>8.8951602970170676</c:v>
                </c:pt>
                <c:pt idx="19">
                  <c:v>10.614820464098406</c:v>
                </c:pt>
                <c:pt idx="20">
                  <c:v>11.856810363992858</c:v>
                </c:pt>
                <c:pt idx="21">
                  <c:v>10.610876514516235</c:v>
                </c:pt>
                <c:pt idx="22">
                  <c:v>8.1485574233366442</c:v>
                </c:pt>
                <c:pt idx="23">
                  <c:v>31.508008207737824</c:v>
                </c:pt>
                <c:pt idx="24">
                  <c:v>10.231141158936877</c:v>
                </c:pt>
                <c:pt idx="25">
                  <c:v>18.634807082106395</c:v>
                </c:pt>
                <c:pt idx="26">
                  <c:v>0.51831300699115246</c:v>
                </c:pt>
                <c:pt idx="27">
                  <c:v>5.9548279658400576</c:v>
                </c:pt>
                <c:pt idx="28">
                  <c:v>9.3683615013653565</c:v>
                </c:pt>
                <c:pt idx="29">
                  <c:v>4.8644316808596839</c:v>
                </c:pt>
                <c:pt idx="30">
                  <c:v>12.520435219583497</c:v>
                </c:pt>
                <c:pt idx="31">
                  <c:v>2.2930401251592323</c:v>
                </c:pt>
                <c:pt idx="32">
                  <c:v>3.707631554014299</c:v>
                </c:pt>
                <c:pt idx="33">
                  <c:v>7.283446589478979</c:v>
                </c:pt>
                <c:pt idx="34">
                  <c:v>4.0223542020891285</c:v>
                </c:pt>
                <c:pt idx="35">
                  <c:v>8.1197473725609388</c:v>
                </c:pt>
                <c:pt idx="36">
                  <c:v>2.839876177370142</c:v>
                </c:pt>
                <c:pt idx="37">
                  <c:v>1.2501094260698544</c:v>
                </c:pt>
                <c:pt idx="38">
                  <c:v>2.7912966511721589</c:v>
                </c:pt>
                <c:pt idx="39">
                  <c:v>2.8861226145458674</c:v>
                </c:pt>
                <c:pt idx="40">
                  <c:v>1.2246897498774465</c:v>
                </c:pt>
                <c:pt idx="41">
                  <c:v>6.322804395893808</c:v>
                </c:pt>
                <c:pt idx="42">
                  <c:v>1.0073855847988666</c:v>
                </c:pt>
                <c:pt idx="43">
                  <c:v>10.511513592573012</c:v>
                </c:pt>
                <c:pt idx="44">
                  <c:v>13.309071932092095</c:v>
                </c:pt>
                <c:pt idx="45">
                  <c:v>2.3190541662730908</c:v>
                </c:pt>
                <c:pt idx="46">
                  <c:v>3.5514802680170292</c:v>
                </c:pt>
                <c:pt idx="47">
                  <c:v>1.1677783665030252</c:v>
                </c:pt>
                <c:pt idx="48">
                  <c:v>12.880833044826717</c:v>
                </c:pt>
                <c:pt idx="49">
                  <c:v>3.094956838438526</c:v>
                </c:pt>
                <c:pt idx="50">
                  <c:v>13.237066549279366</c:v>
                </c:pt>
                <c:pt idx="51">
                  <c:v>3.5063968445626008</c:v>
                </c:pt>
                <c:pt idx="52">
                  <c:v>1.6827955250961273</c:v>
                </c:pt>
                <c:pt idx="53">
                  <c:v>1.3299128439117982</c:v>
                </c:pt>
                <c:pt idx="54">
                  <c:v>2.8624924310605864</c:v>
                </c:pt>
                <c:pt idx="55">
                  <c:v>3.4173927806121362</c:v>
                </c:pt>
                <c:pt idx="56">
                  <c:v>12.651394984813962</c:v>
                </c:pt>
                <c:pt idx="57">
                  <c:v>2.5405525951165253</c:v>
                </c:pt>
                <c:pt idx="58">
                  <c:v>3.0673949079641574</c:v>
                </c:pt>
                <c:pt idx="59">
                  <c:v>0.34247249510209804</c:v>
                </c:pt>
                <c:pt idx="60">
                  <c:v>1.0121680856783499</c:v>
                </c:pt>
                <c:pt idx="61">
                  <c:v>1.1225666759056678</c:v>
                </c:pt>
                <c:pt idx="62">
                  <c:v>0.61959760388845908</c:v>
                </c:pt>
                <c:pt idx="63">
                  <c:v>0.68711765608265096</c:v>
                </c:pt>
                <c:pt idx="64">
                  <c:v>2.0666995118009841</c:v>
                </c:pt>
                <c:pt idx="65">
                  <c:v>0.9578417921002722</c:v>
                </c:pt>
                <c:pt idx="66">
                  <c:v>2.5620247951483202</c:v>
                </c:pt>
                <c:pt idx="67">
                  <c:v>0.31790040639290623</c:v>
                </c:pt>
                <c:pt idx="68">
                  <c:v>2.1954281090087195</c:v>
                </c:pt>
                <c:pt idx="69">
                  <c:v>2.9955664355632448</c:v>
                </c:pt>
                <c:pt idx="70">
                  <c:v>1.0324552255233954</c:v>
                </c:pt>
                <c:pt idx="71">
                  <c:v>0.53448265471212897</c:v>
                </c:pt>
                <c:pt idx="72">
                  <c:v>1.5723726697612472</c:v>
                </c:pt>
                <c:pt idx="73">
                  <c:v>1.0359211393161094</c:v>
                </c:pt>
                <c:pt idx="74">
                  <c:v>3.2842316517910941</c:v>
                </c:pt>
                <c:pt idx="75">
                  <c:v>0.8469849413234124</c:v>
                </c:pt>
                <c:pt idx="76">
                  <c:v>0.31533415631751222</c:v>
                </c:pt>
                <c:pt idx="77">
                  <c:v>5.1196710444997473</c:v>
                </c:pt>
                <c:pt idx="78">
                  <c:v>9.9999999999999964E-2</c:v>
                </c:pt>
                <c:pt idx="79">
                  <c:v>0.57587704831436348</c:v>
                </c:pt>
                <c:pt idx="80">
                  <c:v>0.9641083069853591</c:v>
                </c:pt>
                <c:pt idx="81">
                  <c:v>0.77060568347894365</c:v>
                </c:pt>
                <c:pt idx="82">
                  <c:v>0</c:v>
                </c:pt>
                <c:pt idx="83">
                  <c:v>0.68458579429256139</c:v>
                </c:pt>
                <c:pt idx="84">
                  <c:v>0.54114741278097711</c:v>
                </c:pt>
                <c:pt idx="85">
                  <c:v>0.93737241600024857</c:v>
                </c:pt>
                <c:pt idx="86">
                  <c:v>0.51502700660073053</c:v>
                </c:pt>
                <c:pt idx="87">
                  <c:v>0.34885877674144017</c:v>
                </c:pt>
                <c:pt idx="88">
                  <c:v>0.1</c:v>
                </c:pt>
                <c:pt idx="89">
                  <c:v>0.60862815182259011</c:v>
                </c:pt>
                <c:pt idx="90">
                  <c:v>0.49872415329663727</c:v>
                </c:pt>
                <c:pt idx="91">
                  <c:v>0.4411474127809773</c:v>
                </c:pt>
                <c:pt idx="92">
                  <c:v>0</c:v>
                </c:pt>
                <c:pt idx="93">
                  <c:v>0</c:v>
                </c:pt>
                <c:pt idx="94">
                  <c:v>0.38793852415718166</c:v>
                </c:pt>
                <c:pt idx="95">
                  <c:v>9.9999999999999992E-2</c:v>
                </c:pt>
                <c:pt idx="96">
                  <c:v>0.56712818196177095</c:v>
                </c:pt>
                <c:pt idx="97">
                  <c:v>0.4411474127809773</c:v>
                </c:pt>
                <c:pt idx="98">
                  <c:v>0.1</c:v>
                </c:pt>
              </c:numCache>
            </c:numRef>
          </c:bubbleSize>
          <c:bubble3D val="1"/>
          <c:extLst>
            <c:ext xmlns:c16="http://schemas.microsoft.com/office/drawing/2014/chart" uri="{C3380CC4-5D6E-409C-BE32-E72D297353CC}">
              <c16:uniqueId val="{00000000-8CCB-42D4-9D54-858EBAC2559C}"/>
            </c:ext>
          </c:extLst>
        </c:ser>
        <c:ser>
          <c:idx val="1"/>
          <c:order val="1"/>
          <c:tx>
            <c:v>2</c:v>
          </c:tx>
          <c:spPr>
            <a:solidFill>
              <a:schemeClr val="accent2">
                <a:alpha val="75000"/>
              </a:schemeClr>
            </a:solidFill>
            <a:ln w="25400">
              <a:noFill/>
            </a:ln>
            <a:effectLst/>
          </c:spPr>
          <c:invertIfNegative val="0"/>
          <c:xVal>
            <c:numRef>
              <c:f>'icd dft summary (2)'!$CY$11:$GS$11</c:f>
              <c:numCache>
                <c:formatCode>0.00</c:formatCode>
                <c:ptCount val="99"/>
                <c:pt idx="0">
                  <c:v>-0.24293318230236929</c:v>
                </c:pt>
                <c:pt idx="1">
                  <c:v>0.1896834720379181</c:v>
                </c:pt>
                <c:pt idx="2">
                  <c:v>2.9586672207041604E-2</c:v>
                </c:pt>
                <c:pt idx="3">
                  <c:v>0.19069541798595341</c:v>
                </c:pt>
                <c:pt idx="4">
                  <c:v>0.22544090493702945</c:v>
                </c:pt>
                <c:pt idx="5">
                  <c:v>-0.1142533148936916</c:v>
                </c:pt>
                <c:pt idx="6">
                  <c:v>-4.1116745378601384E-3</c:v>
                </c:pt>
                <c:pt idx="7">
                  <c:v>-2.6626691803076107E-2</c:v>
                </c:pt>
                <c:pt idx="8">
                  <c:v>-0.41507671251736528</c:v>
                </c:pt>
                <c:pt idx="9">
                  <c:v>0.49189359306384145</c:v>
                </c:pt>
                <c:pt idx="10">
                  <c:v>0.18195028662758475</c:v>
                </c:pt>
                <c:pt idx="11">
                  <c:v>3.248580722329443E-2</c:v>
                </c:pt>
                <c:pt idx="12">
                  <c:v>-1.9549343498639855E-2</c:v>
                </c:pt>
                <c:pt idx="13">
                  <c:v>0.2195239299175431</c:v>
                </c:pt>
                <c:pt idx="14">
                  <c:v>-0.26916299588393328</c:v>
                </c:pt>
                <c:pt idx="15">
                  <c:v>0.14820688630684825</c:v>
                </c:pt>
                <c:pt idx="16">
                  <c:v>0.47365806309686459</c:v>
                </c:pt>
                <c:pt idx="17">
                  <c:v>-7.7121373481232672E-2</c:v>
                </c:pt>
                <c:pt idx="18">
                  <c:v>-9.5210771430522395E-2</c:v>
                </c:pt>
                <c:pt idx="19">
                  <c:v>-4.5445115244053362E-2</c:v>
                </c:pt>
                <c:pt idx="20">
                  <c:v>-0.11225051707250516</c:v>
                </c:pt>
                <c:pt idx="21">
                  <c:v>-2.4133665175117797E-2</c:v>
                </c:pt>
                <c:pt idx="22">
                  <c:v>0.35328984793689555</c:v>
                </c:pt>
                <c:pt idx="23">
                  <c:v>-1.5652287085060591E-2</c:v>
                </c:pt>
                <c:pt idx="24">
                  <c:v>-0.23257411476080617</c:v>
                </c:pt>
                <c:pt idx="25">
                  <c:v>-0.15661496057207633</c:v>
                </c:pt>
                <c:pt idx="26">
                  <c:v>-6.2165118200525844E-2</c:v>
                </c:pt>
                <c:pt idx="27">
                  <c:v>0.21475782227326279</c:v>
                </c:pt>
                <c:pt idx="28">
                  <c:v>-0.14686797135831697</c:v>
                </c:pt>
                <c:pt idx="29">
                  <c:v>-0.17332797754901905</c:v>
                </c:pt>
                <c:pt idx="30">
                  <c:v>-0.20623989317998093</c:v>
                </c:pt>
                <c:pt idx="31">
                  <c:v>-0.46221405200063104</c:v>
                </c:pt>
                <c:pt idx="32">
                  <c:v>0.48868529434476232</c:v>
                </c:pt>
                <c:pt idx="33">
                  <c:v>-0.19016683272518059</c:v>
                </c:pt>
                <c:pt idx="34">
                  <c:v>-0.39768115824070321</c:v>
                </c:pt>
                <c:pt idx="35">
                  <c:v>2.6839648329336921E-3</c:v>
                </c:pt>
                <c:pt idx="36">
                  <c:v>-8.4803527965905984E-2</c:v>
                </c:pt>
                <c:pt idx="37">
                  <c:v>0.34293234073354895</c:v>
                </c:pt>
                <c:pt idx="38">
                  <c:v>-0.14236177356851365</c:v>
                </c:pt>
                <c:pt idx="39">
                  <c:v>-0.10436658203572352</c:v>
                </c:pt>
                <c:pt idx="40">
                  <c:v>-0.18586810556997962</c:v>
                </c:pt>
                <c:pt idx="41">
                  <c:v>0.31932894094027703</c:v>
                </c:pt>
                <c:pt idx="42">
                  <c:v>-0.47103607926698615</c:v>
                </c:pt>
                <c:pt idx="43">
                  <c:v>0.22876245910777085</c:v>
                </c:pt>
                <c:pt idx="44">
                  <c:v>0.25630822975984396</c:v>
                </c:pt>
                <c:pt idx="45">
                  <c:v>0.29523446331276881</c:v>
                </c:pt>
                <c:pt idx="46">
                  <c:v>0.19613820692671544</c:v>
                </c:pt>
                <c:pt idx="47">
                  <c:v>-0.49909061257328502</c:v>
                </c:pt>
                <c:pt idx="48">
                  <c:v>0.20588589031643348</c:v>
                </c:pt>
                <c:pt idx="49">
                  <c:v>0.34088839433069074</c:v>
                </c:pt>
                <c:pt idx="50">
                  <c:v>6.0931503062650265E-2</c:v>
                </c:pt>
                <c:pt idx="51">
                  <c:v>0.14720806851197427</c:v>
                </c:pt>
                <c:pt idx="52">
                  <c:v>-0.4998066470964318</c:v>
                </c:pt>
                <c:pt idx="53">
                  <c:v>-0.11579042665564784</c:v>
                </c:pt>
                <c:pt idx="54">
                  <c:v>-0.14671044023743726</c:v>
                </c:pt>
                <c:pt idx="55">
                  <c:v>-0.33469321207902314</c:v>
                </c:pt>
                <c:pt idx="56">
                  <c:v>-0.2854727837024203</c:v>
                </c:pt>
                <c:pt idx="57">
                  <c:v>-0.3901672744673475</c:v>
                </c:pt>
                <c:pt idx="58">
                  <c:v>0.17448354876802</c:v>
                </c:pt>
                <c:pt idx="59">
                  <c:v>9.9754935819807947E-2</c:v>
                </c:pt>
                <c:pt idx="60">
                  <c:v>4.3323695852663671E-2</c:v>
                </c:pt>
                <c:pt idx="61">
                  <c:v>-0.43163563899696694</c:v>
                </c:pt>
                <c:pt idx="62">
                  <c:v>0.27292295281726175</c:v>
                </c:pt>
                <c:pt idx="63">
                  <c:v>0.30699099559119897</c:v>
                </c:pt>
                <c:pt idx="64">
                  <c:v>0.17101007166283441</c:v>
                </c:pt>
                <c:pt idx="65">
                  <c:v>0.49951452733914325</c:v>
                </c:pt>
                <c:pt idx="66">
                  <c:v>0.2166052716374143</c:v>
                </c:pt>
                <c:pt idx="67">
                  <c:v>0.48586311295642237</c:v>
                </c:pt>
                <c:pt idx="68">
                  <c:v>-0.10582473505055499</c:v>
                </c:pt>
                <c:pt idx="69">
                  <c:v>0.4244177806274525</c:v>
                </c:pt>
                <c:pt idx="70">
                  <c:v>0.36873147239649517</c:v>
                </c:pt>
                <c:pt idx="71">
                  <c:v>0.14069273507840643</c:v>
                </c:pt>
                <c:pt idx="72">
                  <c:v>0.20730254623172079</c:v>
                </c:pt>
                <c:pt idx="73">
                  <c:v>0.27292295281726153</c:v>
                </c:pt>
                <c:pt idx="74">
                  <c:v>-5.5006782908546034E-2</c:v>
                </c:pt>
                <c:pt idx="75">
                  <c:v>0.10109889713259634</c:v>
                </c:pt>
                <c:pt idx="76">
                  <c:v>-0.17101011273810449</c:v>
                </c:pt>
                <c:pt idx="77">
                  <c:v>0.44482335926396432</c:v>
                </c:pt>
                <c:pt idx="78">
                  <c:v>0.38302222155948906</c:v>
                </c:pt>
                <c:pt idx="79">
                  <c:v>8.682408883346511E-2</c:v>
                </c:pt>
                <c:pt idx="80">
                  <c:v>0.46520678110111313</c:v>
                </c:pt>
                <c:pt idx="81">
                  <c:v>7.3328947581069712E-2</c:v>
                </c:pt>
                <c:pt idx="82">
                  <c:v>0.5</c:v>
                </c:pt>
                <c:pt idx="83">
                  <c:v>0.17101007166283463</c:v>
                </c:pt>
                <c:pt idx="84">
                  <c:v>-0.24999996214482462</c:v>
                </c:pt>
                <c:pt idx="85">
                  <c:v>-0.21037933005478324</c:v>
                </c:pt>
                <c:pt idx="86">
                  <c:v>8.682408883346511E-2</c:v>
                </c:pt>
                <c:pt idx="87">
                  <c:v>0.22635362301410583</c:v>
                </c:pt>
                <c:pt idx="88">
                  <c:v>-0.3830222496566274</c:v>
                </c:pt>
                <c:pt idx="89">
                  <c:v>0.17101007166283419</c:v>
                </c:pt>
                <c:pt idx="90">
                  <c:v>-0.3830222496566274</c:v>
                </c:pt>
                <c:pt idx="91">
                  <c:v>-0.24999996214482501</c:v>
                </c:pt>
                <c:pt idx="92">
                  <c:v>0.5</c:v>
                </c:pt>
                <c:pt idx="93">
                  <c:v>0.5</c:v>
                </c:pt>
                <c:pt idx="94">
                  <c:v>0.49240387650610401</c:v>
                </c:pt>
                <c:pt idx="95">
                  <c:v>0.46984631039295416</c:v>
                </c:pt>
                <c:pt idx="96">
                  <c:v>-0.38302219346234778</c:v>
                </c:pt>
                <c:pt idx="97">
                  <c:v>8.682408883346511E-2</c:v>
                </c:pt>
                <c:pt idx="98">
                  <c:v>0.5</c:v>
                </c:pt>
              </c:numCache>
            </c:numRef>
          </c:xVal>
          <c:yVal>
            <c:numRef>
              <c:f>'icd dft summary (2)'!$GU$11:$KO$11</c:f>
              <c:numCache>
                <c:formatCode>0.00</c:formatCode>
                <c:ptCount val="99"/>
                <c:pt idx="0">
                  <c:v>0.43701655453362842</c:v>
                </c:pt>
                <c:pt idx="1">
                  <c:v>-0.46262315164250084</c:v>
                </c:pt>
                <c:pt idx="2">
                  <c:v>-0.49912386120853114</c:v>
                </c:pt>
                <c:pt idx="3">
                  <c:v>-0.46220694235284104</c:v>
                </c:pt>
                <c:pt idx="4">
                  <c:v>-0.44629183095948916</c:v>
                </c:pt>
                <c:pt idx="5">
                  <c:v>0.486771178312565</c:v>
                </c:pt>
                <c:pt idx="6">
                  <c:v>0.49998309384667672</c:v>
                </c:pt>
                <c:pt idx="7">
                  <c:v>0.49929051591595847</c:v>
                </c:pt>
                <c:pt idx="8">
                  <c:v>0.27876750658169702</c:v>
                </c:pt>
                <c:pt idx="9">
                  <c:v>-8.9669911914442763E-2</c:v>
                </c:pt>
                <c:pt idx="10">
                  <c:v>-0.46571889933321342</c:v>
                </c:pt>
                <c:pt idx="11">
                  <c:v>0.498943556255666</c:v>
                </c:pt>
                <c:pt idx="12">
                  <c:v>-0.49961767699789422</c:v>
                </c:pt>
                <c:pt idx="13">
                  <c:v>-0.44923183791173754</c:v>
                </c:pt>
                <c:pt idx="14">
                  <c:v>0.42136834438147547</c:v>
                </c:pt>
                <c:pt idx="15">
                  <c:v>-0.47752980938495238</c:v>
                </c:pt>
                <c:pt idx="16">
                  <c:v>-0.16015005233632182</c:v>
                </c:pt>
                <c:pt idx="17">
                  <c:v>0.49401649137692583</c:v>
                </c:pt>
                <c:pt idx="18">
                  <c:v>0.49085120861988801</c:v>
                </c:pt>
                <c:pt idx="19">
                  <c:v>-0.49793045849842799</c:v>
                </c:pt>
                <c:pt idx="20">
                  <c:v>0.48723692534223556</c:v>
                </c:pt>
                <c:pt idx="21">
                  <c:v>0.49941722658035664</c:v>
                </c:pt>
                <c:pt idx="22">
                  <c:v>-0.35381673694827559</c:v>
                </c:pt>
                <c:pt idx="23">
                  <c:v>0.4997549458574741</c:v>
                </c:pt>
                <c:pt idx="24">
                  <c:v>0.44261640406025099</c:v>
                </c:pt>
                <c:pt idx="25">
                  <c:v>0.47483866115240342</c:v>
                </c:pt>
                <c:pt idx="26">
                  <c:v>-0.49612044714878933</c:v>
                </c:pt>
                <c:pt idx="27">
                  <c:v>-0.45152970862662589</c:v>
                </c:pt>
                <c:pt idx="28">
                  <c:v>0.47794330101916127</c:v>
                </c:pt>
                <c:pt idx="29">
                  <c:v>0.46899617503639274</c:v>
                </c:pt>
                <c:pt idx="30">
                  <c:v>0.45548337671215844</c:v>
                </c:pt>
                <c:pt idx="31">
                  <c:v>0.1906781847332252</c:v>
                </c:pt>
                <c:pt idx="32">
                  <c:v>0.10576711724904406</c:v>
                </c:pt>
                <c:pt idx="33">
                  <c:v>0.46242467033158297</c:v>
                </c:pt>
                <c:pt idx="34">
                  <c:v>0.30306714830270337</c:v>
                </c:pt>
                <c:pt idx="35">
                  <c:v>0.499992796280882</c:v>
                </c:pt>
                <c:pt idx="36">
                  <c:v>-0.4927558844342052</c:v>
                </c:pt>
                <c:pt idx="37">
                  <c:v>0.36386454853284222</c:v>
                </c:pt>
                <c:pt idx="38">
                  <c:v>0.47930483559674969</c:v>
                </c:pt>
                <c:pt idx="39">
                  <c:v>0.4889863153035886</c:v>
                </c:pt>
                <c:pt idx="40">
                  <c:v>0.46416920118834565</c:v>
                </c:pt>
                <c:pt idx="41">
                  <c:v>-0.38474540605179564</c:v>
                </c:pt>
                <c:pt idx="42">
                  <c:v>0.16770513417538993</c:v>
                </c:pt>
                <c:pt idx="43">
                  <c:v>-0.4445984000229482</c:v>
                </c:pt>
                <c:pt idx="44">
                  <c:v>-0.42930885310854588</c:v>
                </c:pt>
                <c:pt idx="45">
                  <c:v>0.40353018681682457</c:v>
                </c:pt>
                <c:pt idx="46">
                  <c:v>-0.45992369343574047</c:v>
                </c:pt>
                <c:pt idx="47">
                  <c:v>-3.0142336359730282E-2</c:v>
                </c:pt>
                <c:pt idx="48">
                  <c:v>-0.45564350118114216</c:v>
                </c:pt>
                <c:pt idx="49">
                  <c:v>-0.36578012878045124</c:v>
                </c:pt>
                <c:pt idx="50">
                  <c:v>-0.49627346487045448</c:v>
                </c:pt>
                <c:pt idx="51">
                  <c:v>-0.47783865955463867</c:v>
                </c:pt>
                <c:pt idx="52">
                  <c:v>1.3903795101442285E-2</c:v>
                </c:pt>
                <c:pt idx="53">
                  <c:v>0.48640783000986226</c:v>
                </c:pt>
                <c:pt idx="54">
                  <c:v>0.47799168060264119</c:v>
                </c:pt>
                <c:pt idx="55">
                  <c:v>0.37145720317181363</c:v>
                </c:pt>
                <c:pt idx="56">
                  <c:v>0.41049395825662427</c:v>
                </c:pt>
                <c:pt idx="57">
                  <c:v>0.31268114419440379</c:v>
                </c:pt>
                <c:pt idx="58">
                  <c:v>-0.46856748842543267</c:v>
                </c:pt>
                <c:pt idx="59">
                  <c:v>-0.48994790823064649</c:v>
                </c:pt>
                <c:pt idx="60">
                  <c:v>0.49811952117706237</c:v>
                </c:pt>
                <c:pt idx="61">
                  <c:v>-0.25237011540132881</c:v>
                </c:pt>
                <c:pt idx="62">
                  <c:v>-0.41894279063555528</c:v>
                </c:pt>
                <c:pt idx="63">
                  <c:v>-0.39466001650271654</c:v>
                </c:pt>
                <c:pt idx="64">
                  <c:v>-0.46984631039295416</c:v>
                </c:pt>
                <c:pt idx="65">
                  <c:v>-2.2028095177575268E-2</c:v>
                </c:pt>
                <c:pt idx="66">
                  <c:v>-0.45064637610756614</c:v>
                </c:pt>
                <c:pt idx="67">
                  <c:v>-0.11805522211361415</c:v>
                </c:pt>
                <c:pt idx="68">
                  <c:v>0.48867282045503596</c:v>
                </c:pt>
                <c:pt idx="69">
                  <c:v>0.26432848406342363</c:v>
                </c:pt>
                <c:pt idx="70">
                  <c:v>-0.33769379808387467</c:v>
                </c:pt>
                <c:pt idx="71">
                  <c:v>0.4797974096388572</c:v>
                </c:pt>
                <c:pt idx="72">
                  <c:v>-0.45500071903882228</c:v>
                </c:pt>
                <c:pt idx="73">
                  <c:v>-0.41894279063555545</c:v>
                </c:pt>
                <c:pt idx="74">
                  <c:v>0.49696504286926668</c:v>
                </c:pt>
                <c:pt idx="75">
                  <c:v>-0.48967235269981568</c:v>
                </c:pt>
                <c:pt idx="76">
                  <c:v>0.46984629544277645</c:v>
                </c:pt>
                <c:pt idx="77">
                  <c:v>-0.22832472282501978</c:v>
                </c:pt>
                <c:pt idx="78">
                  <c:v>0.32139380484326963</c:v>
                </c:pt>
                <c:pt idx="79">
                  <c:v>-0.49240387650610407</c:v>
                </c:pt>
                <c:pt idx="80">
                  <c:v>-0.18325569791289167</c:v>
                </c:pt>
                <c:pt idx="81">
                  <c:v>-0.49459363668233008</c:v>
                </c:pt>
                <c:pt idx="82">
                  <c:v>0</c:v>
                </c:pt>
                <c:pt idx="83">
                  <c:v>-0.4698463103929541</c:v>
                </c:pt>
                <c:pt idx="84">
                  <c:v>-0.43301272374791283</c:v>
                </c:pt>
                <c:pt idx="85">
                  <c:v>0.45358630654562376</c:v>
                </c:pt>
                <c:pt idx="86">
                  <c:v>-0.49240387650610407</c:v>
                </c:pt>
                <c:pt idx="87">
                  <c:v>-0.44582960573338787</c:v>
                </c:pt>
                <c:pt idx="88">
                  <c:v>0.32139377135840103</c:v>
                </c:pt>
                <c:pt idx="89">
                  <c:v>-0.46984631039295427</c:v>
                </c:pt>
                <c:pt idx="90">
                  <c:v>0.32139377135840103</c:v>
                </c:pt>
                <c:pt idx="91">
                  <c:v>-0.43301272374791261</c:v>
                </c:pt>
                <c:pt idx="92">
                  <c:v>0</c:v>
                </c:pt>
                <c:pt idx="93">
                  <c:v>0</c:v>
                </c:pt>
                <c:pt idx="94">
                  <c:v>-8.6824088833465193E-2</c:v>
                </c:pt>
                <c:pt idx="95">
                  <c:v>-0.17101007166283441</c:v>
                </c:pt>
                <c:pt idx="96">
                  <c:v>-0.32139383832813573</c:v>
                </c:pt>
                <c:pt idx="97">
                  <c:v>-0.49240387650610407</c:v>
                </c:pt>
                <c:pt idx="98">
                  <c:v>0</c:v>
                </c:pt>
              </c:numCache>
            </c:numRef>
          </c:yVal>
          <c:bubbleSize>
            <c:numRef>
              <c:f>'icd dft summary (2)'!$KQ$11:$OK$11</c:f>
              <c:numCache>
                <c:formatCode>0.00</c:formatCode>
                <c:ptCount val="99"/>
                <c:pt idx="0">
                  <c:v>68.87919240509396</c:v>
                </c:pt>
                <c:pt idx="1">
                  <c:v>49.195223213987695</c:v>
                </c:pt>
                <c:pt idx="2">
                  <c:v>12.762671843075479</c:v>
                </c:pt>
                <c:pt idx="3">
                  <c:v>59.443871343339865</c:v>
                </c:pt>
                <c:pt idx="4">
                  <c:v>28.290748189914105</c:v>
                </c:pt>
                <c:pt idx="5">
                  <c:v>11.491474137072068</c:v>
                </c:pt>
                <c:pt idx="6">
                  <c:v>7.2866877396446528</c:v>
                </c:pt>
                <c:pt idx="7">
                  <c:v>28.976842885127478</c:v>
                </c:pt>
                <c:pt idx="8">
                  <c:v>4.6821678561348934</c:v>
                </c:pt>
                <c:pt idx="9">
                  <c:v>2.9593603205584427</c:v>
                </c:pt>
                <c:pt idx="10">
                  <c:v>9.2020545962409948</c:v>
                </c:pt>
                <c:pt idx="11">
                  <c:v>10.995070773118746</c:v>
                </c:pt>
                <c:pt idx="12">
                  <c:v>10.031536859026406</c:v>
                </c:pt>
                <c:pt idx="13">
                  <c:v>7.6156364972674355</c:v>
                </c:pt>
                <c:pt idx="14">
                  <c:v>5.0071353544980521</c:v>
                </c:pt>
                <c:pt idx="15">
                  <c:v>3.3533167278768454</c:v>
                </c:pt>
                <c:pt idx="16">
                  <c:v>2.319780197195922</c:v>
                </c:pt>
                <c:pt idx="17">
                  <c:v>3.1473590359953869</c:v>
                </c:pt>
                <c:pt idx="18">
                  <c:v>4.5587940942574479</c:v>
                </c:pt>
                <c:pt idx="19">
                  <c:v>7.711407575462637</c:v>
                </c:pt>
                <c:pt idx="20">
                  <c:v>8.357280509187758</c:v>
                </c:pt>
                <c:pt idx="21">
                  <c:v>4.9517283736452811</c:v>
                </c:pt>
                <c:pt idx="22">
                  <c:v>4.4240214504091044</c:v>
                </c:pt>
                <c:pt idx="23">
                  <c:v>20.144288725103735</c:v>
                </c:pt>
                <c:pt idx="24">
                  <c:v>7.6609467316301476</c:v>
                </c:pt>
                <c:pt idx="25">
                  <c:v>9.8221946630964467</c:v>
                </c:pt>
                <c:pt idx="26">
                  <c:v>0.89547004325715573</c:v>
                </c:pt>
                <c:pt idx="27">
                  <c:v>3.1365054283987925</c:v>
                </c:pt>
                <c:pt idx="28">
                  <c:v>6.3597690086858609</c:v>
                </c:pt>
                <c:pt idx="29">
                  <c:v>1.2213713614789463</c:v>
                </c:pt>
                <c:pt idx="30">
                  <c:v>5.8812033871933016</c:v>
                </c:pt>
                <c:pt idx="31">
                  <c:v>1.2421654236481152</c:v>
                </c:pt>
                <c:pt idx="32">
                  <c:v>0.85545513903480852</c:v>
                </c:pt>
                <c:pt idx="33">
                  <c:v>3.7295661244107885</c:v>
                </c:pt>
                <c:pt idx="34">
                  <c:v>1.5351001697728697</c:v>
                </c:pt>
                <c:pt idx="35">
                  <c:v>3.7693023155262164</c:v>
                </c:pt>
                <c:pt idx="36">
                  <c:v>1.0056988419862329</c:v>
                </c:pt>
                <c:pt idx="37">
                  <c:v>0.46166165181717267</c:v>
                </c:pt>
                <c:pt idx="38">
                  <c:v>1.4048719249126154</c:v>
                </c:pt>
                <c:pt idx="39">
                  <c:v>0.99708772870585172</c:v>
                </c:pt>
                <c:pt idx="40">
                  <c:v>0.80138981033218526</c:v>
                </c:pt>
                <c:pt idx="41">
                  <c:v>1.645817682901942</c:v>
                </c:pt>
                <c:pt idx="42">
                  <c:v>0.58722561836835285</c:v>
                </c:pt>
                <c:pt idx="43">
                  <c:v>3.3684447587943978</c:v>
                </c:pt>
                <c:pt idx="44">
                  <c:v>6.6098649400726641</c:v>
                </c:pt>
                <c:pt idx="45">
                  <c:v>1.6827793311423067</c:v>
                </c:pt>
                <c:pt idx="46">
                  <c:v>1.6281017609010375</c:v>
                </c:pt>
                <c:pt idx="47">
                  <c:v>0.43873648473064081</c:v>
                </c:pt>
                <c:pt idx="48">
                  <c:v>4.7209870940908889</c:v>
                </c:pt>
                <c:pt idx="49">
                  <c:v>1.0225900357670505</c:v>
                </c:pt>
                <c:pt idx="50">
                  <c:v>5.3689520888722475</c:v>
                </c:pt>
                <c:pt idx="51">
                  <c:v>0.52996666384736102</c:v>
                </c:pt>
                <c:pt idx="52">
                  <c:v>0.52398522441723894</c:v>
                </c:pt>
                <c:pt idx="53">
                  <c:v>0.53284025531375223</c:v>
                </c:pt>
                <c:pt idx="54">
                  <c:v>1.4950062326495279</c:v>
                </c:pt>
                <c:pt idx="55">
                  <c:v>0.32159359315380159</c:v>
                </c:pt>
                <c:pt idx="56">
                  <c:v>3.5750302408854284</c:v>
                </c:pt>
                <c:pt idx="57">
                  <c:v>1.1101611827567952</c:v>
                </c:pt>
                <c:pt idx="58">
                  <c:v>1.9304059965061844</c:v>
                </c:pt>
                <c:pt idx="59">
                  <c:v>0.24011617222858364</c:v>
                </c:pt>
                <c:pt idx="60">
                  <c:v>0.21326958292356449</c:v>
                </c:pt>
                <c:pt idx="61">
                  <c:v>0.58533548952271974</c:v>
                </c:pt>
                <c:pt idx="62">
                  <c:v>0.41514361832297625</c:v>
                </c:pt>
                <c:pt idx="63">
                  <c:v>0.1628712265768921</c:v>
                </c:pt>
                <c:pt idx="64">
                  <c:v>0.87714132004892609</c:v>
                </c:pt>
                <c:pt idx="65">
                  <c:v>0.8699636014843416</c:v>
                </c:pt>
                <c:pt idx="66">
                  <c:v>1.1664151525585347</c:v>
                </c:pt>
                <c:pt idx="67">
                  <c:v>0.41709622640176292</c:v>
                </c:pt>
                <c:pt idx="68">
                  <c:v>1.4273344275818891</c:v>
                </c:pt>
                <c:pt idx="69">
                  <c:v>1.1021024057977922</c:v>
                </c:pt>
                <c:pt idx="70">
                  <c:v>0.51502700660073053</c:v>
                </c:pt>
                <c:pt idx="71">
                  <c:v>0.27224022714892371</c:v>
                </c:pt>
                <c:pt idx="72">
                  <c:v>0.5611006388056361</c:v>
                </c:pt>
                <c:pt idx="73">
                  <c:v>0.49185905824156306</c:v>
                </c:pt>
                <c:pt idx="74">
                  <c:v>2.4493296066981785</c:v>
                </c:pt>
                <c:pt idx="75">
                  <c:v>0.40868488468735098</c:v>
                </c:pt>
                <c:pt idx="76">
                  <c:v>0.24160910942202141</c:v>
                </c:pt>
                <c:pt idx="77">
                  <c:v>3.8149167971492388</c:v>
                </c:pt>
                <c:pt idx="78">
                  <c:v>9.9999999999999964E-2</c:v>
                </c:pt>
                <c:pt idx="79">
                  <c:v>0.57587704831436348</c:v>
                </c:pt>
                <c:pt idx="80">
                  <c:v>0.53739543393642475</c:v>
                </c:pt>
                <c:pt idx="81">
                  <c:v>0.38205060736391799</c:v>
                </c:pt>
                <c:pt idx="82">
                  <c:v>0</c:v>
                </c:pt>
                <c:pt idx="83">
                  <c:v>0.24160910942202146</c:v>
                </c:pt>
                <c:pt idx="84">
                  <c:v>0.18793852415718157</c:v>
                </c:pt>
                <c:pt idx="85">
                  <c:v>0.38343622021388868</c:v>
                </c:pt>
                <c:pt idx="86">
                  <c:v>0.28793852415718163</c:v>
                </c:pt>
                <c:pt idx="87">
                  <c:v>0.22089330550226763</c:v>
                </c:pt>
                <c:pt idx="88">
                  <c:v>9.9999999999999992E-2</c:v>
                </c:pt>
                <c:pt idx="89">
                  <c:v>6.840402866513369E-2</c:v>
                </c:pt>
                <c:pt idx="90">
                  <c:v>0.25320888862379565</c:v>
                </c:pt>
                <c:pt idx="91">
                  <c:v>0.28793852415718163</c:v>
                </c:pt>
                <c:pt idx="92">
                  <c:v>0</c:v>
                </c:pt>
                <c:pt idx="93">
                  <c:v>0</c:v>
                </c:pt>
                <c:pt idx="94">
                  <c:v>0.12855752193730791</c:v>
                </c:pt>
                <c:pt idx="95">
                  <c:v>9.9999999999999992E-2</c:v>
                </c:pt>
                <c:pt idx="96">
                  <c:v>9.9999999999999978E-2</c:v>
                </c:pt>
                <c:pt idx="97">
                  <c:v>0.28793852415718163</c:v>
                </c:pt>
                <c:pt idx="98">
                  <c:v>0.1</c:v>
                </c:pt>
              </c:numCache>
            </c:numRef>
          </c:bubbleSize>
          <c:bubble3D val="1"/>
          <c:extLst>
            <c:ext xmlns:c16="http://schemas.microsoft.com/office/drawing/2014/chart" uri="{C3380CC4-5D6E-409C-BE32-E72D297353CC}">
              <c16:uniqueId val="{00000001-8CCB-42D4-9D54-858EBAC2559C}"/>
            </c:ext>
          </c:extLst>
        </c:ser>
        <c:ser>
          <c:idx val="2"/>
          <c:order val="2"/>
          <c:tx>
            <c:v>3</c:v>
          </c:tx>
          <c:spPr>
            <a:solidFill>
              <a:schemeClr val="accent6">
                <a:lumMod val="75000"/>
              </a:schemeClr>
            </a:solidFill>
            <a:ln w="25400">
              <a:noFill/>
            </a:ln>
            <a:effectLst/>
          </c:spPr>
          <c:invertIfNegative val="0"/>
          <c:xVal>
            <c:numRef>
              <c:f>'icd dft summary (2)'!$CY$12:$GS$12</c:f>
              <c:numCache>
                <c:formatCode>0.00</c:formatCode>
                <c:ptCount val="99"/>
                <c:pt idx="0">
                  <c:v>-0.26341595964392139</c:v>
                </c:pt>
                <c:pt idx="1">
                  <c:v>0.17590058540735495</c:v>
                </c:pt>
                <c:pt idx="2">
                  <c:v>9.4119535596533702E-2</c:v>
                </c:pt>
                <c:pt idx="3">
                  <c:v>0.17140525257225322</c:v>
                </c:pt>
                <c:pt idx="4">
                  <c:v>0.19403823959874203</c:v>
                </c:pt>
                <c:pt idx="5">
                  <c:v>-0.16050814799951704</c:v>
                </c:pt>
                <c:pt idx="6">
                  <c:v>-0.22327661420183278</c:v>
                </c:pt>
                <c:pt idx="7">
                  <c:v>-0.11137917514644906</c:v>
                </c:pt>
                <c:pt idx="8">
                  <c:v>0.32025630761017398</c:v>
                </c:pt>
                <c:pt idx="9">
                  <c:v>0.32792756961638231</c:v>
                </c:pt>
                <c:pt idx="10">
                  <c:v>0.21475043290718832</c:v>
                </c:pt>
                <c:pt idx="11">
                  <c:v>-8.2849330359966597E-2</c:v>
                </c:pt>
                <c:pt idx="12">
                  <c:v>0.10732439995010161</c:v>
                </c:pt>
                <c:pt idx="13">
                  <c:v>0.11623830030893818</c:v>
                </c:pt>
                <c:pt idx="14">
                  <c:v>-0.21574184433012814</c:v>
                </c:pt>
                <c:pt idx="15">
                  <c:v>0.17931043185249573</c:v>
                </c:pt>
                <c:pt idx="16">
                  <c:v>0.15696423283514363</c:v>
                </c:pt>
                <c:pt idx="17">
                  <c:v>-0.26269125450514708</c:v>
                </c:pt>
                <c:pt idx="18">
                  <c:v>-0.1091089726535831</c:v>
                </c:pt>
                <c:pt idx="19">
                  <c:v>2.7399831217561201E-2</c:v>
                </c:pt>
                <c:pt idx="20">
                  <c:v>-0.15298564591804892</c:v>
                </c:pt>
                <c:pt idx="21">
                  <c:v>-0.11665223384378563</c:v>
                </c:pt>
                <c:pt idx="22">
                  <c:v>0.24019223070763096</c:v>
                </c:pt>
                <c:pt idx="23">
                  <c:v>-0.1027594055384521</c:v>
                </c:pt>
                <c:pt idx="24">
                  <c:v>-0.12423276603168652</c:v>
                </c:pt>
                <c:pt idx="25">
                  <c:v>-0.17764626133143746</c:v>
                </c:pt>
                <c:pt idx="26">
                  <c:v>4.7619047619047498E-2</c:v>
                </c:pt>
                <c:pt idx="27">
                  <c:v>0.18880968934560072</c:v>
                </c:pt>
                <c:pt idx="28">
                  <c:v>-0.14515172937616203</c:v>
                </c:pt>
                <c:pt idx="29">
                  <c:v>-0.12371794188578039</c:v>
                </c:pt>
                <c:pt idx="30">
                  <c:v>-0.16029905567507022</c:v>
                </c:pt>
                <c:pt idx="31">
                  <c:v>-0.3202562995279335</c:v>
                </c:pt>
                <c:pt idx="32">
                  <c:v>0.29701403707121016</c:v>
                </c:pt>
                <c:pt idx="33">
                  <c:v>-0.17506584625437863</c:v>
                </c:pt>
                <c:pt idx="34">
                  <c:v>-0.30139815583985813</c:v>
                </c:pt>
                <c:pt idx="35">
                  <c:v>-0.12996158108634906</c:v>
                </c:pt>
                <c:pt idx="36">
                  <c:v>0.10180787029692157</c:v>
                </c:pt>
                <c:pt idx="37">
                  <c:v>-0.28867514916527653</c:v>
                </c:pt>
                <c:pt idx="38">
                  <c:v>-6.2994107450692144E-2</c:v>
                </c:pt>
                <c:pt idx="39">
                  <c:v>-6.2994107450693518E-2</c:v>
                </c:pt>
                <c:pt idx="40">
                  <c:v>9.2450032704205556E-2</c:v>
                </c:pt>
                <c:pt idx="41">
                  <c:v>8.2849302133493397E-2</c:v>
                </c:pt>
                <c:pt idx="42">
                  <c:v>-0.26765170688479922</c:v>
                </c:pt>
                <c:pt idx="43">
                  <c:v>0.17479294009185686</c:v>
                </c:pt>
                <c:pt idx="44">
                  <c:v>0.16075094329092873</c:v>
                </c:pt>
                <c:pt idx="45">
                  <c:v>0.21821789023599289</c:v>
                </c:pt>
                <c:pt idx="46">
                  <c:v>0.20953951903123766</c:v>
                </c:pt>
                <c:pt idx="47">
                  <c:v>-9.2450004706507841E-2</c:v>
                </c:pt>
                <c:pt idx="48">
                  <c:v>0.15176398632356194</c:v>
                </c:pt>
                <c:pt idx="49">
                  <c:v>0.10180787029692073</c:v>
                </c:pt>
                <c:pt idx="50">
                  <c:v>0.21677396644010727</c:v>
                </c:pt>
                <c:pt idx="51">
                  <c:v>0.24019223070762966</c:v>
                </c:pt>
                <c:pt idx="52">
                  <c:v>-0.33333333333333209</c:v>
                </c:pt>
                <c:pt idx="53">
                  <c:v>-3.8235984593666596E-2</c:v>
                </c:pt>
                <c:pt idx="54">
                  <c:v>-0.13977133801825906</c:v>
                </c:pt>
                <c:pt idx="55">
                  <c:v>-0.2651186335763478</c:v>
                </c:pt>
                <c:pt idx="56">
                  <c:v>-7.8438628200352009E-2</c:v>
                </c:pt>
                <c:pt idx="57">
                  <c:v>0.18251104414690233</c:v>
                </c:pt>
                <c:pt idx="58">
                  <c:v>2.0419140915143668E-17</c:v>
                </c:pt>
                <c:pt idx="59">
                  <c:v>-6.2994107450692574E-2</c:v>
                </c:pt>
                <c:pt idx="60">
                  <c:v>-0.16666669190344841</c:v>
                </c:pt>
                <c:pt idx="61">
                  <c:v>0.28867513459481281</c:v>
                </c:pt>
                <c:pt idx="62">
                  <c:v>0.16666666666666671</c:v>
                </c:pt>
                <c:pt idx="63">
                  <c:v>0.28867513459481292</c:v>
                </c:pt>
                <c:pt idx="64">
                  <c:v>0.24019223070763071</c:v>
                </c:pt>
                <c:pt idx="65">
                  <c:v>-0.25197629626226919</c:v>
                </c:pt>
                <c:pt idx="66">
                  <c:v>0.24019223070763071</c:v>
                </c:pt>
                <c:pt idx="67">
                  <c:v>0.31497039417435585</c:v>
                </c:pt>
                <c:pt idx="68">
                  <c:v>0.16666666666666663</c:v>
                </c:pt>
                <c:pt idx="69">
                  <c:v>8.4612180427801678E-2</c:v>
                </c:pt>
                <c:pt idx="70">
                  <c:v>0.25197631533948511</c:v>
                </c:pt>
                <c:pt idx="71">
                  <c:v>-9.2450060701901426E-2</c:v>
                </c:pt>
                <c:pt idx="72">
                  <c:v>0.10910894511799606</c:v>
                </c:pt>
                <c:pt idx="73">
                  <c:v>-0.16666664142988333</c:v>
                </c:pt>
                <c:pt idx="74">
                  <c:v>-0.21821791226446149</c:v>
                </c:pt>
                <c:pt idx="75">
                  <c:v>0.16666666666666619</c:v>
                </c:pt>
                <c:pt idx="76">
                  <c:v>-0.25197633441669831</c:v>
                </c:pt>
                <c:pt idx="77">
                  <c:v>-0.19095195841711465</c:v>
                </c:pt>
                <c:pt idx="78">
                  <c:v>0.16666666666666688</c:v>
                </c:pt>
                <c:pt idx="79">
                  <c:v>0.16666666666666696</c:v>
                </c:pt>
                <c:pt idx="80">
                  <c:v>0.26765168951565549</c:v>
                </c:pt>
                <c:pt idx="81">
                  <c:v>-0.16666664142988308</c:v>
                </c:pt>
                <c:pt idx="82">
                  <c:v>0.33333333333333331</c:v>
                </c:pt>
                <c:pt idx="83">
                  <c:v>0.31497039417435602</c:v>
                </c:pt>
                <c:pt idx="84">
                  <c:v>0.33333333333333331</c:v>
                </c:pt>
                <c:pt idx="85">
                  <c:v>-9.2450060701901302E-2</c:v>
                </c:pt>
                <c:pt idx="86">
                  <c:v>0.28867513459481303</c:v>
                </c:pt>
                <c:pt idx="87">
                  <c:v>0.16666666666666671</c:v>
                </c:pt>
                <c:pt idx="88">
                  <c:v>0.16666666666666671</c:v>
                </c:pt>
                <c:pt idx="89">
                  <c:v>0.31497039417435607</c:v>
                </c:pt>
                <c:pt idx="90">
                  <c:v>0.33333333333333331</c:v>
                </c:pt>
                <c:pt idx="91">
                  <c:v>-0.33333333333333209</c:v>
                </c:pt>
                <c:pt idx="92">
                  <c:v>0.33333333333333331</c:v>
                </c:pt>
                <c:pt idx="93">
                  <c:v>0.33333333333333331</c:v>
                </c:pt>
                <c:pt idx="94">
                  <c:v>-0.16666669190344893</c:v>
                </c:pt>
                <c:pt idx="95">
                  <c:v>0.16666666666666677</c:v>
                </c:pt>
                <c:pt idx="96">
                  <c:v>0.28867513459481292</c:v>
                </c:pt>
                <c:pt idx="97">
                  <c:v>-0.16666664142988308</c:v>
                </c:pt>
                <c:pt idx="98">
                  <c:v>0.33333333333333331</c:v>
                </c:pt>
              </c:numCache>
            </c:numRef>
          </c:xVal>
          <c:yVal>
            <c:numRef>
              <c:f>'icd dft summary (2)'!$GU$12:$KO$12</c:f>
              <c:numCache>
                <c:formatCode>0.00</c:formatCode>
                <c:ptCount val="99"/>
                <c:pt idx="0">
                  <c:v>0.20426243735935171</c:v>
                </c:pt>
                <c:pt idx="1">
                  <c:v>-0.2831432414246558</c:v>
                </c:pt>
                <c:pt idx="2">
                  <c:v>-0.31976964228988958</c:v>
                </c:pt>
                <c:pt idx="3">
                  <c:v>-0.28588695406008507</c:v>
                </c:pt>
                <c:pt idx="4">
                  <c:v>-0.27103555612600405</c:v>
                </c:pt>
                <c:pt idx="5">
                  <c:v>0.29214422044065197</c:v>
                </c:pt>
                <c:pt idx="6">
                  <c:v>0.24750487805632645</c:v>
                </c:pt>
                <c:pt idx="7">
                  <c:v>0.31417477692330381</c:v>
                </c:pt>
                <c:pt idx="8">
                  <c:v>-9.2450032704205876E-2</c:v>
                </c:pt>
                <c:pt idx="9">
                  <c:v>-5.9788127555592992E-2</c:v>
                </c:pt>
                <c:pt idx="10">
                  <c:v>-0.25493795848654299</c:v>
                </c:pt>
                <c:pt idx="11">
                  <c:v>0.32287319425746114</c:v>
                </c:pt>
                <c:pt idx="12">
                  <c:v>-0.31558292774873253</c:v>
                </c:pt>
                <c:pt idx="13">
                  <c:v>-0.31240961677323603</c:v>
                </c:pt>
                <c:pt idx="14">
                  <c:v>0.25409952325052848</c:v>
                </c:pt>
                <c:pt idx="15">
                  <c:v>-0.28099622798176954</c:v>
                </c:pt>
                <c:pt idx="16">
                  <c:v>-0.29406349777146079</c:v>
                </c:pt>
                <c:pt idx="17">
                  <c:v>0.20519360593747349</c:v>
                </c:pt>
                <c:pt idx="18">
                  <c:v>0.31497038463574756</c:v>
                </c:pt>
                <c:pt idx="19">
                  <c:v>-0.33220529851337449</c:v>
                </c:pt>
                <c:pt idx="20">
                  <c:v>0.29615283766013195</c:v>
                </c:pt>
                <c:pt idx="21">
                  <c:v>0.31225529210946268</c:v>
                </c:pt>
                <c:pt idx="22">
                  <c:v>-0.23112508176051186</c:v>
                </c:pt>
                <c:pt idx="23">
                  <c:v>0.31709874752905448</c:v>
                </c:pt>
                <c:pt idx="24">
                  <c:v>0.30931752448774602</c:v>
                </c:pt>
                <c:pt idx="25">
                  <c:v>0.28205126652095314</c:v>
                </c:pt>
                <c:pt idx="26">
                  <c:v>-0.32991443953692906</c:v>
                </c:pt>
                <c:pt idx="27">
                  <c:v>-0.27470349892261814</c:v>
                </c:pt>
                <c:pt idx="28">
                  <c:v>0.30007013608525013</c:v>
                </c:pt>
                <c:pt idx="29">
                  <c:v>0.30952379870804408</c:v>
                </c:pt>
                <c:pt idx="30">
                  <c:v>0.29225900133407673</c:v>
                </c:pt>
                <c:pt idx="31">
                  <c:v>-9.2450060701903689E-2</c:v>
                </c:pt>
                <c:pt idx="32">
                  <c:v>-0.15130688316720067</c:v>
                </c:pt>
                <c:pt idx="33">
                  <c:v>0.2836601145497008</c:v>
                </c:pt>
                <c:pt idx="34">
                  <c:v>0.14237367301381146</c:v>
                </c:pt>
                <c:pt idx="35">
                  <c:v>0.3069545545396703</c:v>
                </c:pt>
                <c:pt idx="36">
                  <c:v>-0.31740552713636905</c:v>
                </c:pt>
                <c:pt idx="37">
                  <c:v>0.16666664142988077</c:v>
                </c:pt>
                <c:pt idx="38">
                  <c:v>0.32732682984686995</c:v>
                </c:pt>
                <c:pt idx="39">
                  <c:v>0.32732682984686973</c:v>
                </c:pt>
                <c:pt idx="40">
                  <c:v>0.32025630761017404</c:v>
                </c:pt>
                <c:pt idx="41">
                  <c:v>-0.32287320150037885</c:v>
                </c:pt>
                <c:pt idx="42">
                  <c:v>0.19867983016090143</c:v>
                </c:pt>
                <c:pt idx="43">
                  <c:v>-0.2838283622282235</c:v>
                </c:pt>
                <c:pt idx="44">
                  <c:v>-0.29201069388326811</c:v>
                </c:pt>
                <c:pt idx="45">
                  <c:v>0.25197631533948439</c:v>
                </c:pt>
                <c:pt idx="46">
                  <c:v>-0.25923792368260606</c:v>
                </c:pt>
                <c:pt idx="47">
                  <c:v>-0.32025631569241192</c:v>
                </c:pt>
                <c:pt idx="48">
                  <c:v>-0.2967807331453523</c:v>
                </c:pt>
                <c:pt idx="49">
                  <c:v>-0.31740552713636933</c:v>
                </c:pt>
                <c:pt idx="50">
                  <c:v>-0.25321958570563685</c:v>
                </c:pt>
                <c:pt idx="51">
                  <c:v>-0.23112508176051325</c:v>
                </c:pt>
                <c:pt idx="52">
                  <c:v>-2.91409253356239E-8</c:v>
                </c:pt>
                <c:pt idx="53">
                  <c:v>0.33113308592356638</c:v>
                </c:pt>
                <c:pt idx="54">
                  <c:v>0.30261375411520325</c:v>
                </c:pt>
                <c:pt idx="55">
                  <c:v>-0.20204757172933641</c:v>
                </c:pt>
                <c:pt idx="56">
                  <c:v>0.32397298146166148</c:v>
                </c:pt>
                <c:pt idx="57">
                  <c:v>0.27892800123960049</c:v>
                </c:pt>
                <c:pt idx="58">
                  <c:v>-0.33333333333333331</c:v>
                </c:pt>
                <c:pt idx="59">
                  <c:v>0.32732682984686989</c:v>
                </c:pt>
                <c:pt idx="60">
                  <c:v>0.2886751200243487</c:v>
                </c:pt>
                <c:pt idx="61">
                  <c:v>0.16666666666666674</c:v>
                </c:pt>
                <c:pt idx="62">
                  <c:v>-0.28867513459481287</c:v>
                </c:pt>
                <c:pt idx="63">
                  <c:v>-0.16666666666666666</c:v>
                </c:pt>
                <c:pt idx="64">
                  <c:v>-0.23112508176051214</c:v>
                </c:pt>
                <c:pt idx="65">
                  <c:v>-0.21821791226446155</c:v>
                </c:pt>
                <c:pt idx="66">
                  <c:v>-0.23112508176051214</c:v>
                </c:pt>
                <c:pt idx="67">
                  <c:v>-0.10910894511799663</c:v>
                </c:pt>
                <c:pt idx="68">
                  <c:v>0.28867513459481292</c:v>
                </c:pt>
                <c:pt idx="69">
                  <c:v>0.32241570996830199</c:v>
                </c:pt>
                <c:pt idx="70">
                  <c:v>-0.21821789023599206</c:v>
                </c:pt>
                <c:pt idx="71">
                  <c:v>0.32025629952793411</c:v>
                </c:pt>
                <c:pt idx="72">
                  <c:v>-0.31497039417435607</c:v>
                </c:pt>
                <c:pt idx="73">
                  <c:v>-0.28867514916527509</c:v>
                </c:pt>
                <c:pt idx="74">
                  <c:v>0.25197629626226931</c:v>
                </c:pt>
                <c:pt idx="75">
                  <c:v>-0.28867513459481314</c:v>
                </c:pt>
                <c:pt idx="76">
                  <c:v>0.21821786820752173</c:v>
                </c:pt>
                <c:pt idx="77">
                  <c:v>0.27321870486439909</c:v>
                </c:pt>
                <c:pt idx="78">
                  <c:v>0.28867513459481275</c:v>
                </c:pt>
                <c:pt idx="79">
                  <c:v>-0.2886751345948127</c:v>
                </c:pt>
                <c:pt idx="80">
                  <c:v>-0.19867985355975648</c:v>
                </c:pt>
                <c:pt idx="81">
                  <c:v>-0.2886751491652752</c:v>
                </c:pt>
                <c:pt idx="82">
                  <c:v>0</c:v>
                </c:pt>
                <c:pt idx="83">
                  <c:v>-0.10910894511799622</c:v>
                </c:pt>
                <c:pt idx="84">
                  <c:v>0</c:v>
                </c:pt>
                <c:pt idx="85">
                  <c:v>0.32025629952793416</c:v>
                </c:pt>
                <c:pt idx="86">
                  <c:v>-0.16666666666666646</c:v>
                </c:pt>
                <c:pt idx="87">
                  <c:v>-0.28867513459481287</c:v>
                </c:pt>
                <c:pt idx="88">
                  <c:v>-0.28867513459481287</c:v>
                </c:pt>
                <c:pt idx="89">
                  <c:v>-0.10910894511799614</c:v>
                </c:pt>
                <c:pt idx="90">
                  <c:v>0</c:v>
                </c:pt>
                <c:pt idx="91">
                  <c:v>-2.9140926667891529E-8</c:v>
                </c:pt>
                <c:pt idx="92">
                  <c:v>0</c:v>
                </c:pt>
                <c:pt idx="93">
                  <c:v>0</c:v>
                </c:pt>
                <c:pt idx="94">
                  <c:v>0.28867512002434842</c:v>
                </c:pt>
                <c:pt idx="95">
                  <c:v>0.28867513459481281</c:v>
                </c:pt>
                <c:pt idx="96">
                  <c:v>-0.16666666666666666</c:v>
                </c:pt>
                <c:pt idx="97">
                  <c:v>-0.2886751491652752</c:v>
                </c:pt>
                <c:pt idx="98">
                  <c:v>0</c:v>
                </c:pt>
              </c:numCache>
            </c:numRef>
          </c:yVal>
          <c:bubbleSize>
            <c:numRef>
              <c:f>'icd dft summary (2)'!$KQ$12:$OK$12</c:f>
              <c:numCache>
                <c:formatCode>0.00</c:formatCode>
                <c:ptCount val="99"/>
                <c:pt idx="0">
                  <c:v>30.243677025123809</c:v>
                </c:pt>
                <c:pt idx="1">
                  <c:v>34.868180336805672</c:v>
                </c:pt>
                <c:pt idx="2">
                  <c:v>9.2081485652653967</c:v>
                </c:pt>
                <c:pt idx="3">
                  <c:v>36.754999659910226</c:v>
                </c:pt>
                <c:pt idx="4">
                  <c:v>13.313526955694353</c:v>
                </c:pt>
                <c:pt idx="5">
                  <c:v>12.252754792290592</c:v>
                </c:pt>
                <c:pt idx="6">
                  <c:v>7.4645830426086164</c:v>
                </c:pt>
                <c:pt idx="7">
                  <c:v>26.186828750346997</c:v>
                </c:pt>
                <c:pt idx="8">
                  <c:v>0.62449979983984183</c:v>
                </c:pt>
                <c:pt idx="9">
                  <c:v>1.9313207915827892</c:v>
                </c:pt>
                <c:pt idx="10">
                  <c:v>6.9072425757316394</c:v>
                </c:pt>
                <c:pt idx="11">
                  <c:v>4.8280430818293132</c:v>
                </c:pt>
                <c:pt idx="12">
                  <c:v>6.6775744099186296</c:v>
                </c:pt>
                <c:pt idx="13">
                  <c:v>4.1581245772583522</c:v>
                </c:pt>
                <c:pt idx="14">
                  <c:v>3.8626415831655967</c:v>
                </c:pt>
                <c:pt idx="15">
                  <c:v>1.951922129594311</c:v>
                </c:pt>
                <c:pt idx="16">
                  <c:v>5.2028838157314174</c:v>
                </c:pt>
                <c:pt idx="17">
                  <c:v>3.2357379374726833</c:v>
                </c:pt>
                <c:pt idx="18">
                  <c:v>2.7495454169735036</c:v>
                </c:pt>
                <c:pt idx="19">
                  <c:v>2.4331050121192894</c:v>
                </c:pt>
                <c:pt idx="20">
                  <c:v>7.4081036709808545</c:v>
                </c:pt>
                <c:pt idx="21">
                  <c:v>3.1432467291003401</c:v>
                </c:pt>
                <c:pt idx="22">
                  <c:v>1.8734993995195217</c:v>
                </c:pt>
                <c:pt idx="23">
                  <c:v>14.110634287656955</c:v>
                </c:pt>
                <c:pt idx="24">
                  <c:v>4.2930175867331322</c:v>
                </c:pt>
                <c:pt idx="25">
                  <c:v>6.7549981495186175</c:v>
                </c:pt>
                <c:pt idx="26">
                  <c:v>0.7000000000000004</c:v>
                </c:pt>
                <c:pt idx="27">
                  <c:v>2.2068076490713935</c:v>
                </c:pt>
                <c:pt idx="28">
                  <c:v>3.5594943461115358</c:v>
                </c:pt>
                <c:pt idx="29">
                  <c:v>1.2124355652982139</c:v>
                </c:pt>
                <c:pt idx="30">
                  <c:v>3.9509492530276815</c:v>
                </c:pt>
                <c:pt idx="31">
                  <c:v>0.62449979983983805</c:v>
                </c:pt>
                <c:pt idx="32">
                  <c:v>1.9078784028338938</c:v>
                </c:pt>
                <c:pt idx="33">
                  <c:v>2.9512709126747425</c:v>
                </c:pt>
                <c:pt idx="34">
                  <c:v>1.2165525060596416</c:v>
                </c:pt>
                <c:pt idx="35">
                  <c:v>2.8213471959331762</c:v>
                </c:pt>
                <c:pt idx="36">
                  <c:v>0.81853527718724495</c:v>
                </c:pt>
                <c:pt idx="37">
                  <c:v>0.51961524227066291</c:v>
                </c:pt>
                <c:pt idx="38">
                  <c:v>0.79372539331937786</c:v>
                </c:pt>
                <c:pt idx="39">
                  <c:v>0.79372539331937852</c:v>
                </c:pt>
                <c:pt idx="40">
                  <c:v>0.3605551275463979</c:v>
                </c:pt>
                <c:pt idx="41">
                  <c:v>1.6093476939431066</c:v>
                </c:pt>
                <c:pt idx="42">
                  <c:v>0.43588989435406744</c:v>
                </c:pt>
                <c:pt idx="43">
                  <c:v>3.0512292604784723</c:v>
                </c:pt>
                <c:pt idx="44">
                  <c:v>4.2508822613664581</c:v>
                </c:pt>
                <c:pt idx="45">
                  <c:v>0.45825756949558527</c:v>
                </c:pt>
                <c:pt idx="46">
                  <c:v>1.1135528725660024</c:v>
                </c:pt>
                <c:pt idx="47">
                  <c:v>0.36055512754639762</c:v>
                </c:pt>
                <c:pt idx="48">
                  <c:v>3.4044089061098397</c:v>
                </c:pt>
                <c:pt idx="49">
                  <c:v>0.81853527718724195</c:v>
                </c:pt>
                <c:pt idx="50">
                  <c:v>3.3060550509633093</c:v>
                </c:pt>
                <c:pt idx="51">
                  <c:v>0.62449979983983916</c:v>
                </c:pt>
                <c:pt idx="52">
                  <c:v>0.20000000000000059</c:v>
                </c:pt>
                <c:pt idx="53">
                  <c:v>0.435889894354067</c:v>
                </c:pt>
                <c:pt idx="54">
                  <c:v>0.95393920141694521</c:v>
                </c:pt>
                <c:pt idx="55">
                  <c:v>1.5716233645501703</c:v>
                </c:pt>
                <c:pt idx="56">
                  <c:v>2.7622454633866274</c:v>
                </c:pt>
                <c:pt idx="57">
                  <c:v>1.5524174696260025</c:v>
                </c:pt>
                <c:pt idx="58">
                  <c:v>1.5588457268119882</c:v>
                </c:pt>
                <c:pt idx="59">
                  <c:v>0.26457513110645964</c:v>
                </c:pt>
                <c:pt idx="60">
                  <c:v>0.7000000000000004</c:v>
                </c:pt>
                <c:pt idx="61">
                  <c:v>0.17320508075688706</c:v>
                </c:pt>
                <c:pt idx="62">
                  <c:v>0.19999999999999932</c:v>
                </c:pt>
                <c:pt idx="63">
                  <c:v>0.34641016151377502</c:v>
                </c:pt>
                <c:pt idx="64">
                  <c:v>0.62449979983983983</c:v>
                </c:pt>
                <c:pt idx="65">
                  <c:v>0.52915026221291861</c:v>
                </c:pt>
                <c:pt idx="66">
                  <c:v>0.62449979983984061</c:v>
                </c:pt>
                <c:pt idx="67">
                  <c:v>0.26457513110645825</c:v>
                </c:pt>
                <c:pt idx="68">
                  <c:v>0.60000000000000053</c:v>
                </c:pt>
                <c:pt idx="69">
                  <c:v>0.9848857801796107</c:v>
                </c:pt>
                <c:pt idx="70">
                  <c:v>0.26457513110645964</c:v>
                </c:pt>
                <c:pt idx="71">
                  <c:v>0.36055512754639829</c:v>
                </c:pt>
                <c:pt idx="72">
                  <c:v>0.45825756949558333</c:v>
                </c:pt>
                <c:pt idx="73">
                  <c:v>0.10000000000000053</c:v>
                </c:pt>
                <c:pt idx="74">
                  <c:v>2.2912878474779199</c:v>
                </c:pt>
                <c:pt idx="75">
                  <c:v>9.9999999999999992E-2</c:v>
                </c:pt>
                <c:pt idx="76">
                  <c:v>0.26457513110645892</c:v>
                </c:pt>
                <c:pt idx="77">
                  <c:v>2.0074859899884734</c:v>
                </c:pt>
                <c:pt idx="78">
                  <c:v>9.9999999999999797E-2</c:v>
                </c:pt>
                <c:pt idx="79">
                  <c:v>0.20000000000000021</c:v>
                </c:pt>
                <c:pt idx="80">
                  <c:v>0.43588989435406722</c:v>
                </c:pt>
                <c:pt idx="81">
                  <c:v>9.9999999999999936E-2</c:v>
                </c:pt>
                <c:pt idx="82">
                  <c:v>0</c:v>
                </c:pt>
                <c:pt idx="83">
                  <c:v>0.26457513110645919</c:v>
                </c:pt>
                <c:pt idx="84">
                  <c:v>0.10000000000000009</c:v>
                </c:pt>
                <c:pt idx="85">
                  <c:v>0.36055512754639885</c:v>
                </c:pt>
                <c:pt idx="86">
                  <c:v>0.17320508075688767</c:v>
                </c:pt>
                <c:pt idx="87">
                  <c:v>9.9999999999999867E-2</c:v>
                </c:pt>
                <c:pt idx="88">
                  <c:v>0.10000000000000007</c:v>
                </c:pt>
                <c:pt idx="89">
                  <c:v>0.26457513110645908</c:v>
                </c:pt>
                <c:pt idx="90">
                  <c:v>0</c:v>
                </c:pt>
                <c:pt idx="91">
                  <c:v>9.9999999999999978E-2</c:v>
                </c:pt>
                <c:pt idx="92">
                  <c:v>0</c:v>
                </c:pt>
                <c:pt idx="93">
                  <c:v>0</c:v>
                </c:pt>
                <c:pt idx="94">
                  <c:v>0.30000000000000004</c:v>
                </c:pt>
                <c:pt idx="95">
                  <c:v>0.10000000000000005</c:v>
                </c:pt>
                <c:pt idx="96">
                  <c:v>0.17320508075688776</c:v>
                </c:pt>
                <c:pt idx="97">
                  <c:v>9.9999999999999992E-2</c:v>
                </c:pt>
                <c:pt idx="98">
                  <c:v>0.1</c:v>
                </c:pt>
              </c:numCache>
            </c:numRef>
          </c:bubbleSize>
          <c:bubble3D val="1"/>
          <c:extLst>
            <c:ext xmlns:c16="http://schemas.microsoft.com/office/drawing/2014/chart" uri="{C3380CC4-5D6E-409C-BE32-E72D297353CC}">
              <c16:uniqueId val="{00000002-8CCB-42D4-9D54-858EBAC2559C}"/>
            </c:ext>
          </c:extLst>
        </c:ser>
        <c:ser>
          <c:idx val="3"/>
          <c:order val="3"/>
          <c:tx>
            <c:v>4</c:v>
          </c:tx>
          <c:spPr>
            <a:solidFill>
              <a:schemeClr val="accent4">
                <a:alpha val="75000"/>
              </a:schemeClr>
            </a:solidFill>
            <a:ln w="25400">
              <a:noFill/>
            </a:ln>
            <a:effectLst/>
          </c:spPr>
          <c:invertIfNegative val="0"/>
          <c:xVal>
            <c:numRef>
              <c:f>'icd dft summary (2)'!$CY$13:$GS$13</c:f>
              <c:numCache>
                <c:formatCode>0.00</c:formatCode>
                <c:ptCount val="99"/>
                <c:pt idx="0">
                  <c:v>-0.15000698392006787</c:v>
                </c:pt>
                <c:pt idx="1">
                  <c:v>0.17004024310220542</c:v>
                </c:pt>
                <c:pt idx="2">
                  <c:v>0.10734543344168031</c:v>
                </c:pt>
                <c:pt idx="3">
                  <c:v>0.17673764173979278</c:v>
                </c:pt>
                <c:pt idx="4">
                  <c:v>0.19889884106862663</c:v>
                </c:pt>
                <c:pt idx="5">
                  <c:v>-8.8239914825101975E-2</c:v>
                </c:pt>
                <c:pt idx="6">
                  <c:v>-0.10918238476744087</c:v>
                </c:pt>
                <c:pt idx="7">
                  <c:v>-0.15672634379236111</c:v>
                </c:pt>
                <c:pt idx="8">
                  <c:v>-5.4206342191256342E-2</c:v>
                </c:pt>
                <c:pt idx="9">
                  <c:v>0.24873495969535186</c:v>
                </c:pt>
                <c:pt idx="10">
                  <c:v>0.21869167913945056</c:v>
                </c:pt>
                <c:pt idx="11">
                  <c:v>-0.20136235735071809</c:v>
                </c:pt>
                <c:pt idx="12">
                  <c:v>0.14743328311700318</c:v>
                </c:pt>
                <c:pt idx="13">
                  <c:v>0.19683329908357411</c:v>
                </c:pt>
                <c:pt idx="14">
                  <c:v>-0.19703626882572692</c:v>
                </c:pt>
                <c:pt idx="15">
                  <c:v>0.14397409629075691</c:v>
                </c:pt>
                <c:pt idx="16">
                  <c:v>0.21670977112787854</c:v>
                </c:pt>
                <c:pt idx="17">
                  <c:v>-0.13827496977872536</c:v>
                </c:pt>
                <c:pt idx="18">
                  <c:v>-0.15267860931240801</c:v>
                </c:pt>
                <c:pt idx="19">
                  <c:v>0.24141100216675149</c:v>
                </c:pt>
                <c:pt idx="20">
                  <c:v>-0.13298726245239073</c:v>
                </c:pt>
                <c:pt idx="21">
                  <c:v>-0.18900652418206984</c:v>
                </c:pt>
                <c:pt idx="22">
                  <c:v>0.2030200534533681</c:v>
                </c:pt>
                <c:pt idx="23">
                  <c:v>-0.10679211824785527</c:v>
                </c:pt>
                <c:pt idx="24">
                  <c:v>-0.14346710110293981</c:v>
                </c:pt>
                <c:pt idx="25">
                  <c:v>-0.14819007110523263</c:v>
                </c:pt>
                <c:pt idx="26">
                  <c:v>8.758776375441521E-2</c:v>
                </c:pt>
                <c:pt idx="27">
                  <c:v>0.15975523235149988</c:v>
                </c:pt>
                <c:pt idx="28">
                  <c:v>-0.1594355723433119</c:v>
                </c:pt>
                <c:pt idx="29">
                  <c:v>-0.12344831108490087</c:v>
                </c:pt>
                <c:pt idx="30">
                  <c:v>-0.15003540408000701</c:v>
                </c:pt>
                <c:pt idx="31">
                  <c:v>-0.18896460351563463</c:v>
                </c:pt>
                <c:pt idx="32">
                  <c:v>-0.22286955416747295</c:v>
                </c:pt>
                <c:pt idx="33">
                  <c:v>-0.15792100406658743</c:v>
                </c:pt>
                <c:pt idx="34">
                  <c:v>-0.15486913878770714</c:v>
                </c:pt>
                <c:pt idx="35">
                  <c:v>-0.1349301262810996</c:v>
                </c:pt>
                <c:pt idx="36">
                  <c:v>5.4901202332731491E-2</c:v>
                </c:pt>
                <c:pt idx="37">
                  <c:v>-0.24883208730275999</c:v>
                </c:pt>
                <c:pt idx="38">
                  <c:v>-0.12520661149164239</c:v>
                </c:pt>
                <c:pt idx="39">
                  <c:v>-3.0030142088364863E-2</c:v>
                </c:pt>
                <c:pt idx="40">
                  <c:v>-0.2164400474013167</c:v>
                </c:pt>
                <c:pt idx="41">
                  <c:v>0.2188787621446488</c:v>
                </c:pt>
                <c:pt idx="42">
                  <c:v>-0.2469614938520468</c:v>
                </c:pt>
                <c:pt idx="43">
                  <c:v>0.15240243264947304</c:v>
                </c:pt>
                <c:pt idx="44">
                  <c:v>0.19056520548272476</c:v>
                </c:pt>
                <c:pt idx="45">
                  <c:v>-3.1882784057612808E-2</c:v>
                </c:pt>
                <c:pt idx="46">
                  <c:v>0.19867213523298721</c:v>
                </c:pt>
                <c:pt idx="47">
                  <c:v>-5.7159866161126609E-2</c:v>
                </c:pt>
                <c:pt idx="48">
                  <c:v>0.16762487805274276</c:v>
                </c:pt>
                <c:pt idx="49">
                  <c:v>0.23678529843650992</c:v>
                </c:pt>
                <c:pt idx="50">
                  <c:v>0.16147347184077127</c:v>
                </c:pt>
                <c:pt idx="51">
                  <c:v>0.14900596684098744</c:v>
                </c:pt>
                <c:pt idx="52">
                  <c:v>-7.8193394922904405E-2</c:v>
                </c:pt>
                <c:pt idx="53">
                  <c:v>-7.7414377232398177E-2</c:v>
                </c:pt>
                <c:pt idx="54">
                  <c:v>-0.16369889037758445</c:v>
                </c:pt>
                <c:pt idx="55">
                  <c:v>-0.19486568096217377</c:v>
                </c:pt>
                <c:pt idx="56">
                  <c:v>-0.20640369930100705</c:v>
                </c:pt>
                <c:pt idx="57">
                  <c:v>0.23971024536650845</c:v>
                </c:pt>
                <c:pt idx="58">
                  <c:v>-0.13303806456118142</c:v>
                </c:pt>
                <c:pt idx="59">
                  <c:v>0.2159118720099277</c:v>
                </c:pt>
                <c:pt idx="60">
                  <c:v>3.962796194629814E-2</c:v>
                </c:pt>
                <c:pt idx="61">
                  <c:v>-0.11442781924137427</c:v>
                </c:pt>
                <c:pt idx="62">
                  <c:v>0.22540852448024096</c:v>
                </c:pt>
                <c:pt idx="63">
                  <c:v>0.11317681150705276</c:v>
                </c:pt>
                <c:pt idx="64">
                  <c:v>0.16069690242163476</c:v>
                </c:pt>
                <c:pt idx="65">
                  <c:v>-0.22537342050903253</c:v>
                </c:pt>
                <c:pt idx="66">
                  <c:v>2.2342200496024124E-2</c:v>
                </c:pt>
                <c:pt idx="67">
                  <c:v>-0.20240697100880214</c:v>
                </c:pt>
                <c:pt idx="68">
                  <c:v>8.8971011577346666E-3</c:v>
                </c:pt>
                <c:pt idx="69">
                  <c:v>-3.8307077100586694E-2</c:v>
                </c:pt>
                <c:pt idx="70">
                  <c:v>0.23233874506164753</c:v>
                </c:pt>
                <c:pt idx="71">
                  <c:v>2.5873491326171869E-2</c:v>
                </c:pt>
                <c:pt idx="72">
                  <c:v>0.21255751910242254</c:v>
                </c:pt>
                <c:pt idx="73">
                  <c:v>0.22540852448024096</c:v>
                </c:pt>
                <c:pt idx="74">
                  <c:v>2.9728049777545021E-2</c:v>
                </c:pt>
                <c:pt idx="75">
                  <c:v>0.23953537999006561</c:v>
                </c:pt>
                <c:pt idx="76">
                  <c:v>-0.16069691916406795</c:v>
                </c:pt>
                <c:pt idx="77">
                  <c:v>-7.900036387442097E-2</c:v>
                </c:pt>
                <c:pt idx="78">
                  <c:v>4.34120444167325E-2</c:v>
                </c:pt>
                <c:pt idx="79">
                  <c:v>0.23492315519647708</c:v>
                </c:pt>
                <c:pt idx="80">
                  <c:v>0.24769278157827163</c:v>
                </c:pt>
                <c:pt idx="81">
                  <c:v>0.17048522305552946</c:v>
                </c:pt>
                <c:pt idx="82">
                  <c:v>0.25</c:v>
                </c:pt>
                <c:pt idx="83">
                  <c:v>0.16069690242163487</c:v>
                </c:pt>
                <c:pt idx="84">
                  <c:v>0.12500000000000003</c:v>
                </c:pt>
                <c:pt idx="85">
                  <c:v>0.20809235898478926</c:v>
                </c:pt>
                <c:pt idx="86">
                  <c:v>0.23492315519647708</c:v>
                </c:pt>
                <c:pt idx="87">
                  <c:v>0.20634318480296529</c:v>
                </c:pt>
                <c:pt idx="88">
                  <c:v>-4.3412065940390383E-2</c:v>
                </c:pt>
                <c:pt idx="89">
                  <c:v>0.16069690242163479</c:v>
                </c:pt>
                <c:pt idx="90">
                  <c:v>-4.3412065940390328E-2</c:v>
                </c:pt>
                <c:pt idx="91">
                  <c:v>0.12500000000000003</c:v>
                </c:pt>
                <c:pt idx="92">
                  <c:v>0.25</c:v>
                </c:pt>
                <c:pt idx="93">
                  <c:v>0.25</c:v>
                </c:pt>
                <c:pt idx="94">
                  <c:v>8.5505035831417095E-2</c:v>
                </c:pt>
                <c:pt idx="95">
                  <c:v>-0.1915111248283137</c:v>
                </c:pt>
                <c:pt idx="96">
                  <c:v>-4.3412022893074505E-2</c:v>
                </c:pt>
                <c:pt idx="97">
                  <c:v>0.23492315519647711</c:v>
                </c:pt>
                <c:pt idx="98">
                  <c:v>0.25</c:v>
                </c:pt>
              </c:numCache>
            </c:numRef>
          </c:xVal>
          <c:yVal>
            <c:numRef>
              <c:f>'icd dft summary (2)'!$GU$13:$KO$13</c:f>
              <c:numCache>
                <c:formatCode>0.00</c:formatCode>
                <c:ptCount val="99"/>
                <c:pt idx="0">
                  <c:v>0.19999476186941623</c:v>
                </c:pt>
                <c:pt idx="1">
                  <c:v>-0.18326569707870288</c:v>
                </c:pt>
                <c:pt idx="2">
                  <c:v>-0.22578077402475566</c:v>
                </c:pt>
                <c:pt idx="3">
                  <c:v>-0.17681574022766372</c:v>
                </c:pt>
                <c:pt idx="4">
                  <c:v>-0.1514570930051056</c:v>
                </c:pt>
                <c:pt idx="5">
                  <c:v>0.23390963518345873</c:v>
                </c:pt>
                <c:pt idx="6">
                  <c:v>0.22489821443598546</c:v>
                </c:pt>
                <c:pt idx="7">
                  <c:v>0.19477385132886454</c:v>
                </c:pt>
                <c:pt idx="8">
                  <c:v>0.24405260184280853</c:v>
                </c:pt>
                <c:pt idx="9">
                  <c:v>2.5118117472288447E-2</c:v>
                </c:pt>
                <c:pt idx="10">
                  <c:v>-0.12113607833823745</c:v>
                </c:pt>
                <c:pt idx="11">
                  <c:v>0.14816612650049846</c:v>
                </c:pt>
                <c:pt idx="12">
                  <c:v>-0.20189954687750436</c:v>
                </c:pt>
                <c:pt idx="13">
                  <c:v>-0.15413193170747022</c:v>
                </c:pt>
                <c:pt idx="14">
                  <c:v>0.15387237818151728</c:v>
                </c:pt>
                <c:pt idx="15">
                  <c:v>-0.20438067324788775</c:v>
                </c:pt>
                <c:pt idx="16">
                  <c:v>0.12464700196034603</c:v>
                </c:pt>
                <c:pt idx="17">
                  <c:v>0.20827873807158662</c:v>
                </c:pt>
                <c:pt idx="18">
                  <c:v>0.19796272946802151</c:v>
                </c:pt>
                <c:pt idx="19">
                  <c:v>-6.4967130403341011E-2</c:v>
                </c:pt>
                <c:pt idx="20">
                  <c:v>0.21169409067193856</c:v>
                </c:pt>
                <c:pt idx="21">
                  <c:v>0.16363536847702775</c:v>
                </c:pt>
                <c:pt idx="22">
                  <c:v>-0.14588645549121945</c:v>
                </c:pt>
                <c:pt idx="23">
                  <c:v>0.22604301245589542</c:v>
                </c:pt>
                <c:pt idx="24">
                  <c:v>0.20473688212219812</c:v>
                </c:pt>
                <c:pt idx="25">
                  <c:v>0.20134473627543903</c:v>
                </c:pt>
                <c:pt idx="26">
                  <c:v>-0.23415461481786079</c:v>
                </c:pt>
                <c:pt idx="27">
                  <c:v>-0.19229733678945812</c:v>
                </c:pt>
                <c:pt idx="28">
                  <c:v>0.19256245291219301</c:v>
                </c:pt>
                <c:pt idx="29">
                  <c:v>0.21739483547289146</c:v>
                </c:pt>
                <c:pt idx="30">
                  <c:v>0.19997344204305986</c:v>
                </c:pt>
                <c:pt idx="31">
                  <c:v>0.16368377628274283</c:v>
                </c:pt>
                <c:pt idx="32">
                  <c:v>0.11326588994570183</c:v>
                </c:pt>
                <c:pt idx="33">
                  <c:v>0.19380649234378314</c:v>
                </c:pt>
                <c:pt idx="34">
                  <c:v>0.19625378939310675</c:v>
                </c:pt>
                <c:pt idx="35">
                  <c:v>0.2104610677103167</c:v>
                </c:pt>
                <c:pt idx="36">
                  <c:v>-0.24389722832049665</c:v>
                </c:pt>
                <c:pt idx="37">
                  <c:v>-2.4136949445852224E-2</c:v>
                </c:pt>
                <c:pt idx="38">
                  <c:v>0.21638693222738967</c:v>
                </c:pt>
                <c:pt idx="39">
                  <c:v>0.24818982768468295</c:v>
                </c:pt>
                <c:pt idx="40">
                  <c:v>0.12511477083428552</c:v>
                </c:pt>
                <c:pt idx="41">
                  <c:v>-0.1207977130662094</c:v>
                </c:pt>
                <c:pt idx="42">
                  <c:v>3.8858982930146967E-2</c:v>
                </c:pt>
                <c:pt idx="43">
                  <c:v>-0.19817542360878868</c:v>
                </c:pt>
                <c:pt idx="44">
                  <c:v>-0.16181749738309167</c:v>
                </c:pt>
                <c:pt idx="45">
                  <c:v>0.24795864187548622</c:v>
                </c:pt>
                <c:pt idx="46">
                  <c:v>-0.15175434979586463</c:v>
                </c:pt>
                <c:pt idx="47">
                  <c:v>0.24337779212664842</c:v>
                </c:pt>
                <c:pt idx="48">
                  <c:v>-0.18547749259088855</c:v>
                </c:pt>
                <c:pt idx="49">
                  <c:v>-8.0204254527630456E-2</c:v>
                </c:pt>
                <c:pt idx="50">
                  <c:v>-0.19085679943792322</c:v>
                </c:pt>
                <c:pt idx="51">
                  <c:v>-0.20074167939364895</c:v>
                </c:pt>
                <c:pt idx="52">
                  <c:v>-0.23745692870588281</c:v>
                </c:pt>
                <c:pt idx="53">
                  <c:v>0.23771204049799402</c:v>
                </c:pt>
                <c:pt idx="54">
                  <c:v>0.18895151041774605</c:v>
                </c:pt>
                <c:pt idx="55">
                  <c:v>0.15661215273135193</c:v>
                </c:pt>
                <c:pt idx="56">
                  <c:v>0.1410585442816544</c:v>
                </c:pt>
                <c:pt idx="57">
                  <c:v>-7.0985901884305994E-2</c:v>
                </c:pt>
                <c:pt idx="58">
                  <c:v>-0.21166216803627172</c:v>
                </c:pt>
                <c:pt idx="59">
                  <c:v>0.12602405931078636</c:v>
                </c:pt>
                <c:pt idx="60">
                  <c:v>0.24683926882079105</c:v>
                </c:pt>
                <c:pt idx="61">
                  <c:v>-0.22227522170422725</c:v>
                </c:pt>
                <c:pt idx="62">
                  <c:v>-0.10812491429657002</c:v>
                </c:pt>
                <c:pt idx="63">
                  <c:v>-0.22291480286669399</c:v>
                </c:pt>
                <c:pt idx="64">
                  <c:v>-0.19151111077974459</c:v>
                </c:pt>
                <c:pt idx="65">
                  <c:v>0.10819806526948064</c:v>
                </c:pt>
                <c:pt idx="66">
                  <c:v>-0.24899965075677408</c:v>
                </c:pt>
                <c:pt idx="67">
                  <c:v>-0.14673587866313384</c:v>
                </c:pt>
                <c:pt idx="68">
                  <c:v>0.2498416330217785</c:v>
                </c:pt>
                <c:pt idx="69">
                  <c:v>0.24704770357971292</c:v>
                </c:pt>
                <c:pt idx="70">
                  <c:v>-9.2296844708683018E-2</c:v>
                </c:pt>
                <c:pt idx="71">
                  <c:v>0.24865752039018346</c:v>
                </c:pt>
                <c:pt idx="72">
                  <c:v>-0.13160281559686812</c:v>
                </c:pt>
                <c:pt idx="73">
                  <c:v>-0.10812491429657005</c:v>
                </c:pt>
                <c:pt idx="74">
                  <c:v>-0.24822619333266141</c:v>
                </c:pt>
                <c:pt idx="75">
                  <c:v>-7.1573750307042536E-2</c:v>
                </c:pt>
                <c:pt idx="76">
                  <c:v>0.19151109673117381</c:v>
                </c:pt>
                <c:pt idx="77">
                  <c:v>-0.23718967622497628</c:v>
                </c:pt>
                <c:pt idx="78">
                  <c:v>0.24620193825305203</c:v>
                </c:pt>
                <c:pt idx="79">
                  <c:v>8.5505035831417261E-2</c:v>
                </c:pt>
                <c:pt idx="80">
                  <c:v>-3.3886368262453587E-2</c:v>
                </c:pt>
                <c:pt idx="81">
                  <c:v>-0.18285182175659714</c:v>
                </c:pt>
                <c:pt idx="82">
                  <c:v>0</c:v>
                </c:pt>
                <c:pt idx="83">
                  <c:v>-0.19151111077974448</c:v>
                </c:pt>
                <c:pt idx="84">
                  <c:v>-0.21650635094610965</c:v>
                </c:pt>
                <c:pt idx="85">
                  <c:v>0.1385552962977078</c:v>
                </c:pt>
                <c:pt idx="86">
                  <c:v>8.5505035831417206E-2</c:v>
                </c:pt>
                <c:pt idx="87">
                  <c:v>-0.14114705128117028</c:v>
                </c:pt>
                <c:pt idx="88">
                  <c:v>0.24620193445784946</c:v>
                </c:pt>
                <c:pt idx="89">
                  <c:v>-0.19151111077974453</c:v>
                </c:pt>
                <c:pt idx="90">
                  <c:v>0.24620193445784946</c:v>
                </c:pt>
                <c:pt idx="91">
                  <c:v>-0.21650635094610965</c:v>
                </c:pt>
                <c:pt idx="92">
                  <c:v>0</c:v>
                </c:pt>
                <c:pt idx="93">
                  <c:v>0</c:v>
                </c:pt>
                <c:pt idx="94">
                  <c:v>0.23492315519647713</c:v>
                </c:pt>
                <c:pt idx="95">
                  <c:v>0.16069688567920051</c:v>
                </c:pt>
                <c:pt idx="96">
                  <c:v>-0.24620194204825269</c:v>
                </c:pt>
                <c:pt idx="97">
                  <c:v>8.5505035831417137E-2</c:v>
                </c:pt>
                <c:pt idx="98">
                  <c:v>0</c:v>
                </c:pt>
              </c:numCache>
            </c:numRef>
          </c:yVal>
          <c:bubbleSize>
            <c:numRef>
              <c:f>'icd dft summary (2)'!$KQ$13:$OK$13</c:f>
              <c:numCache>
                <c:formatCode>0.00</c:formatCode>
                <c:ptCount val="99"/>
                <c:pt idx="0">
                  <c:v>33.895320598414706</c:v>
                </c:pt>
                <c:pt idx="1">
                  <c:v>27.132788309303951</c:v>
                </c:pt>
                <c:pt idx="2">
                  <c:v>7.4035933117587929</c:v>
                </c:pt>
                <c:pt idx="3">
                  <c:v>30.591205436028126</c:v>
                </c:pt>
                <c:pt idx="4">
                  <c:v>11.336831759028925</c:v>
                </c:pt>
                <c:pt idx="5">
                  <c:v>5.5065292079482351</c:v>
                </c:pt>
                <c:pt idx="6">
                  <c:v>4.9760545447289486</c:v>
                </c:pt>
                <c:pt idx="7">
                  <c:v>20.491015401212017</c:v>
                </c:pt>
                <c:pt idx="8">
                  <c:v>2.0938877580727397</c:v>
                </c:pt>
                <c:pt idx="9">
                  <c:v>1.1974124521580485</c:v>
                </c:pt>
                <c:pt idx="10">
                  <c:v>4.9221012868355389</c:v>
                </c:pt>
                <c:pt idx="11">
                  <c:v>5.0808347827602329</c:v>
                </c:pt>
                <c:pt idx="12">
                  <c:v>5.9233069193274037</c:v>
                </c:pt>
                <c:pt idx="13">
                  <c:v>2.7211703982554001</c:v>
                </c:pt>
                <c:pt idx="14">
                  <c:v>2.9599727722528488</c:v>
                </c:pt>
                <c:pt idx="15">
                  <c:v>1.4297633687264968</c:v>
                </c:pt>
                <c:pt idx="16">
                  <c:v>1.7315555387332375</c:v>
                </c:pt>
                <c:pt idx="17">
                  <c:v>1.6015989533830595</c:v>
                </c:pt>
                <c:pt idx="18">
                  <c:v>2.2593431646295801</c:v>
                </c:pt>
                <c:pt idx="19">
                  <c:v>2.124800403531629</c:v>
                </c:pt>
                <c:pt idx="20">
                  <c:v>4.1818108357884727</c:v>
                </c:pt>
                <c:pt idx="21">
                  <c:v>2.0521799429855179</c:v>
                </c:pt>
                <c:pt idx="22">
                  <c:v>1.2381896075586789</c:v>
                </c:pt>
                <c:pt idx="23">
                  <c:v>13.240307783692941</c:v>
                </c:pt>
                <c:pt idx="24">
                  <c:v>2.630299459911682</c:v>
                </c:pt>
                <c:pt idx="25">
                  <c:v>5.0903632639947354</c:v>
                </c:pt>
                <c:pt idx="26">
                  <c:v>0.48686511414070477</c:v>
                </c:pt>
                <c:pt idx="27">
                  <c:v>1.6558537326861378</c:v>
                </c:pt>
                <c:pt idx="28">
                  <c:v>3.7316226693265042</c:v>
                </c:pt>
                <c:pt idx="29">
                  <c:v>0.97740352276795284</c:v>
                </c:pt>
                <c:pt idx="30">
                  <c:v>2.9052849835798331</c:v>
                </c:pt>
                <c:pt idx="31">
                  <c:v>1.4219100751984222</c:v>
                </c:pt>
                <c:pt idx="32">
                  <c:v>0.38545969407775343</c:v>
                </c:pt>
                <c:pt idx="33">
                  <c:v>2.4104905045013649</c:v>
                </c:pt>
                <c:pt idx="34">
                  <c:v>0.94211033494709107</c:v>
                </c:pt>
                <c:pt idx="35">
                  <c:v>2.297795900172825</c:v>
                </c:pt>
                <c:pt idx="36">
                  <c:v>0.26975559745568189</c:v>
                </c:pt>
                <c:pt idx="37">
                  <c:v>0.41971260426917062</c:v>
                </c:pt>
                <c:pt idx="38">
                  <c:v>0.79867998915873939</c:v>
                </c:pt>
                <c:pt idx="39">
                  <c:v>0.37209855883260567</c:v>
                </c:pt>
                <c:pt idx="40">
                  <c:v>0.72988782084977899</c:v>
                </c:pt>
                <c:pt idx="41">
                  <c:v>1.4467340382390366</c:v>
                </c:pt>
                <c:pt idx="42">
                  <c:v>0.44007836478133072</c:v>
                </c:pt>
                <c:pt idx="43">
                  <c:v>1.7741198878975539</c:v>
                </c:pt>
                <c:pt idx="44">
                  <c:v>3.462916973017891</c:v>
                </c:pt>
                <c:pt idx="45">
                  <c:v>1.6273073369187292</c:v>
                </c:pt>
                <c:pt idx="46">
                  <c:v>1.1584081800285075</c:v>
                </c:pt>
                <c:pt idx="47">
                  <c:v>0.42333526084621548</c:v>
                </c:pt>
                <c:pt idx="48">
                  <c:v>2.6448871675392174</c:v>
                </c:pt>
                <c:pt idx="49">
                  <c:v>0.43090216529101832</c:v>
                </c:pt>
                <c:pt idx="50">
                  <c:v>3.3897828136222969</c:v>
                </c:pt>
                <c:pt idx="51">
                  <c:v>0.54797209003790381</c:v>
                </c:pt>
                <c:pt idx="52">
                  <c:v>0.56107668228025886</c:v>
                </c:pt>
                <c:pt idx="53">
                  <c:v>0.58979752143591269</c:v>
                </c:pt>
                <c:pt idx="54">
                  <c:v>1.1004561140284779</c:v>
                </c:pt>
                <c:pt idx="55">
                  <c:v>0.56184669456011316</c:v>
                </c:pt>
                <c:pt idx="56">
                  <c:v>1.9155674616716094</c:v>
                </c:pt>
                <c:pt idx="57">
                  <c:v>0.93725616939968048</c:v>
                </c:pt>
                <c:pt idx="58">
                  <c:v>0.82625330028652344</c:v>
                </c:pt>
                <c:pt idx="59">
                  <c:v>0.44220331966994836</c:v>
                </c:pt>
                <c:pt idx="60">
                  <c:v>0.77387376025545684</c:v>
                </c:pt>
                <c:pt idx="61">
                  <c:v>0.11540427991571996</c:v>
                </c:pt>
                <c:pt idx="62">
                  <c:v>0.1856238779706888</c:v>
                </c:pt>
                <c:pt idx="63">
                  <c:v>0.22089330550226757</c:v>
                </c:pt>
                <c:pt idx="64">
                  <c:v>0.46671714805812381</c:v>
                </c:pt>
                <c:pt idx="65">
                  <c:v>0.67311047668240709</c:v>
                </c:pt>
                <c:pt idx="66">
                  <c:v>0.59105468714925113</c:v>
                </c:pt>
                <c:pt idx="67">
                  <c:v>5.8271396826420407E-2</c:v>
                </c:pt>
                <c:pt idx="68">
                  <c:v>0.89657815703358612</c:v>
                </c:pt>
                <c:pt idx="69">
                  <c:v>0.66716737494647105</c:v>
                </c:pt>
                <c:pt idx="70">
                  <c:v>0.21745668511558039</c:v>
                </c:pt>
                <c:pt idx="71">
                  <c:v>0.16778580002777055</c:v>
                </c:pt>
                <c:pt idx="72">
                  <c:v>0.40456021449051438</c:v>
                </c:pt>
                <c:pt idx="73">
                  <c:v>0.41332527302359762</c:v>
                </c:pt>
                <c:pt idx="74">
                  <c:v>1.4790496654712559</c:v>
                </c:pt>
                <c:pt idx="75">
                  <c:v>0.20244322789250943</c:v>
                </c:pt>
                <c:pt idx="76">
                  <c:v>0.30176260269419553</c:v>
                </c:pt>
                <c:pt idx="77">
                  <c:v>1.3225662101431408</c:v>
                </c:pt>
                <c:pt idx="78">
                  <c:v>9.9999999999999964E-2</c:v>
                </c:pt>
                <c:pt idx="79">
                  <c:v>0.1064177772475912</c:v>
                </c:pt>
                <c:pt idx="80">
                  <c:v>0.50465741958047183</c:v>
                </c:pt>
                <c:pt idx="81">
                  <c:v>0.33229338040354611</c:v>
                </c:pt>
                <c:pt idx="82">
                  <c:v>0</c:v>
                </c:pt>
                <c:pt idx="83">
                  <c:v>0.30176260269419564</c:v>
                </c:pt>
                <c:pt idx="84">
                  <c:v>0.15320888862379556</c:v>
                </c:pt>
                <c:pt idx="85">
                  <c:v>0.14485599925283915</c:v>
                </c:pt>
                <c:pt idx="86">
                  <c:v>5.3208888623795608E-2</c:v>
                </c:pt>
                <c:pt idx="87">
                  <c:v>0.12115738168853118</c:v>
                </c:pt>
                <c:pt idx="88">
                  <c:v>9.9999999999999992E-2</c:v>
                </c:pt>
                <c:pt idx="89">
                  <c:v>0.12855752193730782</c:v>
                </c:pt>
                <c:pt idx="90">
                  <c:v>0.13472963553338607</c:v>
                </c:pt>
                <c:pt idx="91">
                  <c:v>5.3208888623795601E-2</c:v>
                </c:pt>
                <c:pt idx="92">
                  <c:v>0</c:v>
                </c:pt>
                <c:pt idx="93">
                  <c:v>0</c:v>
                </c:pt>
                <c:pt idx="94">
                  <c:v>0.19696155060244158</c:v>
                </c:pt>
                <c:pt idx="95">
                  <c:v>0.1</c:v>
                </c:pt>
                <c:pt idx="96">
                  <c:v>9.9999999999999992E-2</c:v>
                </c:pt>
                <c:pt idx="97">
                  <c:v>5.3208888623795594E-2</c:v>
                </c:pt>
                <c:pt idx="98">
                  <c:v>0.1</c:v>
                </c:pt>
              </c:numCache>
            </c:numRef>
          </c:bubbleSize>
          <c:bubble3D val="1"/>
          <c:extLst>
            <c:ext xmlns:c16="http://schemas.microsoft.com/office/drawing/2014/chart" uri="{C3380CC4-5D6E-409C-BE32-E72D297353CC}">
              <c16:uniqueId val="{00000003-8CCB-42D4-9D54-858EBAC2559C}"/>
            </c:ext>
          </c:extLst>
        </c:ser>
        <c:ser>
          <c:idx val="4"/>
          <c:order val="4"/>
          <c:tx>
            <c:v>5</c:v>
          </c:tx>
          <c:spPr>
            <a:solidFill>
              <a:srgbClr val="FF0000"/>
            </a:solidFill>
            <a:ln w="25400">
              <a:noFill/>
            </a:ln>
            <a:effectLst/>
          </c:spPr>
          <c:invertIfNegative val="0"/>
          <c:xVal>
            <c:numRef>
              <c:f>'icd dft summary (2)'!$CY$14:$GS$14</c:f>
              <c:numCache>
                <c:formatCode>0.00</c:formatCode>
                <c:ptCount val="99"/>
                <c:pt idx="0">
                  <c:v>-0.12949922287009286</c:v>
                </c:pt>
                <c:pt idx="1">
                  <c:v>0.16740236772705394</c:v>
                </c:pt>
                <c:pt idx="2">
                  <c:v>0.12918452781220832</c:v>
                </c:pt>
                <c:pt idx="3">
                  <c:v>0.16131667414149523</c:v>
                </c:pt>
                <c:pt idx="4">
                  <c:v>0.12696741592206653</c:v>
                </c:pt>
                <c:pt idx="5">
                  <c:v>-0.14649140924616871</c:v>
                </c:pt>
                <c:pt idx="6">
                  <c:v>-0.15488794173128778</c:v>
                </c:pt>
                <c:pt idx="7">
                  <c:v>-0.17417891868290075</c:v>
                </c:pt>
                <c:pt idx="8">
                  <c:v>-0.18742971153414595</c:v>
                </c:pt>
                <c:pt idx="9">
                  <c:v>0.19999905461108311</c:v>
                </c:pt>
                <c:pt idx="10">
                  <c:v>0.17667656365820308</c:v>
                </c:pt>
                <c:pt idx="11">
                  <c:v>-0.10515538340910333</c:v>
                </c:pt>
                <c:pt idx="12">
                  <c:v>0.17164154316216901</c:v>
                </c:pt>
                <c:pt idx="13">
                  <c:v>0.1487513409800694</c:v>
                </c:pt>
                <c:pt idx="14">
                  <c:v>-0.16637103892491251</c:v>
                </c:pt>
                <c:pt idx="15">
                  <c:v>0.14381382870222267</c:v>
                </c:pt>
                <c:pt idx="16">
                  <c:v>0.18177746854293816</c:v>
                </c:pt>
                <c:pt idx="17">
                  <c:v>-0.12003268980061568</c:v>
                </c:pt>
                <c:pt idx="18">
                  <c:v>-0.16124082710366519</c:v>
                </c:pt>
                <c:pt idx="19">
                  <c:v>-0.17594727799471968</c:v>
                </c:pt>
                <c:pt idx="20">
                  <c:v>-0.14547634395871134</c:v>
                </c:pt>
                <c:pt idx="21">
                  <c:v>-0.18124457652195874</c:v>
                </c:pt>
                <c:pt idx="22">
                  <c:v>0.17064030903698493</c:v>
                </c:pt>
                <c:pt idx="23">
                  <c:v>-0.1286859633707528</c:v>
                </c:pt>
                <c:pt idx="24">
                  <c:v>-0.15067455692632117</c:v>
                </c:pt>
                <c:pt idx="25">
                  <c:v>-0.15234522716187254</c:v>
                </c:pt>
                <c:pt idx="26">
                  <c:v>0.19923114611810361</c:v>
                </c:pt>
                <c:pt idx="27">
                  <c:v>0.15205499746802478</c:v>
                </c:pt>
                <c:pt idx="28">
                  <c:v>-0.14997877660490153</c:v>
                </c:pt>
                <c:pt idx="29">
                  <c:v>-0.12383092860998086</c:v>
                </c:pt>
                <c:pt idx="30">
                  <c:v>-0.14628424350720765</c:v>
                </c:pt>
                <c:pt idx="31">
                  <c:v>-0.19933604157787024</c:v>
                </c:pt>
                <c:pt idx="32">
                  <c:v>-4.1512008840261259E-2</c:v>
                </c:pt>
                <c:pt idx="33">
                  <c:v>-0.18281382643683486</c:v>
                </c:pt>
                <c:pt idx="34">
                  <c:v>-0.13628011630329401</c:v>
                </c:pt>
                <c:pt idx="35">
                  <c:v>-0.18286892976285923</c:v>
                </c:pt>
                <c:pt idx="36">
                  <c:v>0.18789809366559504</c:v>
                </c:pt>
                <c:pt idx="37">
                  <c:v>-0.15630522872272162</c:v>
                </c:pt>
                <c:pt idx="38">
                  <c:v>-0.14119390210988891</c:v>
                </c:pt>
                <c:pt idx="39">
                  <c:v>-0.11994919055959005</c:v>
                </c:pt>
                <c:pt idx="40">
                  <c:v>-7.0062284673327924E-2</c:v>
                </c:pt>
                <c:pt idx="41">
                  <c:v>0.15959586175371132</c:v>
                </c:pt>
                <c:pt idx="42">
                  <c:v>-0.17635260659784152</c:v>
                </c:pt>
                <c:pt idx="43">
                  <c:v>0.15909439322572524</c:v>
                </c:pt>
                <c:pt idx="44">
                  <c:v>0.15430486411649583</c:v>
                </c:pt>
                <c:pt idx="45">
                  <c:v>-8.8076546920523413E-2</c:v>
                </c:pt>
                <c:pt idx="46">
                  <c:v>0.15249370010013608</c:v>
                </c:pt>
                <c:pt idx="47">
                  <c:v>0.19868430154700889</c:v>
                </c:pt>
                <c:pt idx="48">
                  <c:v>0.1626895361219258</c:v>
                </c:pt>
                <c:pt idx="49">
                  <c:v>2.5335070300996694E-2</c:v>
                </c:pt>
                <c:pt idx="50">
                  <c:v>0.16208247899152739</c:v>
                </c:pt>
                <c:pt idx="51">
                  <c:v>0.12803009622845851</c:v>
                </c:pt>
                <c:pt idx="52">
                  <c:v>0.19486190751762339</c:v>
                </c:pt>
                <c:pt idx="53">
                  <c:v>-0.19510433812109595</c:v>
                </c:pt>
                <c:pt idx="54">
                  <c:v>-0.15295285363687292</c:v>
                </c:pt>
                <c:pt idx="55">
                  <c:v>-0.17206244574924601</c:v>
                </c:pt>
                <c:pt idx="56">
                  <c:v>-0.11922617722026141</c:v>
                </c:pt>
                <c:pt idx="57">
                  <c:v>0.18764402641253611</c:v>
                </c:pt>
                <c:pt idx="58">
                  <c:v>-0.19999256047264222</c:v>
                </c:pt>
                <c:pt idx="59">
                  <c:v>-0.1968346314013511</c:v>
                </c:pt>
                <c:pt idx="60">
                  <c:v>0.10409611012513435</c:v>
                </c:pt>
                <c:pt idx="61">
                  <c:v>-0.1919693737607549</c:v>
                </c:pt>
                <c:pt idx="62">
                  <c:v>0.16310661812102728</c:v>
                </c:pt>
                <c:pt idx="63">
                  <c:v>0.17833184229335519</c:v>
                </c:pt>
                <c:pt idx="64">
                  <c:v>0.19146021319900844</c:v>
                </c:pt>
                <c:pt idx="65">
                  <c:v>0.19952169159361249</c:v>
                </c:pt>
                <c:pt idx="66">
                  <c:v>6.8404028665133648E-2</c:v>
                </c:pt>
                <c:pt idx="67">
                  <c:v>0.12179588005959456</c:v>
                </c:pt>
                <c:pt idx="68">
                  <c:v>-0.11081860385498547</c:v>
                </c:pt>
                <c:pt idx="69">
                  <c:v>-0.17911325745380641</c:v>
                </c:pt>
                <c:pt idx="70">
                  <c:v>0.19916034608000824</c:v>
                </c:pt>
                <c:pt idx="71">
                  <c:v>-0.19971062939233805</c:v>
                </c:pt>
                <c:pt idx="72">
                  <c:v>9.7941644410514686E-2</c:v>
                </c:pt>
                <c:pt idx="73">
                  <c:v>-0.1667689147032822</c:v>
                </c:pt>
                <c:pt idx="74">
                  <c:v>-0.10146828813235471</c:v>
                </c:pt>
                <c:pt idx="75">
                  <c:v>6.762150674333116E-3</c:v>
                </c:pt>
                <c:pt idx="76">
                  <c:v>-1.2756998993191762E-2</c:v>
                </c:pt>
                <c:pt idx="77">
                  <c:v>0.19699770927110752</c:v>
                </c:pt>
                <c:pt idx="78">
                  <c:v>-3.4729652752312171E-2</c:v>
                </c:pt>
                <c:pt idx="79">
                  <c:v>0.15320888862379553</c:v>
                </c:pt>
                <c:pt idx="80">
                  <c:v>0.17288066363668408</c:v>
                </c:pt>
                <c:pt idx="81">
                  <c:v>0.19299917829432442</c:v>
                </c:pt>
                <c:pt idx="82">
                  <c:v>0.2</c:v>
                </c:pt>
                <c:pt idx="83">
                  <c:v>0.10336129458591528</c:v>
                </c:pt>
                <c:pt idx="84">
                  <c:v>-9.9999984857930005E-2</c:v>
                </c:pt>
                <c:pt idx="85">
                  <c:v>-6.6747429904880404E-2</c:v>
                </c:pt>
                <c:pt idx="86">
                  <c:v>2.3113201594003853E-2</c:v>
                </c:pt>
                <c:pt idx="87">
                  <c:v>9.0541449205642305E-2</c:v>
                </c:pt>
                <c:pt idx="88">
                  <c:v>-3.4729618314459601E-2</c:v>
                </c:pt>
                <c:pt idx="89">
                  <c:v>0.19936652213371081</c:v>
                </c:pt>
                <c:pt idx="90">
                  <c:v>-0.19696155363860213</c:v>
                </c:pt>
                <c:pt idx="91">
                  <c:v>-9.9999984857930005E-2</c:v>
                </c:pt>
                <c:pt idx="92">
                  <c:v>0.2</c:v>
                </c:pt>
                <c:pt idx="93">
                  <c:v>0.2</c:v>
                </c:pt>
                <c:pt idx="94">
                  <c:v>-0.1879385181771106</c:v>
                </c:pt>
                <c:pt idx="95">
                  <c:v>-0.15320887738493905</c:v>
                </c:pt>
                <c:pt idx="96">
                  <c:v>0.19696155060244161</c:v>
                </c:pt>
                <c:pt idx="97">
                  <c:v>0.18793852415718165</c:v>
                </c:pt>
                <c:pt idx="98">
                  <c:v>0.2</c:v>
                </c:pt>
              </c:numCache>
            </c:numRef>
          </c:xVal>
          <c:yVal>
            <c:numRef>
              <c:f>'icd dft summary (2)'!$GU$14:$KO$14</c:f>
              <c:numCache>
                <c:formatCode>0.00</c:formatCode>
                <c:ptCount val="99"/>
                <c:pt idx="0">
                  <c:v>0.15241375028534015</c:v>
                </c:pt>
                <c:pt idx="1">
                  <c:v>-0.10943695572966292</c:v>
                </c:pt>
                <c:pt idx="2">
                  <c:v>-0.15268057431754956</c:v>
                </c:pt>
                <c:pt idx="3">
                  <c:v>-0.11822406964711815</c:v>
                </c:pt>
                <c:pt idx="4">
                  <c:v>-0.15452920531107694</c:v>
                </c:pt>
                <c:pt idx="5">
                  <c:v>0.13616264912622519</c:v>
                </c:pt>
                <c:pt idx="6">
                  <c:v>0.12652954400552152</c:v>
                </c:pt>
                <c:pt idx="7">
                  <c:v>9.8293968718611888E-2</c:v>
                </c:pt>
                <c:pt idx="8">
                  <c:v>6.9786124940612954E-2</c:v>
                </c:pt>
                <c:pt idx="9">
                  <c:v>6.1494282091258817E-4</c:v>
                </c:pt>
                <c:pt idx="10">
                  <c:v>-9.3730421176525774E-2</c:v>
                </c:pt>
                <c:pt idx="11">
                  <c:v>0.17012449952926967</c:v>
                </c:pt>
                <c:pt idx="12">
                  <c:v>-0.10266051169222404</c:v>
                </c:pt>
                <c:pt idx="13">
                  <c:v>-0.13369008398767324</c:v>
                </c:pt>
                <c:pt idx="14">
                  <c:v>0.11099854686907051</c:v>
                </c:pt>
                <c:pt idx="15">
                  <c:v>-0.13898770691686282</c:v>
                </c:pt>
                <c:pt idx="16">
                  <c:v>-8.3408344487354069E-2</c:v>
                </c:pt>
                <c:pt idx="17">
                  <c:v>0.15997547743085241</c:v>
                </c:pt>
                <c:pt idx="18">
                  <c:v>0.11832749331801951</c:v>
                </c:pt>
                <c:pt idx="19">
                  <c:v>9.5092351775780765E-2</c:v>
                </c:pt>
                <c:pt idx="20">
                  <c:v>0.13724661507085231</c:v>
                </c:pt>
                <c:pt idx="21">
                  <c:v>8.4560058428171908E-2</c:v>
                </c:pt>
                <c:pt idx="22">
                  <c:v>-0.10431627357110815</c:v>
                </c:pt>
                <c:pt idx="23">
                  <c:v>0.15310102165348627</c:v>
                </c:pt>
                <c:pt idx="24">
                  <c:v>0.1315187359088309</c:v>
                </c:pt>
                <c:pt idx="25">
                  <c:v>0.12957982775493052</c:v>
                </c:pt>
                <c:pt idx="26">
                  <c:v>1.75200004699443E-2</c:v>
                </c:pt>
                <c:pt idx="27">
                  <c:v>-0.12992027457251995</c:v>
                </c:pt>
                <c:pt idx="28">
                  <c:v>0.13231162673059779</c:v>
                </c:pt>
                <c:pt idx="29">
                  <c:v>0.15705381599817886</c:v>
                </c:pt>
                <c:pt idx="30">
                  <c:v>0.13638519018399312</c:v>
                </c:pt>
                <c:pt idx="31">
                  <c:v>-1.6283197722363675E-2</c:v>
                </c:pt>
                <c:pt idx="32">
                  <c:v>-0.19564445589396615</c:v>
                </c:pt>
                <c:pt idx="33">
                  <c:v>8.1111681424581611E-2</c:v>
                </c:pt>
                <c:pt idx="34">
                  <c:v>0.14638213654801141</c:v>
                </c:pt>
                <c:pt idx="35">
                  <c:v>8.0987372641581915E-2</c:v>
                </c:pt>
                <c:pt idx="36">
                  <c:v>-6.8515008551668977E-2</c:v>
                </c:pt>
                <c:pt idx="37">
                  <c:v>-0.12477449849203033</c:v>
                </c:pt>
                <c:pt idx="38">
                  <c:v>0.1416484451273049</c:v>
                </c:pt>
                <c:pt idx="39">
                  <c:v>0.16003809447784345</c:v>
                </c:pt>
                <c:pt idx="40">
                  <c:v>0.18732665658243505</c:v>
                </c:pt>
                <c:pt idx="41">
                  <c:v>-0.12053696906381155</c:v>
                </c:pt>
                <c:pt idx="42">
                  <c:v>-9.4338529489000067E-2</c:v>
                </c:pt>
                <c:pt idx="43">
                  <c:v>-0.12119807772460049</c:v>
                </c:pt>
                <c:pt idx="44">
                  <c:v>-0.12723996585188854</c:v>
                </c:pt>
                <c:pt idx="45">
                  <c:v>0.17956202795289664</c:v>
                </c:pt>
                <c:pt idx="46">
                  <c:v>-0.12940506724919915</c:v>
                </c:pt>
                <c:pt idx="47">
                  <c:v>2.2903019861521417E-2</c:v>
                </c:pt>
                <c:pt idx="48">
                  <c:v>-0.11632761854535061</c:v>
                </c:pt>
                <c:pt idx="49">
                  <c:v>-0.19838884598899093</c:v>
                </c:pt>
                <c:pt idx="50">
                  <c:v>-0.11717196765421786</c:v>
                </c:pt>
                <c:pt idx="51">
                  <c:v>-0.15364990875276058</c:v>
                </c:pt>
                <c:pt idx="52">
                  <c:v>-4.5042613141259853E-2</c:v>
                </c:pt>
                <c:pt idx="53">
                  <c:v>-4.3980646270025042E-2</c:v>
                </c:pt>
                <c:pt idx="54">
                  <c:v>0.12886203694004425</c:v>
                </c:pt>
                <c:pt idx="55">
                  <c:v>0.10195349313676201</c:v>
                </c:pt>
                <c:pt idx="56">
                  <c:v>0.16057745378926275</c:v>
                </c:pt>
                <c:pt idx="57">
                  <c:v>6.9207798344489008E-2</c:v>
                </c:pt>
                <c:pt idx="58">
                  <c:v>1.7250378536549204E-3</c:v>
                </c:pt>
                <c:pt idx="59">
                  <c:v>-3.5441894434330837E-2</c:v>
                </c:pt>
                <c:pt idx="60">
                  <c:v>0.17077470496773198</c:v>
                </c:pt>
                <c:pt idx="61">
                  <c:v>-5.6104897628492148E-2</c:v>
                </c:pt>
                <c:pt idx="62">
                  <c:v>-0.11574208882304389</c:v>
                </c:pt>
                <c:pt idx="63">
                  <c:v>-9.0541449205642249E-2</c:v>
                </c:pt>
                <c:pt idx="64">
                  <c:v>-5.7818567621398566E-2</c:v>
                </c:pt>
                <c:pt idx="65">
                  <c:v>-1.382369645295289E-2</c:v>
                </c:pt>
                <c:pt idx="66">
                  <c:v>-0.18793852415718171</c:v>
                </c:pt>
                <c:pt idx="67">
                  <c:v>0.15863720749089369</c:v>
                </c:pt>
                <c:pt idx="68">
                  <c:v>0.16649095182511212</c:v>
                </c:pt>
                <c:pt idx="69">
                  <c:v>8.8985622458273905E-2</c:v>
                </c:pt>
                <c:pt idx="70">
                  <c:v>-1.8307281318954823E-2</c:v>
                </c:pt>
                <c:pt idx="71">
                  <c:v>-1.0754743498391674E-2</c:v>
                </c:pt>
                <c:pt idx="72">
                  <c:v>-0.1743772757275566</c:v>
                </c:pt>
                <c:pt idx="73">
                  <c:v>0.11039986000303344</c:v>
                </c:pt>
                <c:pt idx="74">
                  <c:v>0.17234902524670526</c:v>
                </c:pt>
                <c:pt idx="75">
                  <c:v>-0.19988565060618438</c:v>
                </c:pt>
                <c:pt idx="76">
                  <c:v>0.19959273277523834</c:v>
                </c:pt>
                <c:pt idx="77">
                  <c:v>3.4523941575900698E-2</c:v>
                </c:pt>
                <c:pt idx="78">
                  <c:v>0.19696154756627959</c:v>
                </c:pt>
                <c:pt idx="79">
                  <c:v>-0.12855752193730793</c:v>
                </c:pt>
                <c:pt idx="80">
                  <c:v>-0.10055981374554997</c:v>
                </c:pt>
                <c:pt idx="81">
                  <c:v>-5.245299970178606E-2</c:v>
                </c:pt>
                <c:pt idx="82">
                  <c:v>0</c:v>
                </c:pt>
                <c:pt idx="83">
                  <c:v>-0.17122045082735776</c:v>
                </c:pt>
                <c:pt idx="84">
                  <c:v>-0.17320508949916505</c:v>
                </c:pt>
                <c:pt idx="85">
                  <c:v>0.1885332347388467</c:v>
                </c:pt>
                <c:pt idx="86">
                  <c:v>0.19865996051563822</c:v>
                </c:pt>
                <c:pt idx="87">
                  <c:v>-0.17833184229335516</c:v>
                </c:pt>
                <c:pt idx="88">
                  <c:v>-0.19696155363860215</c:v>
                </c:pt>
                <c:pt idx="89">
                  <c:v>1.5905654727442188E-2</c:v>
                </c:pt>
                <c:pt idx="90">
                  <c:v>3.4729618314459677E-2</c:v>
                </c:pt>
                <c:pt idx="91">
                  <c:v>-0.17320508949916505</c:v>
                </c:pt>
                <c:pt idx="92">
                  <c:v>0</c:v>
                </c:pt>
                <c:pt idx="93">
                  <c:v>0</c:v>
                </c:pt>
                <c:pt idx="94">
                  <c:v>-6.8404045095241742E-2</c:v>
                </c:pt>
                <c:pt idx="95">
                  <c:v>-0.12855753533125436</c:v>
                </c:pt>
                <c:pt idx="96">
                  <c:v>3.4729635533386073E-2</c:v>
                </c:pt>
                <c:pt idx="97">
                  <c:v>-6.8404028665133759E-2</c:v>
                </c:pt>
                <c:pt idx="98">
                  <c:v>0</c:v>
                </c:pt>
              </c:numCache>
            </c:numRef>
          </c:yVal>
          <c:bubbleSize>
            <c:numRef>
              <c:f>'icd dft summary (2)'!$KQ$14:$OK$14</c:f>
              <c:numCache>
                <c:formatCode>0.00</c:formatCode>
                <c:ptCount val="99"/>
                <c:pt idx="0">
                  <c:v>23.154951556404814</c:v>
                </c:pt>
                <c:pt idx="1">
                  <c:v>21.84353568169259</c:v>
                </c:pt>
                <c:pt idx="2">
                  <c:v>6.0614272715451865</c:v>
                </c:pt>
                <c:pt idx="3">
                  <c:v>24.067303597774067</c:v>
                </c:pt>
                <c:pt idx="4">
                  <c:v>11.150885842748393</c:v>
                </c:pt>
                <c:pt idx="5">
                  <c:v>10.218744187297487</c:v>
                </c:pt>
                <c:pt idx="6">
                  <c:v>1.5042278347738343</c:v>
                </c:pt>
                <c:pt idx="7">
                  <c:v>16.809592764713795</c:v>
                </c:pt>
                <c:pt idx="8">
                  <c:v>1.2833364349279612</c:v>
                </c:pt>
                <c:pt idx="9">
                  <c:v>1.751432600980974</c:v>
                </c:pt>
                <c:pt idx="10">
                  <c:v>5.0476573769086537</c:v>
                </c:pt>
                <c:pt idx="11">
                  <c:v>3.5321997806085088</c:v>
                </c:pt>
                <c:pt idx="12">
                  <c:v>4.0386300884819919</c:v>
                </c:pt>
                <c:pt idx="13">
                  <c:v>3.2663851063985563</c:v>
                </c:pt>
                <c:pt idx="14">
                  <c:v>1.8394472845070162</c:v>
                </c:pt>
                <c:pt idx="15">
                  <c:v>1.5191161971760179</c:v>
                </c:pt>
                <c:pt idx="16">
                  <c:v>1.4191726846127473</c:v>
                </c:pt>
                <c:pt idx="17">
                  <c:v>1.3303224063543622</c:v>
                </c:pt>
                <c:pt idx="18">
                  <c:v>2.3069584057347132</c:v>
                </c:pt>
                <c:pt idx="19">
                  <c:v>3.9039498024982309</c:v>
                </c:pt>
                <c:pt idx="20">
                  <c:v>3.8838142217412637</c:v>
                </c:pt>
                <c:pt idx="21">
                  <c:v>2.8057992243103427</c:v>
                </c:pt>
                <c:pt idx="22">
                  <c:v>1.7068099538493644</c:v>
                </c:pt>
                <c:pt idx="23">
                  <c:v>9.337838973867191</c:v>
                </c:pt>
                <c:pt idx="24">
                  <c:v>3.9335489942458759</c:v>
                </c:pt>
                <c:pt idx="25">
                  <c:v>4.4947687740361459</c:v>
                </c:pt>
                <c:pt idx="26">
                  <c:v>0.43752603882400781</c:v>
                </c:pt>
                <c:pt idx="27">
                  <c:v>1.3667958455517906</c:v>
                </c:pt>
                <c:pt idx="28">
                  <c:v>2.7495083364402753</c:v>
                </c:pt>
                <c:pt idx="29">
                  <c:v>1.1137092932041093</c:v>
                </c:pt>
                <c:pt idx="30">
                  <c:v>2.7337536032824481</c:v>
                </c:pt>
                <c:pt idx="31">
                  <c:v>0.6612125580326933</c:v>
                </c:pt>
                <c:pt idx="32">
                  <c:v>0.47599618537979155</c:v>
                </c:pt>
                <c:pt idx="33">
                  <c:v>1.8870532178697572</c:v>
                </c:pt>
                <c:pt idx="34">
                  <c:v>0.40253541333646325</c:v>
                </c:pt>
                <c:pt idx="35">
                  <c:v>1.7143751732739247</c:v>
                </c:pt>
                <c:pt idx="36">
                  <c:v>0.54991236120641762</c:v>
                </c:pt>
                <c:pt idx="37">
                  <c:v>0.42737177630725837</c:v>
                </c:pt>
                <c:pt idx="38">
                  <c:v>0.74035521041693753</c:v>
                </c:pt>
                <c:pt idx="39">
                  <c:v>0.7259229438550624</c:v>
                </c:pt>
                <c:pt idx="40">
                  <c:v>0.445405898823104</c:v>
                </c:pt>
                <c:pt idx="41">
                  <c:v>1.004245408993391</c:v>
                </c:pt>
                <c:pt idx="42">
                  <c:v>0.47934436363377408</c:v>
                </c:pt>
                <c:pt idx="43">
                  <c:v>2.3931499081071075</c:v>
                </c:pt>
                <c:pt idx="44">
                  <c:v>2.4581707132259214</c:v>
                </c:pt>
                <c:pt idx="45">
                  <c:v>0.99920596633077796</c:v>
                </c:pt>
                <c:pt idx="46">
                  <c:v>0.97119782783119246</c:v>
                </c:pt>
                <c:pt idx="47">
                  <c:v>0.1589180101431488</c:v>
                </c:pt>
                <c:pt idx="48">
                  <c:v>2.3405762042304272</c:v>
                </c:pt>
                <c:pt idx="49">
                  <c:v>0.40045198529043596</c:v>
                </c:pt>
                <c:pt idx="50">
                  <c:v>1.8678618803169873</c:v>
                </c:pt>
                <c:pt idx="51">
                  <c:v>0.34971516276506104</c:v>
                </c:pt>
                <c:pt idx="52">
                  <c:v>0.28126094061593754</c:v>
                </c:pt>
                <c:pt idx="53">
                  <c:v>0.26929296857329849</c:v>
                </c:pt>
                <c:pt idx="54">
                  <c:v>0.4700693925662725</c:v>
                </c:pt>
                <c:pt idx="55">
                  <c:v>1.4571745108387784E-2</c:v>
                </c:pt>
                <c:pt idx="56">
                  <c:v>1.9004974054813593</c:v>
                </c:pt>
                <c:pt idx="57">
                  <c:v>0.43696250861876623</c:v>
                </c:pt>
                <c:pt idx="58">
                  <c:v>0.73972013718467688</c:v>
                </c:pt>
                <c:pt idx="59">
                  <c:v>0.57901020502933187</c:v>
                </c:pt>
                <c:pt idx="60">
                  <c:v>0.21250877427559742</c:v>
                </c:pt>
                <c:pt idx="61">
                  <c:v>0.26188245130533244</c:v>
                </c:pt>
                <c:pt idx="62">
                  <c:v>0.24267016137024222</c:v>
                </c:pt>
                <c:pt idx="63">
                  <c:v>0.18535149117648295</c:v>
                </c:pt>
                <c:pt idx="64">
                  <c:v>0.42606509459874758</c:v>
                </c:pt>
                <c:pt idx="65">
                  <c:v>0.27049320626509049</c:v>
                </c:pt>
                <c:pt idx="66">
                  <c:v>0.36829638682112664</c:v>
                </c:pt>
                <c:pt idx="67">
                  <c:v>0.26148606417111842</c:v>
                </c:pt>
                <c:pt idx="68">
                  <c:v>0.52968457713473827</c:v>
                </c:pt>
                <c:pt idx="69">
                  <c:v>0.57787986761859711</c:v>
                </c:pt>
                <c:pt idx="70">
                  <c:v>0.29916150736175567</c:v>
                </c:pt>
                <c:pt idx="71">
                  <c:v>0.2709657527392953</c:v>
                </c:pt>
                <c:pt idx="72">
                  <c:v>0.42727407285136693</c:v>
                </c:pt>
                <c:pt idx="73">
                  <c:v>0.12879834545964439</c:v>
                </c:pt>
                <c:pt idx="74">
                  <c:v>0.25829940518801908</c:v>
                </c:pt>
                <c:pt idx="75">
                  <c:v>0.17836745177240199</c:v>
                </c:pt>
                <c:pt idx="76">
                  <c:v>9.4548038664083608E-2</c:v>
                </c:pt>
                <c:pt idx="77">
                  <c:v>1.2352575863595452</c:v>
                </c:pt>
                <c:pt idx="78">
                  <c:v>9.9999999999999964E-2</c:v>
                </c:pt>
                <c:pt idx="79">
                  <c:v>0.13054072893322782</c:v>
                </c:pt>
                <c:pt idx="80">
                  <c:v>0.42256936869960759</c:v>
                </c:pt>
                <c:pt idx="81">
                  <c:v>0.23482425812852445</c:v>
                </c:pt>
                <c:pt idx="82">
                  <c:v>0</c:v>
                </c:pt>
                <c:pt idx="83">
                  <c:v>0.13796480137689587</c:v>
                </c:pt>
                <c:pt idx="84">
                  <c:v>2.2668159690567753E-2</c:v>
                </c:pt>
                <c:pt idx="85">
                  <c:v>0.23799062626269019</c:v>
                </c:pt>
                <c:pt idx="86">
                  <c:v>0.13213543268341871</c:v>
                </c:pt>
                <c:pt idx="87">
                  <c:v>0.14417786558368106</c:v>
                </c:pt>
                <c:pt idx="88">
                  <c:v>9.9999999999999992E-2</c:v>
                </c:pt>
                <c:pt idx="89">
                  <c:v>0.18321549704399967</c:v>
                </c:pt>
                <c:pt idx="90">
                  <c:v>0.1130515874847136</c:v>
                </c:pt>
                <c:pt idx="91">
                  <c:v>0.12266815969056775</c:v>
                </c:pt>
                <c:pt idx="92">
                  <c:v>0</c:v>
                </c:pt>
                <c:pt idx="93">
                  <c:v>0</c:v>
                </c:pt>
                <c:pt idx="94">
                  <c:v>0.16527036446661389</c:v>
                </c:pt>
                <c:pt idx="95">
                  <c:v>0.1</c:v>
                </c:pt>
                <c:pt idx="96">
                  <c:v>8.3909963117727998E-2</c:v>
                </c:pt>
                <c:pt idx="97">
                  <c:v>0.12266815969056775</c:v>
                </c:pt>
                <c:pt idx="98">
                  <c:v>0.1</c:v>
                </c:pt>
              </c:numCache>
            </c:numRef>
          </c:bubbleSize>
          <c:bubble3D val="1"/>
          <c:extLst>
            <c:ext xmlns:c16="http://schemas.microsoft.com/office/drawing/2014/chart" uri="{C3380CC4-5D6E-409C-BE32-E72D297353CC}">
              <c16:uniqueId val="{00000004-8CCB-42D4-9D54-858EBAC2559C}"/>
            </c:ext>
          </c:extLst>
        </c:ser>
        <c:ser>
          <c:idx val="5"/>
          <c:order val="5"/>
          <c:tx>
            <c:v>6</c:v>
          </c:tx>
          <c:spPr>
            <a:solidFill>
              <a:schemeClr val="accent2">
                <a:lumMod val="50000"/>
              </a:schemeClr>
            </a:solidFill>
            <a:ln w="25400">
              <a:noFill/>
            </a:ln>
            <a:effectLst/>
          </c:spPr>
          <c:invertIfNegative val="0"/>
          <c:xVal>
            <c:numRef>
              <c:f>'icd dft summary (2)'!$CY$15:$GS$15</c:f>
              <c:numCache>
                <c:formatCode>0.00</c:formatCode>
                <c:ptCount val="99"/>
                <c:pt idx="0">
                  <c:v>-0.14605493571855779</c:v>
                </c:pt>
                <c:pt idx="1">
                  <c:v>0.14380596399335682</c:v>
                </c:pt>
                <c:pt idx="2">
                  <c:v>0.12208221741364421</c:v>
                </c:pt>
                <c:pt idx="3">
                  <c:v>0.14352632096415979</c:v>
                </c:pt>
                <c:pt idx="4">
                  <c:v>0.14310948853367028</c:v>
                </c:pt>
                <c:pt idx="5">
                  <c:v>1.596377142035257E-2</c:v>
                </c:pt>
                <c:pt idx="6">
                  <c:v>-0.10910895613222872</c:v>
                </c:pt>
                <c:pt idx="7">
                  <c:v>-0.14795195040492007</c:v>
                </c:pt>
                <c:pt idx="8">
                  <c:v>0.16104706502021962</c:v>
                </c:pt>
                <c:pt idx="9">
                  <c:v>0.16012815380508785</c:v>
                </c:pt>
                <c:pt idx="10">
                  <c:v>0.14890085790692739</c:v>
                </c:pt>
                <c:pt idx="11">
                  <c:v>-0.16087919778145443</c:v>
                </c:pt>
                <c:pt idx="12">
                  <c:v>0.14593170524135302</c:v>
                </c:pt>
                <c:pt idx="13">
                  <c:v>0.13301364522388395</c:v>
                </c:pt>
                <c:pt idx="14">
                  <c:v>-0.15294382837008877</c:v>
                </c:pt>
                <c:pt idx="15">
                  <c:v>0.11768823982246811</c:v>
                </c:pt>
                <c:pt idx="16">
                  <c:v>0.14433756729740665</c:v>
                </c:pt>
                <c:pt idx="17">
                  <c:v>-0.11556255137939243</c:v>
                </c:pt>
                <c:pt idx="18">
                  <c:v>-0.1387066280054009</c:v>
                </c:pt>
                <c:pt idx="19">
                  <c:v>-0.12284056916853675</c:v>
                </c:pt>
                <c:pt idx="20">
                  <c:v>-0.15294382837008896</c:v>
                </c:pt>
                <c:pt idx="21">
                  <c:v>-0.13699916438560031</c:v>
                </c:pt>
                <c:pt idx="22">
                  <c:v>0.16366341767699419</c:v>
                </c:pt>
                <c:pt idx="23">
                  <c:v>-0.1321600259906931</c:v>
                </c:pt>
                <c:pt idx="24">
                  <c:v>-0.13911251889007989</c:v>
                </c:pt>
                <c:pt idx="25">
                  <c:v>-0.12988042179556733</c:v>
                </c:pt>
                <c:pt idx="26">
                  <c:v>0.10910894511799674</c:v>
                </c:pt>
                <c:pt idx="27">
                  <c:v>0.14433756729740643</c:v>
                </c:pt>
                <c:pt idx="28">
                  <c:v>-0.14265025516951702</c:v>
                </c:pt>
                <c:pt idx="29">
                  <c:v>-0.13095238996551753</c:v>
                </c:pt>
                <c:pt idx="30">
                  <c:v>-0.14937636638418911</c:v>
                </c:pt>
                <c:pt idx="31">
                  <c:v>-0.12598816720834896</c:v>
                </c:pt>
                <c:pt idx="32">
                  <c:v>0.1655665446331305</c:v>
                </c:pt>
                <c:pt idx="33">
                  <c:v>-0.12284058886329591</c:v>
                </c:pt>
                <c:pt idx="34">
                  <c:v>-0.16666666666666605</c:v>
                </c:pt>
                <c:pt idx="35">
                  <c:v>-0.12598816720834907</c:v>
                </c:pt>
                <c:pt idx="36">
                  <c:v>0.14433756729740621</c:v>
                </c:pt>
                <c:pt idx="37">
                  <c:v>-0.11556253038111979</c:v>
                </c:pt>
                <c:pt idx="38">
                  <c:v>-0.11198866811768561</c:v>
                </c:pt>
                <c:pt idx="39">
                  <c:v>-8.3333345951723162E-2</c:v>
                </c:pt>
                <c:pt idx="40">
                  <c:v>-0.12598816720834993</c:v>
                </c:pt>
                <c:pt idx="41">
                  <c:v>0.14789275156935242</c:v>
                </c:pt>
                <c:pt idx="42">
                  <c:v>-0.14433757458263499</c:v>
                </c:pt>
                <c:pt idx="43">
                  <c:v>0.13514747567989729</c:v>
                </c:pt>
                <c:pt idx="44">
                  <c:v>0.15748519708717804</c:v>
                </c:pt>
                <c:pt idx="45">
                  <c:v>-0.15294382837008924</c:v>
                </c:pt>
                <c:pt idx="46">
                  <c:v>0.14433756729740641</c:v>
                </c:pt>
                <c:pt idx="47">
                  <c:v>0.16666666666666666</c:v>
                </c:pt>
                <c:pt idx="48">
                  <c:v>0.14016605497189533</c:v>
                </c:pt>
                <c:pt idx="49">
                  <c:v>0.11556254088025668</c:v>
                </c:pt>
                <c:pt idx="50">
                  <c:v>0.15612765115376206</c:v>
                </c:pt>
                <c:pt idx="51">
                  <c:v>0.16178755723235852</c:v>
                </c:pt>
                <c:pt idx="52">
                  <c:v>-8.3333320714942191E-2</c:v>
                </c:pt>
                <c:pt idx="53">
                  <c:v>-0.11556255137939243</c:v>
                </c:pt>
                <c:pt idx="54">
                  <c:v>-0.10166572510078943</c:v>
                </c:pt>
                <c:pt idx="55">
                  <c:v>-0.13382583607325452</c:v>
                </c:pt>
                <c:pt idx="56">
                  <c:v>-0.16626810193781125</c:v>
                </c:pt>
                <c:pt idx="57">
                  <c:v>0.16556654463313047</c:v>
                </c:pt>
                <c:pt idx="58">
                  <c:v>1.0209570457571834E-17</c:v>
                </c:pt>
                <c:pt idx="59">
                  <c:v>0.11556254088025615</c:v>
                </c:pt>
                <c:pt idx="60">
                  <c:v>-0.11556255137939185</c:v>
                </c:pt>
                <c:pt idx="61">
                  <c:v>-3.1497053725346433E-2</c:v>
                </c:pt>
                <c:pt idx="62">
                  <c:v>8.3333333333333315E-2</c:v>
                </c:pt>
                <c:pt idx="63">
                  <c:v>8.3333333333333315E-2</c:v>
                </c:pt>
                <c:pt idx="64">
                  <c:v>0.14433756729740652</c:v>
                </c:pt>
                <c:pt idx="65">
                  <c:v>0.14433756729740632</c:v>
                </c:pt>
                <c:pt idx="66">
                  <c:v>0.16178755723235846</c:v>
                </c:pt>
                <c:pt idx="67">
                  <c:v>0.15748519708717792</c:v>
                </c:pt>
                <c:pt idx="68">
                  <c:v>-8.3333345951724327E-2</c:v>
                </c:pt>
                <c:pt idx="69">
                  <c:v>-0.1443375745826378</c:v>
                </c:pt>
                <c:pt idx="70">
                  <c:v>1.0209570457571834E-17</c:v>
                </c:pt>
                <c:pt idx="71">
                  <c:v>-0.12598816720834916</c:v>
                </c:pt>
                <c:pt idx="72">
                  <c:v>0.14433756729740641</c:v>
                </c:pt>
                <c:pt idx="73">
                  <c:v>-8.3333345951724383E-2</c:v>
                </c:pt>
                <c:pt idx="74">
                  <c:v>3.5267280792929907E-2</c:v>
                </c:pt>
                <c:pt idx="75">
                  <c:v>0.14433756729740638</c:v>
                </c:pt>
                <c:pt idx="76">
                  <c:v>1.0209570457571834E-17</c:v>
                </c:pt>
                <c:pt idx="77">
                  <c:v>-0.13569206553335475</c:v>
                </c:pt>
                <c:pt idx="78">
                  <c:v>-8.3333345951724522E-2</c:v>
                </c:pt>
                <c:pt idx="79">
                  <c:v>8.3333333333333245E-2</c:v>
                </c:pt>
                <c:pt idx="80">
                  <c:v>0.16178755723235849</c:v>
                </c:pt>
                <c:pt idx="81">
                  <c:v>-8.3333345951724327E-2</c:v>
                </c:pt>
                <c:pt idx="82">
                  <c:v>0.16666666666666666</c:v>
                </c:pt>
                <c:pt idx="83">
                  <c:v>0.14433756729740641</c:v>
                </c:pt>
                <c:pt idx="84">
                  <c:v>0.16666666666666666</c:v>
                </c:pt>
                <c:pt idx="85">
                  <c:v>-0.12598816720834927</c:v>
                </c:pt>
                <c:pt idx="86">
                  <c:v>8.3333333333333606E-2</c:v>
                </c:pt>
                <c:pt idx="87">
                  <c:v>-8.3333320714941664E-2</c:v>
                </c:pt>
                <c:pt idx="88">
                  <c:v>8.3333333333333356E-2</c:v>
                </c:pt>
                <c:pt idx="89">
                  <c:v>0.14433756729740646</c:v>
                </c:pt>
                <c:pt idx="90">
                  <c:v>0.16666666666666666</c:v>
                </c:pt>
                <c:pt idx="91">
                  <c:v>-0.16666666666666605</c:v>
                </c:pt>
                <c:pt idx="92">
                  <c:v>0.16666666666666666</c:v>
                </c:pt>
                <c:pt idx="93">
                  <c:v>0.16666666666666666</c:v>
                </c:pt>
                <c:pt idx="94">
                  <c:v>-0.14433757458263755</c:v>
                </c:pt>
                <c:pt idx="95">
                  <c:v>8.3333333333333384E-2</c:v>
                </c:pt>
                <c:pt idx="96">
                  <c:v>8.3333333333333315E-2</c:v>
                </c:pt>
                <c:pt idx="97">
                  <c:v>8.3333333333333315E-2</c:v>
                </c:pt>
                <c:pt idx="98">
                  <c:v>0.16666666666666666</c:v>
                </c:pt>
              </c:numCache>
            </c:numRef>
          </c:xVal>
          <c:yVal>
            <c:numRef>
              <c:f>'icd dft summary (2)'!$GU$15:$KO$15</c:f>
              <c:numCache>
                <c:formatCode>0.00</c:formatCode>
                <c:ptCount val="99"/>
                <c:pt idx="0">
                  <c:v>8.0285325745280037E-2</c:v>
                </c:pt>
                <c:pt idx="1">
                  <c:v>-8.4247388670030232E-2</c:v>
                </c:pt>
                <c:pt idx="2">
                  <c:v>-0.11346237248156538</c:v>
                </c:pt>
                <c:pt idx="3">
                  <c:v>-8.4722918789845558E-2</c:v>
                </c:pt>
                <c:pt idx="4">
                  <c:v>-8.5425125515910541E-2</c:v>
                </c:pt>
                <c:pt idx="5">
                  <c:v>0.16590037908279931</c:v>
                </c:pt>
                <c:pt idx="6">
                  <c:v>0.12598814813113637</c:v>
                </c:pt>
                <c:pt idx="7">
                  <c:v>7.6733292312775495E-2</c:v>
                </c:pt>
                <c:pt idx="8">
                  <c:v>-4.2914107542286473E-2</c:v>
                </c:pt>
                <c:pt idx="9">
                  <c:v>-4.6225016352099989E-2</c:v>
                </c:pt>
                <c:pt idx="10">
                  <c:v>-7.487531163446863E-2</c:v>
                </c:pt>
                <c:pt idx="11">
                  <c:v>4.3539194973878932E-2</c:v>
                </c:pt>
                <c:pt idx="12">
                  <c:v>-8.0509100001978889E-2</c:v>
                </c:pt>
                <c:pt idx="13">
                  <c:v>-0.10042483737618157</c:v>
                </c:pt>
                <c:pt idx="14">
                  <c:v>6.622660448247826E-2</c:v>
                </c:pt>
                <c:pt idx="15">
                  <c:v>-0.11801379574129039</c:v>
                </c:pt>
                <c:pt idx="16">
                  <c:v>-8.3333333333332954E-2</c:v>
                </c:pt>
                <c:pt idx="17">
                  <c:v>0.12009610525101579</c:v>
                </c:pt>
                <c:pt idx="18">
                  <c:v>9.2402646743202713E-2</c:v>
                </c:pt>
                <c:pt idx="19">
                  <c:v>-0.11264089996146033</c:v>
                </c:pt>
                <c:pt idx="20">
                  <c:v>6.6226604482477788E-2</c:v>
                </c:pt>
                <c:pt idx="21">
                  <c:v>9.4915787598402426E-2</c:v>
                </c:pt>
                <c:pt idx="22">
                  <c:v>3.1497039417436028E-2</c:v>
                </c:pt>
                <c:pt idx="23">
                  <c:v>0.10154558241458415</c:v>
                </c:pt>
                <c:pt idx="24">
                  <c:v>9.1790439947932193E-2</c:v>
                </c:pt>
                <c:pt idx="25">
                  <c:v>0.10444545855126157</c:v>
                </c:pt>
                <c:pt idx="26">
                  <c:v>-0.12598815766974195</c:v>
                </c:pt>
                <c:pt idx="27">
                  <c:v>-8.3333333333333329E-2</c:v>
                </c:pt>
                <c:pt idx="28">
                  <c:v>8.6189804953077029E-2</c:v>
                </c:pt>
                <c:pt idx="29">
                  <c:v>0.10309825090706824</c:v>
                </c:pt>
                <c:pt idx="30">
                  <c:v>7.3922114036560654E-2</c:v>
                </c:pt>
                <c:pt idx="31">
                  <c:v>0.10910893410376109</c:v>
                </c:pt>
                <c:pt idx="32">
                  <c:v>-1.9117977822546563E-2</c:v>
                </c:pt>
                <c:pt idx="33">
                  <c:v>0.11264087848333072</c:v>
                </c:pt>
                <c:pt idx="34">
                  <c:v>-1.4570462741826817E-8</c:v>
                </c:pt>
                <c:pt idx="35">
                  <c:v>0.10910893410376098</c:v>
                </c:pt>
                <c:pt idx="36">
                  <c:v>-8.3333333333333745E-2</c:v>
                </c:pt>
                <c:pt idx="37">
                  <c:v>-0.12009612545661306</c:v>
                </c:pt>
                <c:pt idx="38">
                  <c:v>0.1234354729848946</c:v>
                </c:pt>
                <c:pt idx="39">
                  <c:v>0.14433756001217493</c:v>
                </c:pt>
                <c:pt idx="40">
                  <c:v>0.10910893410375998</c:v>
                </c:pt>
                <c:pt idx="41">
                  <c:v>-7.6847327936783769E-2</c:v>
                </c:pt>
                <c:pt idx="42">
                  <c:v>8.3333320714946077E-2</c:v>
                </c:pt>
                <c:pt idx="43">
                  <c:v>-9.7534289330108673E-2</c:v>
                </c:pt>
                <c:pt idx="44">
                  <c:v>-5.455447255899798E-2</c:v>
                </c:pt>
                <c:pt idx="45">
                  <c:v>6.6226604482477178E-2</c:v>
                </c:pt>
                <c:pt idx="46">
                  <c:v>-8.333333333333337E-2</c:v>
                </c:pt>
                <c:pt idx="47">
                  <c:v>-4.6259292692715037E-17</c:v>
                </c:pt>
                <c:pt idx="48">
                  <c:v>-9.0173470662902822E-2</c:v>
                </c:pt>
                <c:pt idx="49">
                  <c:v>-0.12009611535381477</c:v>
                </c:pt>
                <c:pt idx="50">
                  <c:v>-5.8326103272779602E-2</c:v>
                </c:pt>
                <c:pt idx="51">
                  <c:v>-4.0032038451271679E-2</c:v>
                </c:pt>
                <c:pt idx="52">
                  <c:v>-0.14433757458263724</c:v>
                </c:pt>
                <c:pt idx="53">
                  <c:v>0.12009610525101579</c:v>
                </c:pt>
                <c:pt idx="54">
                  <c:v>0.13206762706094363</c:v>
                </c:pt>
                <c:pt idx="55">
                  <c:v>-9.9339938479305431E-2</c:v>
                </c:pt>
                <c:pt idx="56">
                  <c:v>1.1519377403982666E-2</c:v>
                </c:pt>
                <c:pt idx="57">
                  <c:v>-1.9117977822546903E-2</c:v>
                </c:pt>
                <c:pt idx="58">
                  <c:v>0.16666666666666666</c:v>
                </c:pt>
                <c:pt idx="59">
                  <c:v>0.12009611535381527</c:v>
                </c:pt>
                <c:pt idx="60">
                  <c:v>0.12009610525101634</c:v>
                </c:pt>
                <c:pt idx="61">
                  <c:v>0.16366341492343492</c:v>
                </c:pt>
                <c:pt idx="62">
                  <c:v>-0.14433756729740646</c:v>
                </c:pt>
                <c:pt idx="63">
                  <c:v>-0.14433756729740646</c:v>
                </c:pt>
                <c:pt idx="64">
                  <c:v>-8.3333333333333232E-2</c:v>
                </c:pt>
                <c:pt idx="65">
                  <c:v>-8.3333333333333537E-2</c:v>
                </c:pt>
                <c:pt idx="66">
                  <c:v>-4.0032038451271894E-2</c:v>
                </c:pt>
                <c:pt idx="67">
                  <c:v>5.4554472558998313E-2</c:v>
                </c:pt>
                <c:pt idx="68">
                  <c:v>0.14433756001217427</c:v>
                </c:pt>
                <c:pt idx="69">
                  <c:v>8.333332071494122E-2</c:v>
                </c:pt>
                <c:pt idx="70">
                  <c:v>-0.16666666666666666</c:v>
                </c:pt>
                <c:pt idx="71">
                  <c:v>0.10910893410376087</c:v>
                </c:pt>
                <c:pt idx="72">
                  <c:v>8.3333333333333412E-2</c:v>
                </c:pt>
                <c:pt idx="73">
                  <c:v>0.14433756001217424</c:v>
                </c:pt>
                <c:pt idx="74">
                  <c:v>-0.16289259247507362</c:v>
                </c:pt>
                <c:pt idx="75">
                  <c:v>-8.333333333333344E-2</c:v>
                </c:pt>
                <c:pt idx="76">
                  <c:v>-0.16666666666666666</c:v>
                </c:pt>
                <c:pt idx="77">
                  <c:v>9.6775209269055765E-2</c:v>
                </c:pt>
                <c:pt idx="78">
                  <c:v>0.14433756001217415</c:v>
                </c:pt>
                <c:pt idx="79">
                  <c:v>-0.14433756729740649</c:v>
                </c:pt>
                <c:pt idx="80">
                  <c:v>-4.003203845127179E-2</c:v>
                </c:pt>
                <c:pt idx="81">
                  <c:v>0.14433756001217427</c:v>
                </c:pt>
                <c:pt idx="82">
                  <c:v>0</c:v>
                </c:pt>
                <c:pt idx="83">
                  <c:v>-8.333333333333337E-2</c:v>
                </c:pt>
                <c:pt idx="84">
                  <c:v>0</c:v>
                </c:pt>
                <c:pt idx="85">
                  <c:v>0.10910893410376075</c:v>
                </c:pt>
                <c:pt idx="86">
                  <c:v>-0.14433756729740629</c:v>
                </c:pt>
                <c:pt idx="87">
                  <c:v>-0.14433757458263755</c:v>
                </c:pt>
                <c:pt idx="88">
                  <c:v>0.14433756729740643</c:v>
                </c:pt>
                <c:pt idx="89">
                  <c:v>-8.3333333333333273E-2</c:v>
                </c:pt>
                <c:pt idx="90">
                  <c:v>0</c:v>
                </c:pt>
                <c:pt idx="91">
                  <c:v>-1.4570463333945765E-8</c:v>
                </c:pt>
                <c:pt idx="92">
                  <c:v>0</c:v>
                </c:pt>
                <c:pt idx="93">
                  <c:v>0</c:v>
                </c:pt>
                <c:pt idx="94">
                  <c:v>8.3333320714941664E-2</c:v>
                </c:pt>
                <c:pt idx="95">
                  <c:v>-0.14433756729740641</c:v>
                </c:pt>
                <c:pt idx="96">
                  <c:v>-0.14433756729740646</c:v>
                </c:pt>
                <c:pt idx="97">
                  <c:v>-0.14433756729740646</c:v>
                </c:pt>
                <c:pt idx="98">
                  <c:v>0</c:v>
                </c:pt>
              </c:numCache>
            </c:numRef>
          </c:yVal>
          <c:bubbleSize>
            <c:numRef>
              <c:f>'icd dft summary (2)'!$KQ$15:$OK$15</c:f>
              <c:numCache>
                <c:formatCode>0.00</c:formatCode>
                <c:ptCount val="99"/>
                <c:pt idx="0">
                  <c:v>19.056757331718334</c:v>
                </c:pt>
                <c:pt idx="1">
                  <c:v>23.642969356660775</c:v>
                </c:pt>
                <c:pt idx="2">
                  <c:v>5.597320787662639</c:v>
                </c:pt>
                <c:pt idx="3">
                  <c:v>25.895366380879807</c:v>
                </c:pt>
                <c:pt idx="4">
                  <c:v>10.30679387588596</c:v>
                </c:pt>
                <c:pt idx="5">
                  <c:v>1.0440306508910386</c:v>
                </c:pt>
                <c:pt idx="6">
                  <c:v>1.8330302779823202</c:v>
                </c:pt>
                <c:pt idx="7">
                  <c:v>9.9694533450936991</c:v>
                </c:pt>
                <c:pt idx="8">
                  <c:v>1.3453624047073733</c:v>
                </c:pt>
                <c:pt idx="9">
                  <c:v>1.8734993995195341</c:v>
                </c:pt>
                <c:pt idx="10">
                  <c:v>5.2048054718692383</c:v>
                </c:pt>
                <c:pt idx="11">
                  <c:v>3.3151168908501556</c:v>
                </c:pt>
                <c:pt idx="12">
                  <c:v>7.7090855488832117</c:v>
                </c:pt>
                <c:pt idx="13">
                  <c:v>2.4433583445741225</c:v>
                </c:pt>
                <c:pt idx="14">
                  <c:v>1.7435595774162809</c:v>
                </c:pt>
                <c:pt idx="15">
                  <c:v>1.3453624047073738</c:v>
                </c:pt>
                <c:pt idx="16">
                  <c:v>1.2124355652982126</c:v>
                </c:pt>
                <c:pt idx="17">
                  <c:v>0.36055512754639696</c:v>
                </c:pt>
                <c:pt idx="18">
                  <c:v>1.5620499351813342</c:v>
                </c:pt>
                <c:pt idx="19">
                  <c:v>2.3065125189341575</c:v>
                </c:pt>
                <c:pt idx="20">
                  <c:v>3.48711915483254</c:v>
                </c:pt>
                <c:pt idx="21">
                  <c:v>2.4331050121192881</c:v>
                </c:pt>
                <c:pt idx="22">
                  <c:v>1.3747727084867523</c:v>
                </c:pt>
                <c:pt idx="23">
                  <c:v>8.3862983490929999</c:v>
                </c:pt>
                <c:pt idx="24">
                  <c:v>2.5159491250818236</c:v>
                </c:pt>
                <c:pt idx="25">
                  <c:v>3.5930488446443389</c:v>
                </c:pt>
                <c:pt idx="26">
                  <c:v>0.45825756949557989</c:v>
                </c:pt>
                <c:pt idx="27">
                  <c:v>1.2124355652982157</c:v>
                </c:pt>
                <c:pt idx="28">
                  <c:v>2.5119713374160937</c:v>
                </c:pt>
                <c:pt idx="29">
                  <c:v>0.69999999999999551</c:v>
                </c:pt>
                <c:pt idx="30">
                  <c:v>2.3430749027719924</c:v>
                </c:pt>
                <c:pt idx="31">
                  <c:v>0.2645751311064598</c:v>
                </c:pt>
                <c:pt idx="32">
                  <c:v>1.5099668870541507</c:v>
                </c:pt>
                <c:pt idx="33">
                  <c:v>1.1532562594670743</c:v>
                </c:pt>
                <c:pt idx="34">
                  <c:v>0.19999999999999701</c:v>
                </c:pt>
                <c:pt idx="35">
                  <c:v>1.5874507866387551</c:v>
                </c:pt>
                <c:pt idx="36">
                  <c:v>0.17320508075688473</c:v>
                </c:pt>
                <c:pt idx="37">
                  <c:v>0.36055512754639885</c:v>
                </c:pt>
                <c:pt idx="38">
                  <c:v>0.81853527718724217</c:v>
                </c:pt>
                <c:pt idx="39">
                  <c:v>0.10000000000000364</c:v>
                </c:pt>
                <c:pt idx="40">
                  <c:v>0.26457513110646008</c:v>
                </c:pt>
                <c:pt idx="41">
                  <c:v>1.1269427669584662</c:v>
                </c:pt>
                <c:pt idx="42">
                  <c:v>0.17320508075688706</c:v>
                </c:pt>
                <c:pt idx="43">
                  <c:v>1.4798648586948744</c:v>
                </c:pt>
                <c:pt idx="44">
                  <c:v>2.9103264421710504</c:v>
                </c:pt>
                <c:pt idx="45">
                  <c:v>0.435889894354066</c:v>
                </c:pt>
                <c:pt idx="46">
                  <c:v>0.34641016151377574</c:v>
                </c:pt>
                <c:pt idx="47">
                  <c:v>9.9999999999999603E-2</c:v>
                </c:pt>
                <c:pt idx="48">
                  <c:v>2.0808652046684801</c:v>
                </c:pt>
                <c:pt idx="49">
                  <c:v>0.3605551275463994</c:v>
                </c:pt>
                <c:pt idx="50">
                  <c:v>2.7221315177632399</c:v>
                </c:pt>
                <c:pt idx="51">
                  <c:v>0.36055512754639846</c:v>
                </c:pt>
                <c:pt idx="52">
                  <c:v>0.19999999999999885</c:v>
                </c:pt>
                <c:pt idx="53">
                  <c:v>0.36055512754639718</c:v>
                </c:pt>
                <c:pt idx="54">
                  <c:v>0.65574385243020128</c:v>
                </c:pt>
                <c:pt idx="55">
                  <c:v>0.43588989435406711</c:v>
                </c:pt>
                <c:pt idx="56">
                  <c:v>1.2529964086141645</c:v>
                </c:pt>
                <c:pt idx="57">
                  <c:v>0.75498344352707514</c:v>
                </c:pt>
                <c:pt idx="58">
                  <c:v>0.86602540378443882</c:v>
                </c:pt>
                <c:pt idx="59">
                  <c:v>0.36055512754639996</c:v>
                </c:pt>
                <c:pt idx="60">
                  <c:v>0.36055512754639957</c:v>
                </c:pt>
                <c:pt idx="61">
                  <c:v>0.26457513110645808</c:v>
                </c:pt>
                <c:pt idx="62">
                  <c:v>0.19999999999999926</c:v>
                </c:pt>
                <c:pt idx="63">
                  <c:v>0.19999999999999971</c:v>
                </c:pt>
                <c:pt idx="64">
                  <c:v>0.51961524227066347</c:v>
                </c:pt>
                <c:pt idx="65">
                  <c:v>0.34641016151377652</c:v>
                </c:pt>
                <c:pt idx="66">
                  <c:v>0.36055512754639912</c:v>
                </c:pt>
                <c:pt idx="67">
                  <c:v>0.26457513110645825</c:v>
                </c:pt>
                <c:pt idx="68">
                  <c:v>0.20000000000000018</c:v>
                </c:pt>
                <c:pt idx="69">
                  <c:v>0.17320508075688726</c:v>
                </c:pt>
                <c:pt idx="70">
                  <c:v>0.17320508075688787</c:v>
                </c:pt>
                <c:pt idx="71">
                  <c:v>0.26457513110645886</c:v>
                </c:pt>
                <c:pt idx="72">
                  <c:v>0.17320508075688804</c:v>
                </c:pt>
                <c:pt idx="73">
                  <c:v>0.29999999999999977</c:v>
                </c:pt>
                <c:pt idx="74">
                  <c:v>1.4177446878757822</c:v>
                </c:pt>
                <c:pt idx="75">
                  <c:v>0.17320508075688767</c:v>
                </c:pt>
                <c:pt idx="76">
                  <c:v>0.17320508075688759</c:v>
                </c:pt>
                <c:pt idx="77">
                  <c:v>1.0440306508910551</c:v>
                </c:pt>
                <c:pt idx="78">
                  <c:v>9.9999999999999797E-2</c:v>
                </c:pt>
                <c:pt idx="79">
                  <c:v>0.2</c:v>
                </c:pt>
                <c:pt idx="80">
                  <c:v>0.36055512754639912</c:v>
                </c:pt>
                <c:pt idx="81">
                  <c:v>9.9999999999999936E-2</c:v>
                </c:pt>
                <c:pt idx="82">
                  <c:v>0</c:v>
                </c:pt>
                <c:pt idx="83">
                  <c:v>0.17320508075688779</c:v>
                </c:pt>
                <c:pt idx="84">
                  <c:v>0.10000000000000009</c:v>
                </c:pt>
                <c:pt idx="85">
                  <c:v>0.26457513110645897</c:v>
                </c:pt>
                <c:pt idx="86">
                  <c:v>9.9999999999999964E-2</c:v>
                </c:pt>
                <c:pt idx="87">
                  <c:v>9.9999999999999867E-2</c:v>
                </c:pt>
                <c:pt idx="88">
                  <c:v>0.10000000000000007</c:v>
                </c:pt>
                <c:pt idx="89">
                  <c:v>0.17320508075688779</c:v>
                </c:pt>
                <c:pt idx="90">
                  <c:v>0</c:v>
                </c:pt>
                <c:pt idx="91">
                  <c:v>9.9999999999999978E-2</c:v>
                </c:pt>
                <c:pt idx="92">
                  <c:v>0</c:v>
                </c:pt>
                <c:pt idx="93">
                  <c:v>0</c:v>
                </c:pt>
                <c:pt idx="94">
                  <c:v>0.1732050807568877</c:v>
                </c:pt>
                <c:pt idx="95">
                  <c:v>0.10000000000000005</c:v>
                </c:pt>
                <c:pt idx="96">
                  <c:v>9.9999999999999992E-2</c:v>
                </c:pt>
                <c:pt idx="97">
                  <c:v>9.9999999999999992E-2</c:v>
                </c:pt>
                <c:pt idx="98">
                  <c:v>0.1</c:v>
                </c:pt>
              </c:numCache>
            </c:numRef>
          </c:bubbleSize>
          <c:bubble3D val="1"/>
          <c:extLst>
            <c:ext xmlns:c16="http://schemas.microsoft.com/office/drawing/2014/chart" uri="{C3380CC4-5D6E-409C-BE32-E72D297353CC}">
              <c16:uniqueId val="{00000005-8CCB-42D4-9D54-858EBAC2559C}"/>
            </c:ext>
          </c:extLst>
        </c:ser>
        <c:ser>
          <c:idx val="6"/>
          <c:order val="6"/>
          <c:tx>
            <c:v>7</c:v>
          </c:tx>
          <c:spPr>
            <a:solidFill>
              <a:srgbClr val="FFCCFF"/>
            </a:solidFill>
            <a:ln w="25400">
              <a:noFill/>
            </a:ln>
            <a:effectLst/>
          </c:spPr>
          <c:invertIfNegative val="0"/>
          <c:xVal>
            <c:numRef>
              <c:f>'icd dft summary (2)'!$CY$16:$GS$16</c:f>
              <c:numCache>
                <c:formatCode>0.00</c:formatCode>
                <c:ptCount val="99"/>
                <c:pt idx="0">
                  <c:v>-0.13391204165278733</c:v>
                </c:pt>
                <c:pt idx="1">
                  <c:v>0.12294706963347816</c:v>
                </c:pt>
                <c:pt idx="2">
                  <c:v>0.11386178918610027</c:v>
                </c:pt>
                <c:pt idx="3">
                  <c:v>0.12702762343026669</c:v>
                </c:pt>
                <c:pt idx="4">
                  <c:v>0.11222904945826584</c:v>
                </c:pt>
                <c:pt idx="5">
                  <c:v>-0.14194186245784435</c:v>
                </c:pt>
                <c:pt idx="6">
                  <c:v>-8.563094246616379E-2</c:v>
                </c:pt>
                <c:pt idx="7">
                  <c:v>-0.14171634768581723</c:v>
                </c:pt>
                <c:pt idx="8">
                  <c:v>-0.14045016565940008</c:v>
                </c:pt>
                <c:pt idx="9">
                  <c:v>0.14040393630539469</c:v>
                </c:pt>
                <c:pt idx="10">
                  <c:v>0.13319295544105086</c:v>
                </c:pt>
                <c:pt idx="11">
                  <c:v>-0.13680562551110165</c:v>
                </c:pt>
                <c:pt idx="12">
                  <c:v>-9.2037573583320098E-3</c:v>
                </c:pt>
                <c:pt idx="13">
                  <c:v>0.12314432633113889</c:v>
                </c:pt>
                <c:pt idx="14">
                  <c:v>-0.14072800092011351</c:v>
                </c:pt>
                <c:pt idx="15">
                  <c:v>0.10841311428771275</c:v>
                </c:pt>
                <c:pt idx="16">
                  <c:v>0.113985545252987</c:v>
                </c:pt>
                <c:pt idx="17">
                  <c:v>-0.14256003806515719</c:v>
                </c:pt>
                <c:pt idx="18">
                  <c:v>-0.13165627555603984</c:v>
                </c:pt>
                <c:pt idx="19">
                  <c:v>-0.14218435757025599</c:v>
                </c:pt>
                <c:pt idx="20">
                  <c:v>-0.139740907931797</c:v>
                </c:pt>
                <c:pt idx="21">
                  <c:v>-0.12396194950629261</c:v>
                </c:pt>
                <c:pt idx="22">
                  <c:v>0.11939976806131787</c:v>
                </c:pt>
                <c:pt idx="23">
                  <c:v>-0.12957982732309889</c:v>
                </c:pt>
                <c:pt idx="24">
                  <c:v>-0.14153802239119914</c:v>
                </c:pt>
                <c:pt idx="25">
                  <c:v>-0.1319747934248621</c:v>
                </c:pt>
                <c:pt idx="26">
                  <c:v>1.5277801145634358E-2</c:v>
                </c:pt>
                <c:pt idx="27">
                  <c:v>0.12678032473942627</c:v>
                </c:pt>
                <c:pt idx="28">
                  <c:v>-0.14052761437193748</c:v>
                </c:pt>
                <c:pt idx="29">
                  <c:v>-0.14283248239751867</c:v>
                </c:pt>
                <c:pt idx="30">
                  <c:v>-0.13888320394513606</c:v>
                </c:pt>
                <c:pt idx="31">
                  <c:v>-0.14085039525134449</c:v>
                </c:pt>
                <c:pt idx="32">
                  <c:v>9.5515225823423738E-3</c:v>
                </c:pt>
                <c:pt idx="33">
                  <c:v>-0.11656863215876188</c:v>
                </c:pt>
                <c:pt idx="34">
                  <c:v>-0.1417821161045168</c:v>
                </c:pt>
                <c:pt idx="35">
                  <c:v>-0.13885472509951149</c:v>
                </c:pt>
                <c:pt idx="36">
                  <c:v>0.14128445799110251</c:v>
                </c:pt>
                <c:pt idx="37">
                  <c:v>-0.10867249502895672</c:v>
                </c:pt>
                <c:pt idx="38">
                  <c:v>-0.13029012082929081</c:v>
                </c:pt>
                <c:pt idx="39">
                  <c:v>-0.11261066831931868</c:v>
                </c:pt>
                <c:pt idx="40">
                  <c:v>-0.14259342462215061</c:v>
                </c:pt>
                <c:pt idx="41">
                  <c:v>0.13402159200117533</c:v>
                </c:pt>
                <c:pt idx="42">
                  <c:v>-0.12364271028984687</c:v>
                </c:pt>
                <c:pt idx="43">
                  <c:v>0.11976016616721309</c:v>
                </c:pt>
                <c:pt idx="44">
                  <c:v>0.12180035338411321</c:v>
                </c:pt>
                <c:pt idx="45">
                  <c:v>-0.13955080097199965</c:v>
                </c:pt>
                <c:pt idx="46">
                  <c:v>0.10931912459333261</c:v>
                </c:pt>
                <c:pt idx="47">
                  <c:v>1.2597393254394558E-2</c:v>
                </c:pt>
                <c:pt idx="48">
                  <c:v>0.13960307457915852</c:v>
                </c:pt>
                <c:pt idx="49">
                  <c:v>0.11592793139489363</c:v>
                </c:pt>
                <c:pt idx="50">
                  <c:v>0.11447837492037582</c:v>
                </c:pt>
                <c:pt idx="51">
                  <c:v>9.0385281734448278E-2</c:v>
                </c:pt>
                <c:pt idx="52">
                  <c:v>6.0976939851972729E-2</c:v>
                </c:pt>
                <c:pt idx="53">
                  <c:v>-0.11827914768692961</c:v>
                </c:pt>
                <c:pt idx="54">
                  <c:v>-0.11551594990637115</c:v>
                </c:pt>
                <c:pt idx="55">
                  <c:v>-5.5641866694377269E-2</c:v>
                </c:pt>
                <c:pt idx="56">
                  <c:v>-0.13125982398343752</c:v>
                </c:pt>
                <c:pt idx="57">
                  <c:v>0.10617370040114753</c:v>
                </c:pt>
                <c:pt idx="58">
                  <c:v>5.8105690529863176E-2</c:v>
                </c:pt>
                <c:pt idx="59">
                  <c:v>-6.3646949719304577E-3</c:v>
                </c:pt>
                <c:pt idx="60">
                  <c:v>-8.5564523598224293E-2</c:v>
                </c:pt>
                <c:pt idx="61">
                  <c:v>-7.7337597924774487E-2</c:v>
                </c:pt>
                <c:pt idx="62">
                  <c:v>3.3962440191616532E-2</c:v>
                </c:pt>
                <c:pt idx="63">
                  <c:v>0.11276000471506187</c:v>
                </c:pt>
                <c:pt idx="64">
                  <c:v>0.12002064846596386</c:v>
                </c:pt>
                <c:pt idx="65">
                  <c:v>-0.10601862922535223</c:v>
                </c:pt>
                <c:pt idx="66">
                  <c:v>0.14068682185888684</c:v>
                </c:pt>
                <c:pt idx="67">
                  <c:v>-9.8089618933562855E-2</c:v>
                </c:pt>
                <c:pt idx="68">
                  <c:v>-0.10274623419642849</c:v>
                </c:pt>
                <c:pt idx="69">
                  <c:v>-0.13315498449361679</c:v>
                </c:pt>
                <c:pt idx="70">
                  <c:v>0.14239572814846499</c:v>
                </c:pt>
                <c:pt idx="71">
                  <c:v>5.379717210106881E-2</c:v>
                </c:pt>
                <c:pt idx="72">
                  <c:v>-2.3933070819561867E-2</c:v>
                </c:pt>
                <c:pt idx="73">
                  <c:v>-0.12207693611400859</c:v>
                </c:pt>
                <c:pt idx="74">
                  <c:v>-0.14248397865867918</c:v>
                </c:pt>
                <c:pt idx="75">
                  <c:v>9.5533023561178099E-2</c:v>
                </c:pt>
                <c:pt idx="76">
                  <c:v>-8.2179314071392756E-2</c:v>
                </c:pt>
                <c:pt idx="77">
                  <c:v>1.7507375361129535E-2</c:v>
                </c:pt>
                <c:pt idx="78">
                  <c:v>-0.10943492847332212</c:v>
                </c:pt>
                <c:pt idx="79">
                  <c:v>0.13424180296941551</c:v>
                </c:pt>
                <c:pt idx="80">
                  <c:v>0.14167064729022444</c:v>
                </c:pt>
                <c:pt idx="81">
                  <c:v>7.6234203634874181E-2</c:v>
                </c:pt>
                <c:pt idx="82">
                  <c:v>0.14285714285714285</c:v>
                </c:pt>
                <c:pt idx="83">
                  <c:v>6.1363257149333141E-2</c:v>
                </c:pt>
                <c:pt idx="84">
                  <c:v>7.1428571428571411E-2</c:v>
                </c:pt>
                <c:pt idx="85">
                  <c:v>-0.13570208267293477</c:v>
                </c:pt>
                <c:pt idx="86">
                  <c:v>-6.7802581226630826E-2</c:v>
                </c:pt>
                <c:pt idx="87">
                  <c:v>-8.7711722883849749E-2</c:v>
                </c:pt>
                <c:pt idx="88">
                  <c:v>-0.1094349124178136</c:v>
                </c:pt>
                <c:pt idx="89">
                  <c:v>0.1393442914491336</c:v>
                </c:pt>
                <c:pt idx="90">
                  <c:v>-9.1826810950895968E-2</c:v>
                </c:pt>
                <c:pt idx="91">
                  <c:v>-7.1428582244335362E-2</c:v>
                </c:pt>
                <c:pt idx="92">
                  <c:v>0.14285714285714285</c:v>
                </c:pt>
                <c:pt idx="93">
                  <c:v>0.14285714285714285</c:v>
                </c:pt>
                <c:pt idx="94">
                  <c:v>2.4806882523847201E-2</c:v>
                </c:pt>
                <c:pt idx="95">
                  <c:v>0.13424180296941549</c:v>
                </c:pt>
                <c:pt idx="96">
                  <c:v>9.1826801383791304E-2</c:v>
                </c:pt>
                <c:pt idx="97">
                  <c:v>-2.4806870224614003E-2</c:v>
                </c:pt>
                <c:pt idx="98">
                  <c:v>0.14285714285714285</c:v>
                </c:pt>
              </c:numCache>
            </c:numRef>
          </c:xVal>
          <c:yVal>
            <c:numRef>
              <c:f>'icd dft summary (2)'!$GU$16:$KO$16</c:f>
              <c:numCache>
                <c:formatCode>0.00</c:formatCode>
                <c:ptCount val="99"/>
                <c:pt idx="0">
                  <c:v>4.9756691667435779E-2</c:v>
                </c:pt>
                <c:pt idx="1">
                  <c:v>-7.2747380254183674E-2</c:v>
                </c:pt>
                <c:pt idx="2">
                  <c:v>-8.627662620111072E-2</c:v>
                </c:pt>
                <c:pt idx="3">
                  <c:v>-6.536165658063206E-2</c:v>
                </c:pt>
                <c:pt idx="4">
                  <c:v>-8.8390065748364749E-2</c:v>
                </c:pt>
                <c:pt idx="5">
                  <c:v>-1.6145307284301528E-2</c:v>
                </c:pt>
                <c:pt idx="6">
                  <c:v>-0.11434817426466708</c:v>
                </c:pt>
                <c:pt idx="7">
                  <c:v>1.8017770780501353E-2</c:v>
                </c:pt>
                <c:pt idx="8">
                  <c:v>-2.611348754098531E-2</c:v>
                </c:pt>
                <c:pt idx="9">
                  <c:v>-2.6360916813661695E-2</c:v>
                </c:pt>
                <c:pt idx="10">
                  <c:v>-5.1650749134783749E-2</c:v>
                </c:pt>
                <c:pt idx="11">
                  <c:v>4.1138596157651468E-2</c:v>
                </c:pt>
                <c:pt idx="12">
                  <c:v>-0.14256035253812707</c:v>
                </c:pt>
                <c:pt idx="13">
                  <c:v>-7.241296954107114E-2</c:v>
                </c:pt>
                <c:pt idx="14">
                  <c:v>2.4572200193199095E-2</c:v>
                </c:pt>
                <c:pt idx="15">
                  <c:v>-9.303096213490139E-2</c:v>
                </c:pt>
                <c:pt idx="16">
                  <c:v>-8.6113057887206482E-2</c:v>
                </c:pt>
                <c:pt idx="17">
                  <c:v>-9.2086270511439298E-3</c:v>
                </c:pt>
                <c:pt idx="18">
                  <c:v>5.5450774313964502E-2</c:v>
                </c:pt>
                <c:pt idx="19">
                  <c:v>1.3848166941502083E-2</c:v>
                </c:pt>
                <c:pt idx="20">
                  <c:v>2.9675611463003737E-2</c:v>
                </c:pt>
                <c:pt idx="21">
                  <c:v>7.1004213536278837E-2</c:v>
                </c:pt>
                <c:pt idx="22">
                  <c:v>-7.8433785145239673E-2</c:v>
                </c:pt>
                <c:pt idx="23">
                  <c:v>6.0143425378190743E-2</c:v>
                </c:pt>
                <c:pt idx="24">
                  <c:v>1.9368827607641286E-2</c:v>
                </c:pt>
                <c:pt idx="25">
                  <c:v>5.4688364080223699E-2</c:v>
                </c:pt>
                <c:pt idx="26">
                  <c:v>0.1420378543116608</c:v>
                </c:pt>
                <c:pt idx="27">
                  <c:v>-6.58400525840597E-2</c:v>
                </c:pt>
                <c:pt idx="28">
                  <c:v>2.5693440101281707E-2</c:v>
                </c:pt>
                <c:pt idx="29">
                  <c:v>-2.6542866214187481E-3</c:v>
                </c:pt>
                <c:pt idx="30">
                  <c:v>3.3460707213683723E-2</c:v>
                </c:pt>
                <c:pt idx="31">
                  <c:v>-2.3860624946680561E-2</c:v>
                </c:pt>
                <c:pt idx="32">
                  <c:v>-0.14253747465724628</c:v>
                </c:pt>
                <c:pt idx="33">
                  <c:v>8.2582790349693222E-2</c:v>
                </c:pt>
                <c:pt idx="34">
                  <c:v>-1.7492707572912727E-2</c:v>
                </c:pt>
                <c:pt idx="35">
                  <c:v>3.3578692393320168E-2</c:v>
                </c:pt>
                <c:pt idx="36">
                  <c:v>2.1139186253650195E-2</c:v>
                </c:pt>
                <c:pt idx="37">
                  <c:v>9.2727838805223423E-2</c:v>
                </c:pt>
                <c:pt idx="38">
                  <c:v>-5.8588801656928625E-2</c:v>
                </c:pt>
                <c:pt idx="39">
                  <c:v>-8.7903359696785865E-2</c:v>
                </c:pt>
                <c:pt idx="40">
                  <c:v>8.676319486577962E-3</c:v>
                </c:pt>
                <c:pt idx="41">
                  <c:v>-4.9460854650689383E-2</c:v>
                </c:pt>
                <c:pt idx="42">
                  <c:v>-7.1558671434614543E-2</c:v>
                </c:pt>
                <c:pt idx="43">
                  <c:v>-7.7882384817798384E-2</c:v>
                </c:pt>
                <c:pt idx="44">
                  <c:v>-7.465143790183322E-2</c:v>
                </c:pt>
                <c:pt idx="45">
                  <c:v>3.0557113956973529E-2</c:v>
                </c:pt>
                <c:pt idx="46">
                  <c:v>-9.196462506558456E-2</c:v>
                </c:pt>
                <c:pt idx="47">
                  <c:v>-0.1423006287705724</c:v>
                </c:pt>
                <c:pt idx="48">
                  <c:v>-3.0317401494059943E-2</c:v>
                </c:pt>
                <c:pt idx="49">
                  <c:v>-8.3479805868287446E-2</c:v>
                </c:pt>
                <c:pt idx="50">
                  <c:v>-8.5456801606987307E-2</c:v>
                </c:pt>
                <c:pt idx="51">
                  <c:v>-0.11062849592709165</c:v>
                </c:pt>
                <c:pt idx="52">
                  <c:v>-0.12918969026820609</c:v>
                </c:pt>
                <c:pt idx="53">
                  <c:v>8.0113709736596359E-2</c:v>
                </c:pt>
                <c:pt idx="54">
                  <c:v>8.4048965386463101E-2</c:v>
                </c:pt>
                <c:pt idx="55">
                  <c:v>0.1315756281994172</c:v>
                </c:pt>
                <c:pt idx="56">
                  <c:v>5.6382815406319696E-2</c:v>
                </c:pt>
                <c:pt idx="57">
                  <c:v>-9.5578808364791226E-2</c:v>
                </c:pt>
                <c:pt idx="58">
                  <c:v>0.13050629101064012</c:v>
                </c:pt>
                <c:pt idx="59">
                  <c:v>-0.1427152897317607</c:v>
                </c:pt>
                <c:pt idx="60">
                  <c:v>0.11439788270206333</c:v>
                </c:pt>
                <c:pt idx="61">
                  <c:v>-0.120112693802662</c:v>
                </c:pt>
                <c:pt idx="62">
                  <c:v>-0.13876136321590746</c:v>
                </c:pt>
                <c:pt idx="63">
                  <c:v>-8.7711713026056834E-2</c:v>
                </c:pt>
                <c:pt idx="64">
                  <c:v>-7.7480366591257496E-2</c:v>
                </c:pt>
                <c:pt idx="65">
                  <c:v>-9.5750788625908537E-2</c:v>
                </c:pt>
                <c:pt idx="66">
                  <c:v>2.4806882523847339E-2</c:v>
                </c:pt>
                <c:pt idx="67">
                  <c:v>-0.10385850914958557</c:v>
                </c:pt>
                <c:pt idx="68">
                  <c:v>9.9254091219247928E-2</c:v>
                </c:pt>
                <c:pt idx="69">
                  <c:v>-5.1748559108547081E-2</c:v>
                </c:pt>
                <c:pt idx="70">
                  <c:v>1.1472570347336102E-2</c:v>
                </c:pt>
                <c:pt idx="71">
                  <c:v>-0.13234057404754637</c:v>
                </c:pt>
                <c:pt idx="72">
                  <c:v>-0.14083810346086018</c:v>
                </c:pt>
                <c:pt idx="73">
                  <c:v>7.4198281208680217E-2</c:v>
                </c:pt>
                <c:pt idx="74">
                  <c:v>1.0318870621302439E-2</c:v>
                </c:pt>
                <c:pt idx="75">
                  <c:v>0.10621489855272429</c:v>
                </c:pt>
                <c:pt idx="76">
                  <c:v>-0.11685342786611573</c:v>
                </c:pt>
                <c:pt idx="77">
                  <c:v>-0.14178030566080269</c:v>
                </c:pt>
                <c:pt idx="78">
                  <c:v>9.1826791816686001E-2</c:v>
                </c:pt>
                <c:pt idx="79">
                  <c:v>-4.8860020475095411E-2</c:v>
                </c:pt>
                <c:pt idx="80">
                  <c:v>1.8373648567308245E-2</c:v>
                </c:pt>
                <c:pt idx="81">
                  <c:v>-0.12081601492129534</c:v>
                </c:pt>
                <c:pt idx="82">
                  <c:v>0</c:v>
                </c:pt>
                <c:pt idx="83">
                  <c:v>-0.12900664299690515</c:v>
                </c:pt>
                <c:pt idx="84">
                  <c:v>-0.12371791482634839</c:v>
                </c:pt>
                <c:pt idx="85">
                  <c:v>4.4644238413641901E-2</c:v>
                </c:pt>
                <c:pt idx="86">
                  <c:v>-0.12574169254591833</c:v>
                </c:pt>
                <c:pt idx="87">
                  <c:v>0.11275999704705951</c:v>
                </c:pt>
                <c:pt idx="88">
                  <c:v>-9.1826810950895968E-2</c:v>
                </c:pt>
                <c:pt idx="89">
                  <c:v>3.1485420528318118E-2</c:v>
                </c:pt>
                <c:pt idx="90">
                  <c:v>0.1094349124178136</c:v>
                </c:pt>
                <c:pt idx="91">
                  <c:v>0.12371790858186353</c:v>
                </c:pt>
                <c:pt idx="92">
                  <c:v>0</c:v>
                </c:pt>
                <c:pt idx="93">
                  <c:v>0</c:v>
                </c:pt>
                <c:pt idx="94">
                  <c:v>-0.14068682185888687</c:v>
                </c:pt>
                <c:pt idx="95">
                  <c:v>4.8860020475095543E-2</c:v>
                </c:pt>
                <c:pt idx="96">
                  <c:v>0.10943492044556832</c:v>
                </c:pt>
                <c:pt idx="97">
                  <c:v>-0.14068682402757296</c:v>
                </c:pt>
                <c:pt idx="98">
                  <c:v>0</c:v>
                </c:pt>
              </c:numCache>
            </c:numRef>
          </c:yVal>
          <c:bubbleSize>
            <c:numRef>
              <c:f>'icd dft summary (2)'!$KQ$16:$OK$16</c:f>
              <c:numCache>
                <c:formatCode>0.00</c:formatCode>
                <c:ptCount val="99"/>
                <c:pt idx="0">
                  <c:v>28.107627859835027</c:v>
                </c:pt>
                <c:pt idx="1">
                  <c:v>16.490097998324586</c:v>
                </c:pt>
                <c:pt idx="2">
                  <c:v>5.1953588156305761</c:v>
                </c:pt>
                <c:pt idx="3">
                  <c:v>17.918334764511521</c:v>
                </c:pt>
                <c:pt idx="4">
                  <c:v>8.7618577550729633</c:v>
                </c:pt>
                <c:pt idx="5">
                  <c:v>9.6464845290609826</c:v>
                </c:pt>
                <c:pt idx="6">
                  <c:v>3.8430849033370298</c:v>
                </c:pt>
                <c:pt idx="7">
                  <c:v>13.556612860308032</c:v>
                </c:pt>
                <c:pt idx="8">
                  <c:v>1.3759079189208612</c:v>
                </c:pt>
                <c:pt idx="9">
                  <c:v>1.3331377191524296</c:v>
                </c:pt>
                <c:pt idx="10">
                  <c:v>2.6519385569438736</c:v>
                </c:pt>
                <c:pt idx="11">
                  <c:v>3.9421551084241777</c:v>
                </c:pt>
                <c:pt idx="12">
                  <c:v>3.4328121340442777</c:v>
                </c:pt>
                <c:pt idx="13">
                  <c:v>1.9960301831823914</c:v>
                </c:pt>
                <c:pt idx="14">
                  <c:v>2.1183966913316525</c:v>
                </c:pt>
                <c:pt idx="15">
                  <c:v>0.86473022535400923</c:v>
                </c:pt>
                <c:pt idx="16">
                  <c:v>1.8419192753518487</c:v>
                </c:pt>
                <c:pt idx="17">
                  <c:v>1.4673887985822558</c:v>
                </c:pt>
                <c:pt idx="18">
                  <c:v>1.3653080987752169</c:v>
                </c:pt>
                <c:pt idx="19">
                  <c:v>2.1505260878519197</c:v>
                </c:pt>
                <c:pt idx="20">
                  <c:v>3.3944123325417914</c:v>
                </c:pt>
                <c:pt idx="21">
                  <c:v>1.9096571175337262</c:v>
                </c:pt>
                <c:pt idx="22">
                  <c:v>1.1949107498160674</c:v>
                </c:pt>
                <c:pt idx="23">
                  <c:v>8.7475814988631431</c:v>
                </c:pt>
                <c:pt idx="24">
                  <c:v>3.1178426669373485</c:v>
                </c:pt>
                <c:pt idx="25">
                  <c:v>3.0316692894553841</c:v>
                </c:pt>
                <c:pt idx="26">
                  <c:v>0.33154576175056782</c:v>
                </c:pt>
                <c:pt idx="27">
                  <c:v>1.0639046074867429</c:v>
                </c:pt>
                <c:pt idx="28">
                  <c:v>2.9006907259445578</c:v>
                </c:pt>
                <c:pt idx="29">
                  <c:v>0.79180555219032256</c:v>
                </c:pt>
                <c:pt idx="30">
                  <c:v>2.208006600704215</c:v>
                </c:pt>
                <c:pt idx="31">
                  <c:v>1.0123067408199917</c:v>
                </c:pt>
                <c:pt idx="32">
                  <c:v>0.43231457433378367</c:v>
                </c:pt>
                <c:pt idx="33">
                  <c:v>0.71444799050345509</c:v>
                </c:pt>
                <c:pt idx="34">
                  <c:v>0.49863003714773912</c:v>
                </c:pt>
                <c:pt idx="35">
                  <c:v>1.4424355691162478</c:v>
                </c:pt>
                <c:pt idx="36">
                  <c:v>0.30446624147503232</c:v>
                </c:pt>
                <c:pt idx="37">
                  <c:v>0.23362317450817416</c:v>
                </c:pt>
                <c:pt idx="38">
                  <c:v>0.45884329303541421</c:v>
                </c:pt>
                <c:pt idx="39">
                  <c:v>0.23093750971145022</c:v>
                </c:pt>
                <c:pt idx="40">
                  <c:v>0.26785929485215915</c:v>
                </c:pt>
                <c:pt idx="41">
                  <c:v>0.75075677138580055</c:v>
                </c:pt>
                <c:pt idx="42">
                  <c:v>0.36797182581276533</c:v>
                </c:pt>
                <c:pt idx="43">
                  <c:v>1.688465430643963</c:v>
                </c:pt>
                <c:pt idx="44">
                  <c:v>2.1297889686625533</c:v>
                </c:pt>
                <c:pt idx="45">
                  <c:v>0.40444432341224595</c:v>
                </c:pt>
                <c:pt idx="46">
                  <c:v>0.71677240816151244</c:v>
                </c:pt>
                <c:pt idx="47">
                  <c:v>0.28467306296814771</c:v>
                </c:pt>
                <c:pt idx="48">
                  <c:v>1.88038376495074</c:v>
                </c:pt>
                <c:pt idx="49">
                  <c:v>0.40109895995820033</c:v>
                </c:pt>
                <c:pt idx="50">
                  <c:v>2.1426995043654435</c:v>
                </c:pt>
                <c:pt idx="51">
                  <c:v>0.39099932656418684</c:v>
                </c:pt>
                <c:pt idx="52">
                  <c:v>0.17056231705825897</c:v>
                </c:pt>
                <c:pt idx="53">
                  <c:v>0.13716094442446117</c:v>
                </c:pt>
                <c:pt idx="54">
                  <c:v>0.68203507849173495</c:v>
                </c:pt>
                <c:pt idx="55">
                  <c:v>0.22630565009418216</c:v>
                </c:pt>
                <c:pt idx="56">
                  <c:v>1.2531219214357217</c:v>
                </c:pt>
                <c:pt idx="57">
                  <c:v>0.61209172311695514</c:v>
                </c:pt>
                <c:pt idx="58">
                  <c:v>0.91864171320435806</c:v>
                </c:pt>
                <c:pt idx="59">
                  <c:v>0.29573598457143219</c:v>
                </c:pt>
                <c:pt idx="60">
                  <c:v>0.36104817848883874</c:v>
                </c:pt>
                <c:pt idx="61">
                  <c:v>0.28506427318134819</c:v>
                </c:pt>
                <c:pt idx="62">
                  <c:v>8.4911730851633296E-2</c:v>
                </c:pt>
                <c:pt idx="63">
                  <c:v>5.9280278492415142E-2</c:v>
                </c:pt>
                <c:pt idx="64">
                  <c:v>0.32744719129370031</c:v>
                </c:pt>
                <c:pt idx="65">
                  <c:v>0.38648742110264001</c:v>
                </c:pt>
                <c:pt idx="66">
                  <c:v>0.33224497061613012</c:v>
                </c:pt>
                <c:pt idx="67">
                  <c:v>0.10278312049905207</c:v>
                </c:pt>
                <c:pt idx="68">
                  <c:v>0.45774410637384444</c:v>
                </c:pt>
                <c:pt idx="69">
                  <c:v>0.37767259462135355</c:v>
                </c:pt>
                <c:pt idx="70">
                  <c:v>0.12057611621907784</c:v>
                </c:pt>
                <c:pt idx="71">
                  <c:v>3.0097386170598261E-2</c:v>
                </c:pt>
                <c:pt idx="72">
                  <c:v>0.12280494312889645</c:v>
                </c:pt>
                <c:pt idx="73">
                  <c:v>0.14240217457915427</c:v>
                </c:pt>
                <c:pt idx="74">
                  <c:v>0.73966470420931618</c:v>
                </c:pt>
                <c:pt idx="75">
                  <c:v>0.17550373591349824</c:v>
                </c:pt>
                <c:pt idx="76">
                  <c:v>0.20402215135689955</c:v>
                </c:pt>
                <c:pt idx="77">
                  <c:v>1.0597674704632403</c:v>
                </c:pt>
                <c:pt idx="78">
                  <c:v>9.9999999999999964E-2</c:v>
                </c:pt>
                <c:pt idx="79">
                  <c:v>0.10641777724759124</c:v>
                </c:pt>
                <c:pt idx="80">
                  <c:v>0.2488579937205965</c:v>
                </c:pt>
                <c:pt idx="81">
                  <c:v>0.1049973732258966</c:v>
                </c:pt>
                <c:pt idx="82">
                  <c:v>0</c:v>
                </c:pt>
                <c:pt idx="83">
                  <c:v>0.14935864164438717</c:v>
                </c:pt>
                <c:pt idx="84">
                  <c:v>8.1520746909590436E-2</c:v>
                </c:pt>
                <c:pt idx="85">
                  <c:v>0.38038587714707461</c:v>
                </c:pt>
                <c:pt idx="86">
                  <c:v>0.21745668511558019</c:v>
                </c:pt>
                <c:pt idx="87">
                  <c:v>8.6661969549508389E-2</c:v>
                </c:pt>
                <c:pt idx="88">
                  <c:v>9.9999999999999992E-2</c:v>
                </c:pt>
                <c:pt idx="89">
                  <c:v>0.12650634154831281</c:v>
                </c:pt>
                <c:pt idx="90">
                  <c:v>9.2160498510687625E-2</c:v>
                </c:pt>
                <c:pt idx="91">
                  <c:v>1.8479253090409539E-2</c:v>
                </c:pt>
                <c:pt idx="92">
                  <c:v>0</c:v>
                </c:pt>
                <c:pt idx="93">
                  <c:v>0</c:v>
                </c:pt>
                <c:pt idx="94">
                  <c:v>4.6791111376204404E-2</c:v>
                </c:pt>
                <c:pt idx="95">
                  <c:v>9.9999999999999992E-2</c:v>
                </c:pt>
                <c:pt idx="96">
                  <c:v>3.6397023426620219E-2</c:v>
                </c:pt>
                <c:pt idx="97">
                  <c:v>1.8479253090409525E-2</c:v>
                </c:pt>
                <c:pt idx="98">
                  <c:v>0.1</c:v>
                </c:pt>
              </c:numCache>
            </c:numRef>
          </c:bubbleSize>
          <c:bubble3D val="1"/>
          <c:extLst>
            <c:ext xmlns:c16="http://schemas.microsoft.com/office/drawing/2014/chart" uri="{C3380CC4-5D6E-409C-BE32-E72D297353CC}">
              <c16:uniqueId val="{00000006-8CCB-42D4-9D54-858EBAC2559C}"/>
            </c:ext>
          </c:extLst>
        </c:ser>
        <c:ser>
          <c:idx val="7"/>
          <c:order val="7"/>
          <c:tx>
            <c:v>8</c:v>
          </c:tx>
          <c:spPr>
            <a:solidFill>
              <a:schemeClr val="accent4">
                <a:lumMod val="50000"/>
              </a:schemeClr>
            </a:solidFill>
            <a:ln w="25400">
              <a:noFill/>
            </a:ln>
            <a:effectLst/>
          </c:spPr>
          <c:invertIfNegative val="0"/>
          <c:xVal>
            <c:numRef>
              <c:f>'icd dft summary (2)'!$CY$17:$GQ$17</c:f>
              <c:numCache>
                <c:formatCode>0.00</c:formatCode>
                <c:ptCount val="97"/>
                <c:pt idx="0">
                  <c:v>-0.12238008493025813</c:v>
                </c:pt>
                <c:pt idx="1">
                  <c:v>0.12440842077510586</c:v>
                </c:pt>
                <c:pt idx="2">
                  <c:v>0.12435179645452513</c:v>
                </c:pt>
                <c:pt idx="3">
                  <c:v>0.12367056872792762</c:v>
                </c:pt>
                <c:pt idx="4">
                  <c:v>0.12255338707088861</c:v>
                </c:pt>
                <c:pt idx="5">
                  <c:v>-0.11402448033163563</c:v>
                </c:pt>
                <c:pt idx="6">
                  <c:v>-0.11522276250973963</c:v>
                </c:pt>
                <c:pt idx="7">
                  <c:v>-0.12201713694602813</c:v>
                </c:pt>
                <c:pt idx="8">
                  <c:v>-0.12435595642798342</c:v>
                </c:pt>
                <c:pt idx="9">
                  <c:v>0.1046702252890029</c:v>
                </c:pt>
                <c:pt idx="10">
                  <c:v>0.12498725013094955</c:v>
                </c:pt>
                <c:pt idx="11">
                  <c:v>-0.12442655762635427</c:v>
                </c:pt>
                <c:pt idx="12">
                  <c:v>0.10547799622735493</c:v>
                </c:pt>
                <c:pt idx="13">
                  <c:v>0.12388281275332436</c:v>
                </c:pt>
                <c:pt idx="14">
                  <c:v>-0.12347894360170926</c:v>
                </c:pt>
                <c:pt idx="15">
                  <c:v>0.1248399539258893</c:v>
                </c:pt>
                <c:pt idx="16">
                  <c:v>0.12199997757934923</c:v>
                </c:pt>
                <c:pt idx="17">
                  <c:v>-0.10989166288170781</c:v>
                </c:pt>
                <c:pt idx="18">
                  <c:v>-0.10836412751284903</c:v>
                </c:pt>
                <c:pt idx="19">
                  <c:v>-8.0504622097975348E-2</c:v>
                </c:pt>
                <c:pt idx="20">
                  <c:v>-0.12162054444474082</c:v>
                </c:pt>
                <c:pt idx="21">
                  <c:v>-0.12331920318806953</c:v>
                </c:pt>
                <c:pt idx="22">
                  <c:v>0.12454831720741048</c:v>
                </c:pt>
                <c:pt idx="23">
                  <c:v>-0.12421521640124847</c:v>
                </c:pt>
                <c:pt idx="24">
                  <c:v>-0.1193555538271633</c:v>
                </c:pt>
                <c:pt idx="25">
                  <c:v>-0.12327726173801595</c:v>
                </c:pt>
                <c:pt idx="26">
                  <c:v>-7.0298117892826029E-2</c:v>
                </c:pt>
                <c:pt idx="27">
                  <c:v>0.1249999997187876</c:v>
                </c:pt>
                <c:pt idx="28">
                  <c:v>-0.11924780511922969</c:v>
                </c:pt>
                <c:pt idx="29">
                  <c:v>-0.11696524944997237</c:v>
                </c:pt>
                <c:pt idx="30">
                  <c:v>-0.12315780873299227</c:v>
                </c:pt>
                <c:pt idx="31">
                  <c:v>-0.11789522790615205</c:v>
                </c:pt>
                <c:pt idx="32">
                  <c:v>0.11987244323393649</c:v>
                </c:pt>
                <c:pt idx="33">
                  <c:v>-0.12496780584820567</c:v>
                </c:pt>
                <c:pt idx="34">
                  <c:v>-0.11296226991635352</c:v>
                </c:pt>
                <c:pt idx="35">
                  <c:v>-0.11690674739873302</c:v>
                </c:pt>
                <c:pt idx="36">
                  <c:v>5.8913415392257779E-2</c:v>
                </c:pt>
                <c:pt idx="37">
                  <c:v>7.2124752016381799E-2</c:v>
                </c:pt>
                <c:pt idx="38">
                  <c:v>-0.11836345066274503</c:v>
                </c:pt>
                <c:pt idx="39">
                  <c:v>-0.11800520012083648</c:v>
                </c:pt>
                <c:pt idx="40">
                  <c:v>-3.5908733300200356E-2</c:v>
                </c:pt>
                <c:pt idx="41">
                  <c:v>0.11612487391490468</c:v>
                </c:pt>
                <c:pt idx="42">
                  <c:v>-0.10689180980114628</c:v>
                </c:pt>
                <c:pt idx="43">
                  <c:v>0.12494108638951909</c:v>
                </c:pt>
                <c:pt idx="44">
                  <c:v>0.12454295073818593</c:v>
                </c:pt>
                <c:pt idx="45">
                  <c:v>-7.3515416733310371E-2</c:v>
                </c:pt>
                <c:pt idx="46">
                  <c:v>0.12497050568630864</c:v>
                </c:pt>
                <c:pt idx="47">
                  <c:v>-9.6165699163507784E-2</c:v>
                </c:pt>
                <c:pt idx="48">
                  <c:v>0.12028765882238428</c:v>
                </c:pt>
                <c:pt idx="49">
                  <c:v>0.10274021419005755</c:v>
                </c:pt>
                <c:pt idx="50">
                  <c:v>0.12453664565250321</c:v>
                </c:pt>
                <c:pt idx="51">
                  <c:v>0.10129226185687451</c:v>
                </c:pt>
                <c:pt idx="52">
                  <c:v>0.12034358150707868</c:v>
                </c:pt>
                <c:pt idx="53">
                  <c:v>-0.123716622339358</c:v>
                </c:pt>
                <c:pt idx="54">
                  <c:v>-0.11720380697325365</c:v>
                </c:pt>
                <c:pt idx="55">
                  <c:v>-6.8821647859731452E-2</c:v>
                </c:pt>
                <c:pt idx="56">
                  <c:v>-0.12257392331381979</c:v>
                </c:pt>
                <c:pt idx="57">
                  <c:v>9.7088957010098578E-2</c:v>
                </c:pt>
                <c:pt idx="58">
                  <c:v>0.11330480871339864</c:v>
                </c:pt>
                <c:pt idx="59">
                  <c:v>-3.4072774072116757E-2</c:v>
                </c:pt>
                <c:pt idx="60">
                  <c:v>-0.1246722889541108</c:v>
                </c:pt>
                <c:pt idx="61">
                  <c:v>-0.10887451786717978</c:v>
                </c:pt>
                <c:pt idx="62">
                  <c:v>0.12382027448623445</c:v>
                </c:pt>
                <c:pt idx="63">
                  <c:v>0.10317159240148267</c:v>
                </c:pt>
                <c:pt idx="64">
                  <c:v>0.12310096912652599</c:v>
                </c:pt>
                <c:pt idx="65">
                  <c:v>1.4197884424531914E-2</c:v>
                </c:pt>
                <c:pt idx="66">
                  <c:v>0.12329665294386025</c:v>
                </c:pt>
                <c:pt idx="67">
                  <c:v>0.12080682746395709</c:v>
                </c:pt>
                <c:pt idx="68">
                  <c:v>-0.10791918901071171</c:v>
                </c:pt>
                <c:pt idx="69">
                  <c:v>-0.12372829561113431</c:v>
                </c:pt>
                <c:pt idx="70">
                  <c:v>-0.12478464730727618</c:v>
                </c:pt>
                <c:pt idx="71">
                  <c:v>-8.820687391244085E-2</c:v>
                </c:pt>
                <c:pt idx="72">
                  <c:v>0.12212726996222859</c:v>
                </c:pt>
                <c:pt idx="73">
                  <c:v>-0.12382027298841962</c:v>
                </c:pt>
                <c:pt idx="74">
                  <c:v>-6.7742760114787123E-2</c:v>
                </c:pt>
                <c:pt idx="75">
                  <c:v>1.6349826539027716E-2</c:v>
                </c:pt>
                <c:pt idx="76">
                  <c:v>-0.1231009710241263</c:v>
                </c:pt>
                <c:pt idx="77">
                  <c:v>8.9938178186215564E-2</c:v>
                </c:pt>
                <c:pt idx="78">
                  <c:v>-0.11746158133578206</c:v>
                </c:pt>
                <c:pt idx="79">
                  <c:v>9.5755555389872266E-2</c:v>
                </c:pt>
                <c:pt idx="80">
                  <c:v>0.12106242866944825</c:v>
                </c:pt>
                <c:pt idx="81">
                  <c:v>0.10017032981821535</c:v>
                </c:pt>
                <c:pt idx="82">
                  <c:v>0.125</c:v>
                </c:pt>
                <c:pt idx="83">
                  <c:v>0.12310096912652599</c:v>
                </c:pt>
                <c:pt idx="84">
                  <c:v>6.2500000000000014E-2</c:v>
                </c:pt>
                <c:pt idx="85">
                  <c:v>-0.12468636849823039</c:v>
                </c:pt>
                <c:pt idx="86">
                  <c:v>9.5755555389872252E-2</c:v>
                </c:pt>
                <c:pt idx="87">
                  <c:v>7.6747748897799853E-2</c:v>
                </c:pt>
                <c:pt idx="88">
                  <c:v>0.11746157759823855</c:v>
                </c:pt>
                <c:pt idx="89">
                  <c:v>0.123100969126526</c:v>
                </c:pt>
                <c:pt idx="90">
                  <c:v>-0.11746157386069415</c:v>
                </c:pt>
                <c:pt idx="91">
                  <c:v>-6.2499990536206154E-2</c:v>
                </c:pt>
                <c:pt idx="92">
                  <c:v>0.125</c:v>
                </c:pt>
                <c:pt idx="93">
                  <c:v>0.125</c:v>
                </c:pt>
                <c:pt idx="94">
                  <c:v>-8.034844283960027E-2</c:v>
                </c:pt>
                <c:pt idx="95">
                  <c:v>-2.1706032970195136E-2</c:v>
                </c:pt>
                <c:pt idx="96">
                  <c:v>0.11746157759823854</c:v>
                </c:pt>
              </c:numCache>
            </c:numRef>
          </c:xVal>
          <c:yVal>
            <c:numRef>
              <c:f>'icd dft summary (2)'!$GU$17:$KO$17</c:f>
              <c:numCache>
                <c:formatCode>0.00</c:formatCode>
                <c:ptCount val="99"/>
                <c:pt idx="0">
                  <c:v>2.5458099152584148E-2</c:v>
                </c:pt>
                <c:pt idx="1">
                  <c:v>-1.2146803704852048E-2</c:v>
                </c:pt>
                <c:pt idx="2">
                  <c:v>-1.2713407038726915E-2</c:v>
                </c:pt>
                <c:pt idx="3">
                  <c:v>-1.8182145927005774E-2</c:v>
                </c:pt>
                <c:pt idx="4">
                  <c:v>-2.4610309170202453E-2</c:v>
                </c:pt>
                <c:pt idx="5">
                  <c:v>5.1219311642196431E-2</c:v>
                </c:pt>
                <c:pt idx="6">
                  <c:v>4.8463542994957948E-2</c:v>
                </c:pt>
                <c:pt idx="7">
                  <c:v>2.714439705527125E-2</c:v>
                </c:pt>
                <c:pt idx="8">
                  <c:v>-1.2672651691003371E-2</c:v>
                </c:pt>
                <c:pt idx="9">
                  <c:v>6.8331134469942614E-2</c:v>
                </c:pt>
                <c:pt idx="10">
                  <c:v>-1.7853024123239533E-3</c:v>
                </c:pt>
                <c:pt idx="11">
                  <c:v>1.1959588506948827E-2</c:v>
                </c:pt>
                <c:pt idx="12">
                  <c:v>-6.7077509732115861E-2</c:v>
                </c:pt>
                <c:pt idx="13">
                  <c:v>-1.6674792482210304E-2</c:v>
                </c:pt>
                <c:pt idx="14">
                  <c:v>1.9440948716713976E-2</c:v>
                </c:pt>
                <c:pt idx="15">
                  <c:v>-6.3234408182442706E-3</c:v>
                </c:pt>
                <c:pt idx="16">
                  <c:v>-2.7221415661906417E-2</c:v>
                </c:pt>
                <c:pt idx="17">
                  <c:v>-5.9571993663911256E-2</c:v>
                </c:pt>
                <c:pt idx="18">
                  <c:v>6.230743028226246E-2</c:v>
                </c:pt>
                <c:pt idx="19">
                  <c:v>9.5624295139165233E-2</c:v>
                </c:pt>
                <c:pt idx="20">
                  <c:v>2.8869415805741934E-2</c:v>
                </c:pt>
                <c:pt idx="21">
                  <c:v>-2.0429736294421894E-2</c:v>
                </c:pt>
                <c:pt idx="22">
                  <c:v>1.0616811235124131E-2</c:v>
                </c:pt>
                <c:pt idx="23">
                  <c:v>1.3984992470180832E-2</c:v>
                </c:pt>
                <c:pt idx="24">
                  <c:v>3.7138279047515439E-2</c:v>
                </c:pt>
                <c:pt idx="25">
                  <c:v>2.0681313748809806E-2</c:v>
                </c:pt>
                <c:pt idx="26">
                  <c:v>-0.10335944379071674</c:v>
                </c:pt>
                <c:pt idx="27">
                  <c:v>-8.3846943467274683E-6</c:v>
                </c:pt>
                <c:pt idx="28">
                  <c:v>3.7482809049565871E-2</c:v>
                </c:pt>
                <c:pt idx="29">
                  <c:v>4.4092294350665591E-2</c:v>
                </c:pt>
                <c:pt idx="30">
                  <c:v>2.138116339415826E-2</c:v>
                </c:pt>
                <c:pt idx="31">
                  <c:v>-4.1541728863354596E-2</c:v>
                </c:pt>
                <c:pt idx="32">
                  <c:v>3.5434409168584639E-2</c:v>
                </c:pt>
                <c:pt idx="33">
                  <c:v>-2.8368118522684969E-3</c:v>
                </c:pt>
                <c:pt idx="34">
                  <c:v>5.3521262833988628E-2</c:v>
                </c:pt>
                <c:pt idx="35">
                  <c:v>4.4247174063987732E-2</c:v>
                </c:pt>
                <c:pt idx="36">
                  <c:v>0.11024613139162429</c:v>
                </c:pt>
                <c:pt idx="37">
                  <c:v>0.10209319343901155</c:v>
                </c:pt>
                <c:pt idx="38">
                  <c:v>-4.0188226475025263E-2</c:v>
                </c:pt>
                <c:pt idx="39">
                  <c:v>4.1228300285620939E-2</c:v>
                </c:pt>
                <c:pt idx="40">
                  <c:v>0.11973121093839768</c:v>
                </c:pt>
                <c:pt idx="41">
                  <c:v>-4.6260281649029018E-2</c:v>
                </c:pt>
                <c:pt idx="42">
                  <c:v>-6.4800779296514399E-2</c:v>
                </c:pt>
                <c:pt idx="43">
                  <c:v>3.8373078853183315E-3</c:v>
                </c:pt>
                <c:pt idx="44">
                  <c:v>-1.0679579646493192E-2</c:v>
                </c:pt>
                <c:pt idx="45">
                  <c:v>0.10109640697140383</c:v>
                </c:pt>
                <c:pt idx="46">
                  <c:v>2.7152731922035086E-3</c:v>
                </c:pt>
                <c:pt idx="47">
                  <c:v>7.9857111795967911E-2</c:v>
                </c:pt>
                <c:pt idx="48">
                  <c:v>-3.399822252750398E-2</c:v>
                </c:pt>
                <c:pt idx="49">
                  <c:v>-7.120005890574177E-2</c:v>
                </c:pt>
                <c:pt idx="50">
                  <c:v>1.0752854952190848E-2</c:v>
                </c:pt>
                <c:pt idx="51">
                  <c:v>-7.3245325365639297E-2</c:v>
                </c:pt>
                <c:pt idx="52">
                  <c:v>-3.3799739496764042E-2</c:v>
                </c:pt>
                <c:pt idx="53">
                  <c:v>1.7866095178876263E-2</c:v>
                </c:pt>
                <c:pt idx="54">
                  <c:v>4.3454201534216433E-2</c:v>
                </c:pt>
                <c:pt idx="55">
                  <c:v>-0.10434836264106458</c:v>
                </c:pt>
                <c:pt idx="56">
                  <c:v>-2.4507821679166562E-2</c:v>
                </c:pt>
                <c:pt idx="57">
                  <c:v>7.8732041931422247E-2</c:v>
                </c:pt>
                <c:pt idx="58">
                  <c:v>5.2792237331071176E-2</c:v>
                </c:pt>
                <c:pt idx="59">
                  <c:v>0.12026656254766113</c:v>
                </c:pt>
                <c:pt idx="60">
                  <c:v>9.0454611238291495E-3</c:v>
                </c:pt>
                <c:pt idx="61">
                  <c:v>6.1411231539427312E-2</c:v>
                </c:pt>
                <c:pt idx="62">
                  <c:v>1.7132998165924115E-2</c:v>
                </c:pt>
                <c:pt idx="63">
                  <c:v>-7.0573525640585097E-2</c:v>
                </c:pt>
                <c:pt idx="64">
                  <c:v>-2.1706022208366361E-2</c:v>
                </c:pt>
                <c:pt idx="65">
                  <c:v>0.12419106279385661</c:v>
                </c:pt>
                <c:pt idx="66">
                  <c:v>-2.056539260119478E-2</c:v>
                </c:pt>
                <c:pt idx="67">
                  <c:v>3.2104679380017223E-2</c:v>
                </c:pt>
                <c:pt idx="68">
                  <c:v>6.3074944655308912E-2</c:v>
                </c:pt>
                <c:pt idx="69">
                  <c:v>1.7785074224297266E-2</c:v>
                </c:pt>
                <c:pt idx="70">
                  <c:v>7.3342890861140828E-3</c:v>
                </c:pt>
                <c:pt idx="71">
                  <c:v>-8.8569449555672197E-2</c:v>
                </c:pt>
                <c:pt idx="72">
                  <c:v>2.6644510345903136E-2</c:v>
                </c:pt>
                <c:pt idx="73">
                  <c:v>-1.7133008990636845E-2</c:v>
                </c:pt>
                <c:pt idx="74">
                  <c:v>-0.10505197976254615</c:v>
                </c:pt>
                <c:pt idx="75">
                  <c:v>-0.12392611981395893</c:v>
                </c:pt>
                <c:pt idx="76">
                  <c:v>2.1706011446537516E-2</c:v>
                </c:pt>
                <c:pt idx="77">
                  <c:v>8.6810852458344967E-2</c:v>
                </c:pt>
                <c:pt idx="78">
                  <c:v>4.2752507646890772E-2</c:v>
                </c:pt>
                <c:pt idx="79">
                  <c:v>8.0348451210817406E-2</c:v>
                </c:pt>
                <c:pt idx="80">
                  <c:v>3.1126971658912702E-2</c:v>
                </c:pt>
                <c:pt idx="81">
                  <c:v>-7.4772354678115882E-2</c:v>
                </c:pt>
                <c:pt idx="82">
                  <c:v>0</c:v>
                </c:pt>
                <c:pt idx="83">
                  <c:v>-2.170602220836642E-2</c:v>
                </c:pt>
                <c:pt idx="84">
                  <c:v>0.10825317547305482</c:v>
                </c:pt>
                <c:pt idx="85">
                  <c:v>-8.8492661121416082E-3</c:v>
                </c:pt>
                <c:pt idx="86">
                  <c:v>8.034845121081742E-2</c:v>
                </c:pt>
                <c:pt idx="87">
                  <c:v>9.8665004125679037E-2</c:v>
                </c:pt>
                <c:pt idx="88">
                  <c:v>4.2752517915708561E-2</c:v>
                </c:pt>
                <c:pt idx="89">
                  <c:v>-2.1706022208366312E-2</c:v>
                </c:pt>
                <c:pt idx="90">
                  <c:v>-4.2752528184526038E-2</c:v>
                </c:pt>
                <c:pt idx="91">
                  <c:v>-0.10825318093697821</c:v>
                </c:pt>
                <c:pt idx="92">
                  <c:v>0</c:v>
                </c:pt>
                <c:pt idx="93">
                  <c:v>0</c:v>
                </c:pt>
                <c:pt idx="94">
                  <c:v>-9.575556241415685E-2</c:v>
                </c:pt>
                <c:pt idx="95">
                  <c:v>0.12310096722892473</c:v>
                </c:pt>
                <c:pt idx="96">
                  <c:v>-4.2752517915708624E-2</c:v>
                </c:pt>
                <c:pt idx="97">
                  <c:v>8.0348451210817406E-2</c:v>
                </c:pt>
                <c:pt idx="98">
                  <c:v>0</c:v>
                </c:pt>
              </c:numCache>
            </c:numRef>
          </c:yVal>
          <c:bubbleSize>
            <c:numRef>
              <c:f>'icd dft summary (2)'!$KQ$17:$OK$17</c:f>
              <c:numCache>
                <c:formatCode>0.00</c:formatCode>
                <c:ptCount val="99"/>
                <c:pt idx="0">
                  <c:v>16.133942331393364</c:v>
                </c:pt>
                <c:pt idx="1">
                  <c:v>19.675411342292758</c:v>
                </c:pt>
                <c:pt idx="2">
                  <c:v>4.3383192021851675</c:v>
                </c:pt>
                <c:pt idx="3">
                  <c:v>21.025801047455477</c:v>
                </c:pt>
                <c:pt idx="4">
                  <c:v>8.2358856550066424</c:v>
                </c:pt>
                <c:pt idx="5">
                  <c:v>2.3904305551545906</c:v>
                </c:pt>
                <c:pt idx="6">
                  <c:v>2.1337907471902549</c:v>
                </c:pt>
                <c:pt idx="7">
                  <c:v>8.4629110971301476</c:v>
                </c:pt>
                <c:pt idx="8">
                  <c:v>0.46145229826093082</c:v>
                </c:pt>
                <c:pt idx="9">
                  <c:v>1.1909617594704938</c:v>
                </c:pt>
                <c:pt idx="10">
                  <c:v>3.4460281673155033</c:v>
                </c:pt>
                <c:pt idx="11">
                  <c:v>0.97649198890910693</c:v>
                </c:pt>
                <c:pt idx="12">
                  <c:v>3.7911348413690962</c:v>
                </c:pt>
                <c:pt idx="13">
                  <c:v>2.1834175975169776</c:v>
                </c:pt>
                <c:pt idx="14">
                  <c:v>1.2873059967456988</c:v>
                </c:pt>
                <c:pt idx="15">
                  <c:v>0.88376672939706513</c:v>
                </c:pt>
                <c:pt idx="16">
                  <c:v>0.97485140046054042</c:v>
                </c:pt>
                <c:pt idx="17">
                  <c:v>0.9995058234249804</c:v>
                </c:pt>
                <c:pt idx="18">
                  <c:v>1.3866379738796275</c:v>
                </c:pt>
                <c:pt idx="19">
                  <c:v>1.1659401572333401</c:v>
                </c:pt>
                <c:pt idx="20">
                  <c:v>2.5687196469121569</c:v>
                </c:pt>
                <c:pt idx="21">
                  <c:v>1.3780216236490004</c:v>
                </c:pt>
                <c:pt idx="22">
                  <c:v>0.82153557564709512</c:v>
                </c:pt>
                <c:pt idx="23">
                  <c:v>8.3157610326859768</c:v>
                </c:pt>
                <c:pt idx="24">
                  <c:v>1.9134837146716681</c:v>
                </c:pt>
                <c:pt idx="25">
                  <c:v>2.9466411116409317</c:v>
                </c:pt>
                <c:pt idx="26">
                  <c:v>0.10533642419308144</c:v>
                </c:pt>
                <c:pt idx="27">
                  <c:v>0.89469666008892479</c:v>
                </c:pt>
                <c:pt idx="28">
                  <c:v>2.3083176579334497</c:v>
                </c:pt>
                <c:pt idx="29">
                  <c:v>0.63477110129546377</c:v>
                </c:pt>
                <c:pt idx="30">
                  <c:v>2.0101656356259734</c:v>
                </c:pt>
                <c:pt idx="31">
                  <c:v>0.18760809775250481</c:v>
                </c:pt>
                <c:pt idx="32">
                  <c:v>0.89421324601038055</c:v>
                </c:pt>
                <c:pt idx="33">
                  <c:v>0.95909960450218246</c:v>
                </c:pt>
                <c:pt idx="34">
                  <c:v>0.16092105377852267</c:v>
                </c:pt>
                <c:pt idx="35">
                  <c:v>1.4221441752922401</c:v>
                </c:pt>
                <c:pt idx="36">
                  <c:v>0.23622395490058942</c:v>
                </c:pt>
                <c:pt idx="37">
                  <c:v>0.17524225819998457</c:v>
                </c:pt>
                <c:pt idx="38">
                  <c:v>0.42242768553886512</c:v>
                </c:pt>
                <c:pt idx="39">
                  <c:v>0.52664857711656654</c:v>
                </c:pt>
                <c:pt idx="40">
                  <c:v>0.41837559784349904</c:v>
                </c:pt>
                <c:pt idx="41">
                  <c:v>0.57292650248338628</c:v>
                </c:pt>
                <c:pt idx="42">
                  <c:v>0.24798610038326019</c:v>
                </c:pt>
                <c:pt idx="43">
                  <c:v>0.97779268268734332</c:v>
                </c:pt>
                <c:pt idx="44">
                  <c:v>2.3807333979223282</c:v>
                </c:pt>
                <c:pt idx="45">
                  <c:v>0.31642464172488427</c:v>
                </c:pt>
                <c:pt idx="46">
                  <c:v>0.69092339994675245</c:v>
                </c:pt>
                <c:pt idx="47">
                  <c:v>0.27981700071737142</c:v>
                </c:pt>
                <c:pt idx="48">
                  <c:v>1.9044297646312993</c:v>
                </c:pt>
                <c:pt idx="49">
                  <c:v>0.2977128527582501</c:v>
                </c:pt>
                <c:pt idx="50">
                  <c:v>1.6624457717066203</c:v>
                </c:pt>
                <c:pt idx="51">
                  <c:v>0.32994230366836652</c:v>
                </c:pt>
                <c:pt idx="52">
                  <c:v>0.1031137294146284</c:v>
                </c:pt>
                <c:pt idx="53">
                  <c:v>0.29701876375951314</c:v>
                </c:pt>
                <c:pt idx="54">
                  <c:v>0.52340491537279932</c:v>
                </c:pt>
                <c:pt idx="55">
                  <c:v>0.17580060481779367</c:v>
                </c:pt>
                <c:pt idx="56">
                  <c:v>1.5065722938311541</c:v>
                </c:pt>
                <c:pt idx="57">
                  <c:v>0.53767371260111918</c:v>
                </c:pt>
                <c:pt idx="58">
                  <c:v>1.3967240860021686</c:v>
                </c:pt>
                <c:pt idx="59">
                  <c:v>0.47623570624972056</c:v>
                </c:pt>
                <c:pt idx="60">
                  <c:v>0.44230700671330997</c:v>
                </c:pt>
                <c:pt idx="61">
                  <c:v>0.39251014876348378</c:v>
                </c:pt>
                <c:pt idx="62">
                  <c:v>5.6564583378909954E-2</c:v>
                </c:pt>
                <c:pt idx="63">
                  <c:v>0.12115738168853125</c:v>
                </c:pt>
                <c:pt idx="64">
                  <c:v>0.3046279835657229</c:v>
                </c:pt>
                <c:pt idx="65">
                  <c:v>0.33179152833183567</c:v>
                </c:pt>
                <c:pt idx="66">
                  <c:v>0.34659781978649395</c:v>
                </c:pt>
                <c:pt idx="67">
                  <c:v>0.2502702184306132</c:v>
                </c:pt>
                <c:pt idx="68">
                  <c:v>0.5557553779944352</c:v>
                </c:pt>
                <c:pt idx="69">
                  <c:v>0.53875595675755883</c:v>
                </c:pt>
                <c:pt idx="70">
                  <c:v>0.13213543268341899</c:v>
                </c:pt>
                <c:pt idx="71">
                  <c:v>0.13316600178327503</c:v>
                </c:pt>
                <c:pt idx="72">
                  <c:v>0.1774742403372826</c:v>
                </c:pt>
                <c:pt idx="73">
                  <c:v>0.19296861274749061</c:v>
                </c:pt>
                <c:pt idx="74">
                  <c:v>0.93444987282417147</c:v>
                </c:pt>
                <c:pt idx="75">
                  <c:v>0.17886700229094193</c:v>
                </c:pt>
                <c:pt idx="76">
                  <c:v>2.3756469845553879E-2</c:v>
                </c:pt>
                <c:pt idx="77">
                  <c:v>1.0757455324639744</c:v>
                </c:pt>
                <c:pt idx="78">
                  <c:v>9.9999999999999964E-2</c:v>
                </c:pt>
                <c:pt idx="79">
                  <c:v>0.13054072893322788</c:v>
                </c:pt>
                <c:pt idx="80">
                  <c:v>0.51626256541285409</c:v>
                </c:pt>
                <c:pt idx="81">
                  <c:v>0.20885028789265644</c:v>
                </c:pt>
                <c:pt idx="82">
                  <c:v>0</c:v>
                </c:pt>
                <c:pt idx="83">
                  <c:v>2.3756469845553858E-2</c:v>
                </c:pt>
                <c:pt idx="84">
                  <c:v>3.4729635533386038E-2</c:v>
                </c:pt>
                <c:pt idx="85">
                  <c:v>0.10951440320134997</c:v>
                </c:pt>
                <c:pt idx="86">
                  <c:v>6.527036446661387E-2</c:v>
                </c:pt>
                <c:pt idx="87">
                  <c:v>0.16287122657689224</c:v>
                </c:pt>
                <c:pt idx="88">
                  <c:v>0.1</c:v>
                </c:pt>
                <c:pt idx="89">
                  <c:v>0.19696155060244158</c:v>
                </c:pt>
                <c:pt idx="90">
                  <c:v>8.7938524157181674E-2</c:v>
                </c:pt>
                <c:pt idx="91">
                  <c:v>6.5270364466613953E-2</c:v>
                </c:pt>
                <c:pt idx="92">
                  <c:v>0</c:v>
                </c:pt>
                <c:pt idx="93">
                  <c:v>0</c:v>
                </c:pt>
                <c:pt idx="94">
                  <c:v>6.8404028665133731E-2</c:v>
                </c:pt>
                <c:pt idx="95">
                  <c:v>9.9999999999999992E-2</c:v>
                </c:pt>
                <c:pt idx="96">
                  <c:v>9.9999999999999978E-2</c:v>
                </c:pt>
                <c:pt idx="97">
                  <c:v>6.5270364466613912E-2</c:v>
                </c:pt>
                <c:pt idx="98">
                  <c:v>0.1</c:v>
                </c:pt>
              </c:numCache>
            </c:numRef>
          </c:bubbleSize>
          <c:bubble3D val="1"/>
          <c:extLst>
            <c:ext xmlns:c16="http://schemas.microsoft.com/office/drawing/2014/chart" uri="{C3380CC4-5D6E-409C-BE32-E72D297353CC}">
              <c16:uniqueId val="{00000007-8CCB-42D4-9D54-858EBAC2559C}"/>
            </c:ext>
          </c:extLst>
        </c:ser>
        <c:ser>
          <c:idx val="8"/>
          <c:order val="8"/>
          <c:tx>
            <c:v>9</c:v>
          </c:tx>
          <c:spPr>
            <a:solidFill>
              <a:schemeClr val="accent3">
                <a:lumMod val="60000"/>
                <a:alpha val="75000"/>
              </a:schemeClr>
            </a:solidFill>
            <a:ln w="25400">
              <a:noFill/>
            </a:ln>
            <a:effectLst/>
          </c:spPr>
          <c:invertIfNegative val="0"/>
          <c:xVal>
            <c:numRef>
              <c:f>'icd dft summary (2)'!$CY$18:$GS$18</c:f>
              <c:numCache>
                <c:formatCode>0.00</c:formatCode>
                <c:ptCount val="99"/>
                <c:pt idx="0">
                  <c:v>0.1111111111111111</c:v>
                </c:pt>
                <c:pt idx="1">
                  <c:v>0.1111111111111111</c:v>
                </c:pt>
                <c:pt idx="2">
                  <c:v>0.1111111111111111</c:v>
                </c:pt>
                <c:pt idx="3">
                  <c:v>0.1111111111111111</c:v>
                </c:pt>
                <c:pt idx="4">
                  <c:v>0.1111111111111111</c:v>
                </c:pt>
                <c:pt idx="5">
                  <c:v>0.1111111111111111</c:v>
                </c:pt>
                <c:pt idx="6">
                  <c:v>0.1111111111111111</c:v>
                </c:pt>
                <c:pt idx="7">
                  <c:v>0.1111111111111111</c:v>
                </c:pt>
                <c:pt idx="8">
                  <c:v>0.1111111111111111</c:v>
                </c:pt>
                <c:pt idx="9">
                  <c:v>0.1111111111111111</c:v>
                </c:pt>
                <c:pt idx="10">
                  <c:v>0.1111111111111111</c:v>
                </c:pt>
                <c:pt idx="11">
                  <c:v>0.1111111111111111</c:v>
                </c:pt>
                <c:pt idx="12">
                  <c:v>0.1111111111111111</c:v>
                </c:pt>
                <c:pt idx="13">
                  <c:v>0.1111111111111111</c:v>
                </c:pt>
                <c:pt idx="14">
                  <c:v>0.1111111111111111</c:v>
                </c:pt>
                <c:pt idx="15">
                  <c:v>0.1111111111111111</c:v>
                </c:pt>
                <c:pt idx="16">
                  <c:v>0.1111111111111111</c:v>
                </c:pt>
                <c:pt idx="17">
                  <c:v>0.1111111111111111</c:v>
                </c:pt>
                <c:pt idx="18">
                  <c:v>0.1111111111111111</c:v>
                </c:pt>
                <c:pt idx="19">
                  <c:v>0.1111111111111111</c:v>
                </c:pt>
                <c:pt idx="20">
                  <c:v>0.1111111111111111</c:v>
                </c:pt>
                <c:pt idx="21">
                  <c:v>0.1111111111111111</c:v>
                </c:pt>
                <c:pt idx="22">
                  <c:v>0.1111111111111111</c:v>
                </c:pt>
                <c:pt idx="23">
                  <c:v>0.1111111111111111</c:v>
                </c:pt>
                <c:pt idx="24">
                  <c:v>0.1111111111111111</c:v>
                </c:pt>
                <c:pt idx="25">
                  <c:v>0.1111111111111111</c:v>
                </c:pt>
                <c:pt idx="26">
                  <c:v>0.1111111111111111</c:v>
                </c:pt>
                <c:pt idx="27">
                  <c:v>0.1111111111111111</c:v>
                </c:pt>
                <c:pt idx="28">
                  <c:v>0.1111111111111111</c:v>
                </c:pt>
                <c:pt idx="29">
                  <c:v>0.1111111111111111</c:v>
                </c:pt>
                <c:pt idx="30">
                  <c:v>0.1111111111111111</c:v>
                </c:pt>
                <c:pt idx="31">
                  <c:v>0.1111111111111111</c:v>
                </c:pt>
                <c:pt idx="32">
                  <c:v>0.1111111111111111</c:v>
                </c:pt>
                <c:pt idx="33">
                  <c:v>0.1111111111111111</c:v>
                </c:pt>
                <c:pt idx="34">
                  <c:v>0.1111111111111111</c:v>
                </c:pt>
                <c:pt idx="35">
                  <c:v>0.1111111111111111</c:v>
                </c:pt>
                <c:pt idx="36">
                  <c:v>0.1111111111111111</c:v>
                </c:pt>
                <c:pt idx="37">
                  <c:v>0.1111111111111111</c:v>
                </c:pt>
                <c:pt idx="38">
                  <c:v>0.1111111111111111</c:v>
                </c:pt>
                <c:pt idx="39">
                  <c:v>0.1111111111111111</c:v>
                </c:pt>
                <c:pt idx="40">
                  <c:v>0.1111111111111111</c:v>
                </c:pt>
                <c:pt idx="41">
                  <c:v>0.1111111111111111</c:v>
                </c:pt>
                <c:pt idx="42">
                  <c:v>0.1111111111111111</c:v>
                </c:pt>
                <c:pt idx="43">
                  <c:v>0.1111111111111111</c:v>
                </c:pt>
                <c:pt idx="44">
                  <c:v>0.1111111111111111</c:v>
                </c:pt>
                <c:pt idx="45">
                  <c:v>0.1111111111111111</c:v>
                </c:pt>
                <c:pt idx="46">
                  <c:v>0.1111111111111111</c:v>
                </c:pt>
                <c:pt idx="47">
                  <c:v>0.1111111111111111</c:v>
                </c:pt>
                <c:pt idx="48">
                  <c:v>0.1111111111111111</c:v>
                </c:pt>
                <c:pt idx="49">
                  <c:v>0.1111111111111111</c:v>
                </c:pt>
                <c:pt idx="50">
                  <c:v>0.1111111111111111</c:v>
                </c:pt>
                <c:pt idx="51">
                  <c:v>0.1111111111111111</c:v>
                </c:pt>
                <c:pt idx="52">
                  <c:v>0.1111111111111111</c:v>
                </c:pt>
                <c:pt idx="53">
                  <c:v>0.1111111111111111</c:v>
                </c:pt>
                <c:pt idx="54">
                  <c:v>0.1111111111111111</c:v>
                </c:pt>
                <c:pt idx="55">
                  <c:v>0.1111111111111111</c:v>
                </c:pt>
                <c:pt idx="56">
                  <c:v>0.1111111111111111</c:v>
                </c:pt>
                <c:pt idx="57">
                  <c:v>0.1111111111111111</c:v>
                </c:pt>
                <c:pt idx="58">
                  <c:v>0.1111111111111111</c:v>
                </c:pt>
                <c:pt idx="59">
                  <c:v>0.1111111111111111</c:v>
                </c:pt>
                <c:pt idx="60">
                  <c:v>0.1111111111111111</c:v>
                </c:pt>
                <c:pt idx="61">
                  <c:v>0.1111111111111111</c:v>
                </c:pt>
                <c:pt idx="62">
                  <c:v>0.1111111111111111</c:v>
                </c:pt>
                <c:pt idx="63">
                  <c:v>0.1111111111111111</c:v>
                </c:pt>
                <c:pt idx="64">
                  <c:v>0.1111111111111111</c:v>
                </c:pt>
                <c:pt idx="65">
                  <c:v>0.1111111111111111</c:v>
                </c:pt>
                <c:pt idx="66">
                  <c:v>0.1111111111111111</c:v>
                </c:pt>
                <c:pt idx="67">
                  <c:v>0.1111111111111111</c:v>
                </c:pt>
                <c:pt idx="68">
                  <c:v>0.1111111111111111</c:v>
                </c:pt>
                <c:pt idx="69">
                  <c:v>0.1111111111111111</c:v>
                </c:pt>
                <c:pt idx="70">
                  <c:v>0.1111111111111111</c:v>
                </c:pt>
                <c:pt idx="71">
                  <c:v>0.1111111111111111</c:v>
                </c:pt>
                <c:pt idx="72">
                  <c:v>0.1111111111111111</c:v>
                </c:pt>
                <c:pt idx="73">
                  <c:v>0.1111111111111111</c:v>
                </c:pt>
                <c:pt idx="74">
                  <c:v>0.1111111111111111</c:v>
                </c:pt>
                <c:pt idx="75">
                  <c:v>0.1111111111111111</c:v>
                </c:pt>
                <c:pt idx="76">
                  <c:v>0.1111111111111111</c:v>
                </c:pt>
                <c:pt idx="77">
                  <c:v>0.1111111111111111</c:v>
                </c:pt>
                <c:pt idx="78">
                  <c:v>0.1111111111111111</c:v>
                </c:pt>
                <c:pt idx="79">
                  <c:v>0.1111111111111111</c:v>
                </c:pt>
                <c:pt idx="80">
                  <c:v>0.1111111111111111</c:v>
                </c:pt>
                <c:pt idx="81">
                  <c:v>0.1111111111111111</c:v>
                </c:pt>
                <c:pt idx="82">
                  <c:v>0.1111111111111111</c:v>
                </c:pt>
                <c:pt idx="83">
                  <c:v>0.1111111111111111</c:v>
                </c:pt>
                <c:pt idx="84">
                  <c:v>0.1111111111111111</c:v>
                </c:pt>
                <c:pt idx="85">
                  <c:v>0.1111111111111111</c:v>
                </c:pt>
                <c:pt idx="86">
                  <c:v>0.1111111111111111</c:v>
                </c:pt>
                <c:pt idx="87">
                  <c:v>0.1111111111111111</c:v>
                </c:pt>
                <c:pt idx="88">
                  <c:v>0.1111111111111111</c:v>
                </c:pt>
                <c:pt idx="89">
                  <c:v>0.1111111111111111</c:v>
                </c:pt>
                <c:pt idx="90">
                  <c:v>0.1111111111111111</c:v>
                </c:pt>
                <c:pt idx="91">
                  <c:v>0.1111111111111111</c:v>
                </c:pt>
                <c:pt idx="92">
                  <c:v>0.1111111111111111</c:v>
                </c:pt>
                <c:pt idx="93">
                  <c:v>0.1111111111111111</c:v>
                </c:pt>
                <c:pt idx="94">
                  <c:v>0.1111111111111111</c:v>
                </c:pt>
                <c:pt idx="95">
                  <c:v>0.1111111111111111</c:v>
                </c:pt>
                <c:pt idx="96">
                  <c:v>0.1111111111111111</c:v>
                </c:pt>
                <c:pt idx="97">
                  <c:v>0.1111111111111111</c:v>
                </c:pt>
                <c:pt idx="98">
                  <c:v>0.1111111111111111</c:v>
                </c:pt>
              </c:numCache>
            </c:numRef>
          </c:xVal>
          <c:yVal>
            <c:numRef>
              <c:f>'icd dft summary (2)'!$GU$18:$KO$18</c:f>
              <c:numCache>
                <c:formatCode>General</c:formatCode>
                <c:ptCount val="9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numCache>
            </c:numRef>
          </c:yVal>
          <c:bubbleSize>
            <c:numRef>
              <c:f>'icd dft summary (2)'!$KQ$18:$OK$18</c:f>
              <c:numCache>
                <c:formatCode>General</c:formatCode>
                <c:ptCount val="99"/>
                <c:pt idx="0">
                  <c:v>23.299999999999955</c:v>
                </c:pt>
                <c:pt idx="1">
                  <c:v>19.600000000000023</c:v>
                </c:pt>
                <c:pt idx="2">
                  <c:v>3.7999999999999545</c:v>
                </c:pt>
                <c:pt idx="3">
                  <c:v>18.600000000000023</c:v>
                </c:pt>
                <c:pt idx="4">
                  <c:v>7.2999999999999545</c:v>
                </c:pt>
                <c:pt idx="5">
                  <c:v>0.20000000000004547</c:v>
                </c:pt>
                <c:pt idx="6">
                  <c:v>1</c:v>
                </c:pt>
                <c:pt idx="7">
                  <c:v>10.700000000000017</c:v>
                </c:pt>
                <c:pt idx="8">
                  <c:v>1.4999999999999716</c:v>
                </c:pt>
                <c:pt idx="9">
                  <c:v>0.99999999999997158</c:v>
                </c:pt>
                <c:pt idx="10">
                  <c:v>3.4000000000000057</c:v>
                </c:pt>
                <c:pt idx="11">
                  <c:v>2.0999999999999943</c:v>
                </c:pt>
                <c:pt idx="12">
                  <c:v>5.5999999999999943</c:v>
                </c:pt>
                <c:pt idx="13">
                  <c:v>2.2000000000000171</c:v>
                </c:pt>
                <c:pt idx="14">
                  <c:v>1</c:v>
                </c:pt>
                <c:pt idx="15">
                  <c:v>0.90000000000000568</c:v>
                </c:pt>
                <c:pt idx="16">
                  <c:v>0.49999999999998579</c:v>
                </c:pt>
                <c:pt idx="17">
                  <c:v>0</c:v>
                </c:pt>
                <c:pt idx="18">
                  <c:v>2.0999999999999943</c:v>
                </c:pt>
                <c:pt idx="19">
                  <c:v>9.9999999999980105E-2</c:v>
                </c:pt>
                <c:pt idx="20">
                  <c:v>2.8000000000000114</c:v>
                </c:pt>
                <c:pt idx="21">
                  <c:v>1.0999999999999943</c:v>
                </c:pt>
                <c:pt idx="22">
                  <c:v>1.2000000000000028</c:v>
                </c:pt>
                <c:pt idx="23">
                  <c:v>7.7999999999999972</c:v>
                </c:pt>
                <c:pt idx="24">
                  <c:v>1.5999999999999943</c:v>
                </c:pt>
                <c:pt idx="25">
                  <c:v>3</c:v>
                </c:pt>
                <c:pt idx="26">
                  <c:v>0.20000000000000284</c:v>
                </c:pt>
                <c:pt idx="27">
                  <c:v>0.79999999999999716</c:v>
                </c:pt>
                <c:pt idx="28">
                  <c:v>1.6999999999999957</c:v>
                </c:pt>
                <c:pt idx="29">
                  <c:v>0.60000000000000142</c:v>
                </c:pt>
                <c:pt idx="30">
                  <c:v>1.8999999999999986</c:v>
                </c:pt>
                <c:pt idx="31">
                  <c:v>7.1054273576010019E-15</c:v>
                </c:pt>
                <c:pt idx="32">
                  <c:v>1.1000000000000014</c:v>
                </c:pt>
                <c:pt idx="33">
                  <c:v>1.6999999999999957</c:v>
                </c:pt>
                <c:pt idx="34">
                  <c:v>0.20000000000000995</c:v>
                </c:pt>
                <c:pt idx="35">
                  <c:v>1.1000000000000014</c:v>
                </c:pt>
                <c:pt idx="36">
                  <c:v>0.10000000000000142</c:v>
                </c:pt>
                <c:pt idx="37">
                  <c:v>0</c:v>
                </c:pt>
                <c:pt idx="38">
                  <c:v>0.59999999999999432</c:v>
                </c:pt>
                <c:pt idx="39">
                  <c:v>0.30000000000000426</c:v>
                </c:pt>
                <c:pt idx="40">
                  <c:v>0.5</c:v>
                </c:pt>
                <c:pt idx="41">
                  <c:v>0.99999999999999289</c:v>
                </c:pt>
                <c:pt idx="42">
                  <c:v>9.9999999999994316E-2</c:v>
                </c:pt>
                <c:pt idx="43">
                  <c:v>1.8999999999999986</c:v>
                </c:pt>
                <c:pt idx="44">
                  <c:v>2.7999999999999972</c:v>
                </c:pt>
                <c:pt idx="45">
                  <c:v>0.29999999999999716</c:v>
                </c:pt>
                <c:pt idx="46">
                  <c:v>0.39999999999999858</c:v>
                </c:pt>
                <c:pt idx="47">
                  <c:v>0.20000000000000284</c:v>
                </c:pt>
                <c:pt idx="48">
                  <c:v>1.7000000000000028</c:v>
                </c:pt>
                <c:pt idx="49">
                  <c:v>0.10000000000000142</c:v>
                </c:pt>
                <c:pt idx="50">
                  <c:v>2.3000000000000043</c:v>
                </c:pt>
                <c:pt idx="51">
                  <c:v>0.30000000000000071</c:v>
                </c:pt>
                <c:pt idx="52">
                  <c:v>0.39999999999999858</c:v>
                </c:pt>
                <c:pt idx="53">
                  <c:v>0.19999999999999929</c:v>
                </c:pt>
                <c:pt idx="54">
                  <c:v>0.69999999999999929</c:v>
                </c:pt>
                <c:pt idx="55">
                  <c:v>0.20000000000000284</c:v>
                </c:pt>
                <c:pt idx="56">
                  <c:v>1.0999999999999979</c:v>
                </c:pt>
                <c:pt idx="57">
                  <c:v>0.69999999999999929</c:v>
                </c:pt>
                <c:pt idx="58">
                  <c:v>1.5</c:v>
                </c:pt>
                <c:pt idx="59">
                  <c:v>0.19999999999999929</c:v>
                </c:pt>
                <c:pt idx="60">
                  <c:v>0.19999999999999929</c:v>
                </c:pt>
                <c:pt idx="61">
                  <c:v>0</c:v>
                </c:pt>
                <c:pt idx="62">
                  <c:v>9.9999999999999645E-2</c:v>
                </c:pt>
                <c:pt idx="63">
                  <c:v>0</c:v>
                </c:pt>
                <c:pt idx="64">
                  <c:v>0.30000000000000249</c:v>
                </c:pt>
                <c:pt idx="65">
                  <c:v>0.19999999999999929</c:v>
                </c:pt>
                <c:pt idx="66">
                  <c:v>0.30000000000000071</c:v>
                </c:pt>
                <c:pt idx="67">
                  <c:v>0.19999999999999929</c:v>
                </c:pt>
                <c:pt idx="68">
                  <c:v>0</c:v>
                </c:pt>
                <c:pt idx="69">
                  <c:v>0.20000000000000107</c:v>
                </c:pt>
                <c:pt idx="70">
                  <c:v>0.19999999999999929</c:v>
                </c:pt>
                <c:pt idx="71">
                  <c:v>9.9999999999999645E-2</c:v>
                </c:pt>
                <c:pt idx="72">
                  <c:v>0.59999999999999964</c:v>
                </c:pt>
                <c:pt idx="73">
                  <c:v>0.10000000000000142</c:v>
                </c:pt>
                <c:pt idx="74">
                  <c:v>1.2000000000000011</c:v>
                </c:pt>
                <c:pt idx="75">
                  <c:v>0.20000000000000018</c:v>
                </c:pt>
                <c:pt idx="76">
                  <c:v>9.9999999999999645E-2</c:v>
                </c:pt>
                <c:pt idx="77">
                  <c:v>1.0000000000000004</c:v>
                </c:pt>
                <c:pt idx="78">
                  <c:v>9.9999999999999645E-2</c:v>
                </c:pt>
                <c:pt idx="79">
                  <c:v>0.10000000000000053</c:v>
                </c:pt>
                <c:pt idx="80">
                  <c:v>0.5</c:v>
                </c:pt>
                <c:pt idx="81">
                  <c:v>9.9999999999999645E-2</c:v>
                </c:pt>
                <c:pt idx="82">
                  <c:v>0</c:v>
                </c:pt>
                <c:pt idx="83">
                  <c:v>9.9999999999999645E-2</c:v>
                </c:pt>
                <c:pt idx="84">
                  <c:v>0.10000000000000053</c:v>
                </c:pt>
                <c:pt idx="85">
                  <c:v>9.9999999999999645E-2</c:v>
                </c:pt>
                <c:pt idx="86">
                  <c:v>0.30000000000000004</c:v>
                </c:pt>
                <c:pt idx="87">
                  <c:v>0.19999999999999951</c:v>
                </c:pt>
                <c:pt idx="88">
                  <c:v>0.10000000000000009</c:v>
                </c:pt>
                <c:pt idx="89">
                  <c:v>0.10000000000000009</c:v>
                </c:pt>
                <c:pt idx="90">
                  <c:v>0</c:v>
                </c:pt>
                <c:pt idx="91">
                  <c:v>0.10000000000000009</c:v>
                </c:pt>
                <c:pt idx="92">
                  <c:v>0</c:v>
                </c:pt>
                <c:pt idx="93">
                  <c:v>0</c:v>
                </c:pt>
                <c:pt idx="94">
                  <c:v>0</c:v>
                </c:pt>
                <c:pt idx="95">
                  <c:v>0.10000000000000009</c:v>
                </c:pt>
                <c:pt idx="96">
                  <c:v>0</c:v>
                </c:pt>
                <c:pt idx="97">
                  <c:v>0.10000000000000003</c:v>
                </c:pt>
                <c:pt idx="98">
                  <c:v>0.1</c:v>
                </c:pt>
              </c:numCache>
            </c:numRef>
          </c:bubbleSize>
          <c:bubble3D val="1"/>
          <c:extLst>
            <c:ext xmlns:c16="http://schemas.microsoft.com/office/drawing/2014/chart" uri="{C3380CC4-5D6E-409C-BE32-E72D297353CC}">
              <c16:uniqueId val="{00000008-8CCB-42D4-9D54-858EBAC2559C}"/>
            </c:ext>
          </c:extLst>
        </c:ser>
        <c:dLbls>
          <c:showLegendKey val="0"/>
          <c:showVal val="0"/>
          <c:showCatName val="0"/>
          <c:showSerName val="0"/>
          <c:showPercent val="0"/>
          <c:showBubbleSize val="0"/>
        </c:dLbls>
        <c:bubbleScale val="40"/>
        <c:showNegBubbles val="0"/>
        <c:axId val="405063903"/>
        <c:axId val="382455983"/>
      </c:bubbleChart>
      <c:valAx>
        <c:axId val="405063903"/>
        <c:scaling>
          <c:orientation val="minMax"/>
          <c:max val="1.1000000000000001"/>
          <c:min val="-1.1000000000000001"/>
        </c:scaling>
        <c:delete val="1"/>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382455983"/>
        <c:crosses val="autoZero"/>
        <c:crossBetween val="midCat"/>
      </c:valAx>
      <c:valAx>
        <c:axId val="382455983"/>
        <c:scaling>
          <c:orientation val="minMax"/>
          <c:max val="1.1000000000000001"/>
          <c:min val="-1.1000000000000001"/>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crossAx val="405063903"/>
        <c:crosses val="autoZero"/>
        <c:crossBetween val="midCat"/>
      </c:valAx>
      <c:spPr>
        <a:noFill/>
        <a:ln>
          <a:solidFill>
            <a:schemeClr val="tx1"/>
          </a:solidFill>
        </a:ln>
        <a:effectLst/>
      </c:spPr>
    </c:plotArea>
    <c:legend>
      <c:legendPos val="b"/>
      <c:layout>
        <c:manualLayout>
          <c:xMode val="edge"/>
          <c:yMode val="edge"/>
          <c:x val="2.2856682441518186E-2"/>
          <c:y val="0.93061013976829488"/>
          <c:w val="0.21041715340505282"/>
          <c:h val="4.4499179720847951E-2"/>
        </c:manualLayout>
      </c:layout>
      <c:overlay val="0"/>
      <c:spPr>
        <a:solidFill>
          <a:schemeClr val="bg1"/>
        </a:solidFill>
        <a:ln>
          <a:solidFill>
            <a:schemeClr val="accent1">
              <a:shade val="50000"/>
            </a:schemeClr>
          </a:solid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684204765865975E-2"/>
          <c:y val="3.4964234015878178E-2"/>
          <c:w val="0.92993736016975059"/>
          <c:h val="0.95672810774346695"/>
        </c:manualLayout>
      </c:layout>
      <c:bubbleChart>
        <c:varyColors val="0"/>
        <c:ser>
          <c:idx val="0"/>
          <c:order val="0"/>
          <c:tx>
            <c:strRef>
              <c:f>'silso annual sun spots'!$W$1</c:f>
              <c:strCache>
                <c:ptCount val="1"/>
                <c:pt idx="0">
                  <c:v>CDC ICD-113 Deaths</c:v>
                </c:pt>
              </c:strCache>
            </c:strRef>
          </c:tx>
          <c:spPr>
            <a:solidFill>
              <a:schemeClr val="accent1">
                <a:lumMod val="60000"/>
                <a:lumOff val="40000"/>
              </a:schemeClr>
            </a:solidFill>
            <a:ln>
              <a:noFill/>
            </a:ln>
            <a:effectLst/>
          </c:spPr>
          <c:invertIfNegative val="0"/>
          <c:xVal>
            <c:numRef>
              <c:f>'1st &amp; 2nd component cdc planes'!$B$12:$CV$12</c:f>
              <c:numCache>
                <c:formatCode>#,##0.00_);\(#,##0.00\)</c:formatCode>
                <c:ptCount val="99"/>
                <c:pt idx="0">
                  <c:v>-0.13566460411656583</c:v>
                </c:pt>
                <c:pt idx="1">
                  <c:v>0.35157672302018955</c:v>
                </c:pt>
                <c:pt idx="2">
                  <c:v>-8.3995786321364521E-2</c:v>
                </c:pt>
                <c:pt idx="3">
                  <c:v>0.48456046526706575</c:v>
                </c:pt>
                <c:pt idx="4">
                  <c:v>0.60610242058154273</c:v>
                </c:pt>
                <c:pt idx="5">
                  <c:v>3.017647903341205E-2</c:v>
                </c:pt>
                <c:pt idx="6">
                  <c:v>0.66605804516739264</c:v>
                </c:pt>
                <c:pt idx="7">
                  <c:v>-0.20285925058768839</c:v>
                </c:pt>
                <c:pt idx="8">
                  <c:v>0.6796622430585374</c:v>
                </c:pt>
                <c:pt idx="9">
                  <c:v>0.98363667004191047</c:v>
                </c:pt>
                <c:pt idx="10">
                  <c:v>0.62653897338112541</c:v>
                </c:pt>
                <c:pt idx="11">
                  <c:v>0.95839308400902001</c:v>
                </c:pt>
                <c:pt idx="12">
                  <c:v>0.39190584304772164</c:v>
                </c:pt>
                <c:pt idx="13">
                  <c:v>0.46736086043115094</c:v>
                </c:pt>
                <c:pt idx="14">
                  <c:v>-0.6569306299269958</c:v>
                </c:pt>
                <c:pt idx="15">
                  <c:v>0.44110256242930984</c:v>
                </c:pt>
                <c:pt idx="16">
                  <c:v>0.17780892048618913</c:v>
                </c:pt>
                <c:pt idx="17">
                  <c:v>0.5304491245564058</c:v>
                </c:pt>
                <c:pt idx="18">
                  <c:v>-3.7308139437407344E-2</c:v>
                </c:pt>
                <c:pt idx="19">
                  <c:v>-0.80313707279848656</c:v>
                </c:pt>
                <c:pt idx="20">
                  <c:v>-6.3644269348319044E-2</c:v>
                </c:pt>
                <c:pt idx="21">
                  <c:v>0.21202329567783806</c:v>
                </c:pt>
                <c:pt idx="22">
                  <c:v>0.56390872723126151</c:v>
                </c:pt>
                <c:pt idx="23">
                  <c:v>-0.12400621876123737</c:v>
                </c:pt>
                <c:pt idx="24">
                  <c:v>-0.22944843996167621</c:v>
                </c:pt>
                <c:pt idx="25">
                  <c:v>-0.16504016393643328</c:v>
                </c:pt>
                <c:pt idx="26">
                  <c:v>0.82710426292522965</c:v>
                </c:pt>
                <c:pt idx="27">
                  <c:v>0.52338776574283652</c:v>
                </c:pt>
                <c:pt idx="28">
                  <c:v>6.0333849451319817E-2</c:v>
                </c:pt>
                <c:pt idx="29">
                  <c:v>0.36617372588492703</c:v>
                </c:pt>
                <c:pt idx="30">
                  <c:v>-1.6284633306812065E-2</c:v>
                </c:pt>
                <c:pt idx="31">
                  <c:v>0.98432822716117729</c:v>
                </c:pt>
                <c:pt idx="32">
                  <c:v>0.62570753303035376</c:v>
                </c:pt>
                <c:pt idx="33">
                  <c:v>-0.21859541805347693</c:v>
                </c:pt>
                <c:pt idx="34">
                  <c:v>0.60143027578073127</c:v>
                </c:pt>
                <c:pt idx="35">
                  <c:v>0.2364054629166385</c:v>
                </c:pt>
                <c:pt idx="36">
                  <c:v>-7.6676445011610792E-2</c:v>
                </c:pt>
                <c:pt idx="37">
                  <c:v>0.40934106127032105</c:v>
                </c:pt>
                <c:pt idx="38">
                  <c:v>1.4741325599949433E-2</c:v>
                </c:pt>
                <c:pt idx="39">
                  <c:v>0.47378842933763787</c:v>
                </c:pt>
                <c:pt idx="40">
                  <c:v>-0.26668349884767745</c:v>
                </c:pt>
                <c:pt idx="41">
                  <c:v>-2.4623540269824887E-2</c:v>
                </c:pt>
                <c:pt idx="42">
                  <c:v>0.14011259929747569</c:v>
                </c:pt>
                <c:pt idx="43">
                  <c:v>0.34065884061615587</c:v>
                </c:pt>
                <c:pt idx="44">
                  <c:v>0.23950566829529193</c:v>
                </c:pt>
                <c:pt idx="45">
                  <c:v>0.10138472756650566</c:v>
                </c:pt>
                <c:pt idx="46">
                  <c:v>0.52400508597307149</c:v>
                </c:pt>
                <c:pt idx="47">
                  <c:v>0.99935441053772678</c:v>
                </c:pt>
                <c:pt idx="48">
                  <c:v>0.18698419754108936</c:v>
                </c:pt>
                <c:pt idx="49">
                  <c:v>0.2177033898004935</c:v>
                </c:pt>
                <c:pt idx="50">
                  <c:v>0.45850130443255127</c:v>
                </c:pt>
                <c:pt idx="51">
                  <c:v>0.59284378591953601</c:v>
                </c:pt>
                <c:pt idx="52">
                  <c:v>-0.74093249847393461</c:v>
                </c:pt>
                <c:pt idx="53">
                  <c:v>0.73408125360227905</c:v>
                </c:pt>
                <c:pt idx="54">
                  <c:v>0.26585003855956879</c:v>
                </c:pt>
                <c:pt idx="55">
                  <c:v>-0.62893546540001255</c:v>
                </c:pt>
                <c:pt idx="56">
                  <c:v>-0.50711119171982999</c:v>
                </c:pt>
                <c:pt idx="57">
                  <c:v>0.42711836666770453</c:v>
                </c:pt>
                <c:pt idx="58">
                  <c:v>0.31493970359367462</c:v>
                </c:pt>
                <c:pt idx="59">
                  <c:v>0.8264086185231152</c:v>
                </c:pt>
                <c:pt idx="60">
                  <c:v>-0.78480665198378441</c:v>
                </c:pt>
                <c:pt idx="61">
                  <c:v>0.62864005889068253</c:v>
                </c:pt>
                <c:pt idx="62">
                  <c:v>0.85847295550795444</c:v>
                </c:pt>
                <c:pt idx="63">
                  <c:v>0.56458820512468078</c:v>
                </c:pt>
                <c:pt idx="64">
                  <c:v>0.6856461004631017</c:v>
                </c:pt>
                <c:pt idx="65">
                  <c:v>-0.60868328444856468</c:v>
                </c:pt>
                <c:pt idx="66">
                  <c:v>0.64278760968653936</c:v>
                </c:pt>
                <c:pt idx="67">
                  <c:v>0.66478077912265254</c:v>
                </c:pt>
                <c:pt idx="68">
                  <c:v>0.76190827450991416</c:v>
                </c:pt>
                <c:pt idx="69">
                  <c:v>0.99131589976507306</c:v>
                </c:pt>
                <c:pt idx="70">
                  <c:v>0.61204376772409808</c:v>
                </c:pt>
                <c:pt idx="71">
                  <c:v>-7.6261445877296247E-2</c:v>
                </c:pt>
                <c:pt idx="72">
                  <c:v>0.1662036518893231</c:v>
                </c:pt>
                <c:pt idx="73">
                  <c:v>0.65553825592020976</c:v>
                </c:pt>
                <c:pt idx="74">
                  <c:v>0.53856692988128363</c:v>
                </c:pt>
                <c:pt idx="75">
                  <c:v>0.20850954449786757</c:v>
                </c:pt>
                <c:pt idx="76">
                  <c:v>-0.56005498805662857</c:v>
                </c:pt>
                <c:pt idx="77">
                  <c:v>-0.99549185891465797</c:v>
                </c:pt>
                <c:pt idx="78">
                  <c:v>0.93969262078590832</c:v>
                </c:pt>
                <c:pt idx="79">
                  <c:v>0.17364817766693022</c:v>
                </c:pt>
                <c:pt idx="80">
                  <c:v>0.60982621962421302</c:v>
                </c:pt>
                <c:pt idx="81">
                  <c:v>0.21718606721289038</c:v>
                </c:pt>
                <c:pt idx="82">
                  <c:v>1</c:v>
                </c:pt>
                <c:pt idx="83">
                  <c:v>0.67857523825648447</c:v>
                </c:pt>
                <c:pt idx="84">
                  <c:v>0.49999999999999989</c:v>
                </c:pt>
                <c:pt idx="85">
                  <c:v>-0.32990058020337587</c:v>
                </c:pt>
                <c:pt idx="86">
                  <c:v>0.46199232488334546</c:v>
                </c:pt>
                <c:pt idx="87">
                  <c:v>0.82537273921186116</c:v>
                </c:pt>
                <c:pt idx="88">
                  <c:v>0.93969262078590843</c:v>
                </c:pt>
                <c:pt idx="89">
                  <c:v>0.48300306385479252</c:v>
                </c:pt>
                <c:pt idx="90">
                  <c:v>0.3420201433256686</c:v>
                </c:pt>
                <c:pt idx="91">
                  <c:v>0.50000000000000011</c:v>
                </c:pt>
                <c:pt idx="92">
                  <c:v>1</c:v>
                </c:pt>
                <c:pt idx="93">
                  <c:v>1</c:v>
                </c:pt>
                <c:pt idx="94">
                  <c:v>0.7660444431189779</c:v>
                </c:pt>
                <c:pt idx="95">
                  <c:v>-0.17364809157229802</c:v>
                </c:pt>
                <c:pt idx="96">
                  <c:v>0.34202014332566882</c:v>
                </c:pt>
                <c:pt idx="97">
                  <c:v>0.76604444311897812</c:v>
                </c:pt>
                <c:pt idx="98">
                  <c:v>1</c:v>
                </c:pt>
              </c:numCache>
            </c:numRef>
          </c:xVal>
          <c:yVal>
            <c:numRef>
              <c:f>'1st &amp; 2nd component cdc planes'!$B$13:$CV$13</c:f>
              <c:numCache>
                <c:formatCode>#,##0.00_);\(#,##0.00\)</c:formatCode>
                <c:ptCount val="99"/>
                <c:pt idx="0">
                  <c:v>0.99075482092690093</c:v>
                </c:pt>
                <c:pt idx="1">
                  <c:v>-0.93615907186246128</c:v>
                </c:pt>
                <c:pt idx="2">
                  <c:v>-0.99646610974997829</c:v>
                </c:pt>
                <c:pt idx="3">
                  <c:v>-0.87475776961405993</c:v>
                </c:pt>
                <c:pt idx="4">
                  <c:v>-0.79538660773563108</c:v>
                </c:pt>
                <c:pt idx="5">
                  <c:v>0.99954458635577936</c:v>
                </c:pt>
                <c:pt idx="6">
                  <c:v>0.74589991317052151</c:v>
                </c:pt>
                <c:pt idx="7">
                  <c:v>0.97920790665261759</c:v>
                </c:pt>
                <c:pt idx="8">
                  <c:v>-0.7335252111281777</c:v>
                </c:pt>
                <c:pt idx="9">
                  <c:v>-0.18016354056484807</c:v>
                </c:pt>
                <c:pt idx="10">
                  <c:v>-0.77939009156809624</c:v>
                </c:pt>
                <c:pt idx="11">
                  <c:v>0.28545174114669436</c:v>
                </c:pt>
                <c:pt idx="12">
                  <c:v>-0.92000533160686337</c:v>
                </c:pt>
                <c:pt idx="13">
                  <c:v>-0.88406664123076961</c:v>
                </c:pt>
                <c:pt idx="14">
                  <c:v>0.75395102457899776</c:v>
                </c:pt>
                <c:pt idx="15">
                  <c:v>-0.89745670058131322</c:v>
                </c:pt>
                <c:pt idx="16">
                  <c:v>-0.98406503229996745</c:v>
                </c:pt>
                <c:pt idx="17">
                  <c:v>0.84771677242894206</c:v>
                </c:pt>
                <c:pt idx="18">
                  <c:v>0.99930380902492255</c:v>
                </c:pt>
                <c:pt idx="19">
                  <c:v>0.59579429528712224</c:v>
                </c:pt>
                <c:pt idx="20">
                  <c:v>0.99797264841232924</c:v>
                </c:pt>
                <c:pt idx="21">
                  <c:v>0.97726461211378568</c:v>
                </c:pt>
                <c:pt idx="22">
                  <c:v>-0.82583711914179458</c:v>
                </c:pt>
                <c:pt idx="23">
                  <c:v>0.99228144077602309</c:v>
                </c:pt>
                <c:pt idx="24">
                  <c:v>0.97332081730493825</c:v>
                </c:pt>
                <c:pt idx="25">
                  <c:v>0.98628684685938872</c:v>
                </c:pt>
                <c:pt idx="26">
                  <c:v>-0.56204851948111445</c:v>
                </c:pt>
                <c:pt idx="27">
                  <c:v>-0.85209462307347161</c:v>
                </c:pt>
                <c:pt idx="28">
                  <c:v>0.99817825392581339</c:v>
                </c:pt>
                <c:pt idx="29">
                  <c:v>0.93054650741999478</c:v>
                </c:pt>
                <c:pt idx="30">
                  <c:v>0.99986739656719614</c:v>
                </c:pt>
                <c:pt idx="31">
                  <c:v>-0.1763460836359394</c:v>
                </c:pt>
                <c:pt idx="32">
                  <c:v>-0.78005774344536105</c:v>
                </c:pt>
                <c:pt idx="33">
                  <c:v>0.97581557848090628</c:v>
                </c:pt>
                <c:pt idx="34">
                  <c:v>0.79892529273663226</c:v>
                </c:pt>
                <c:pt idx="35">
                  <c:v>0.97165449471670218</c:v>
                </c:pt>
                <c:pt idx="36">
                  <c:v>-0.99705602790434067</c:v>
                </c:pt>
                <c:pt idx="37">
                  <c:v>0.91238144191894177</c:v>
                </c:pt>
                <c:pt idx="38">
                  <c:v>0.99989134075636255</c:v>
                </c:pt>
                <c:pt idx="39">
                  <c:v>0.88063870243464437</c:v>
                </c:pt>
                <c:pt idx="40">
                  <c:v>0.96378416226993524</c:v>
                </c:pt>
                <c:pt idx="41">
                  <c:v>-0.99969679466555272</c:v>
                </c:pt>
                <c:pt idx="42">
                  <c:v>0.99013557633190064</c:v>
                </c:pt>
                <c:pt idx="43">
                  <c:v>-0.94018697837720366</c:v>
                </c:pt>
                <c:pt idx="44">
                  <c:v>-0.97089496592289815</c:v>
                </c:pt>
                <c:pt idx="45">
                  <c:v>-0.99484729331504207</c:v>
                </c:pt>
                <c:pt idx="46">
                  <c:v>-0.85171513422878309</c:v>
                </c:pt>
                <c:pt idx="47">
                  <c:v>3.5927178274846629E-2</c:v>
                </c:pt>
                <c:pt idx="48">
                  <c:v>-0.98236292166892925</c:v>
                </c:pt>
                <c:pt idx="49">
                  <c:v>-0.97601497635506307</c:v>
                </c:pt>
                <c:pt idx="50">
                  <c:v>-0.88869373455293865</c:v>
                </c:pt>
                <c:pt idx="51">
                  <c:v>-0.805317481181547</c:v>
                </c:pt>
                <c:pt idx="52">
                  <c:v>0.67157950587043147</c:v>
                </c:pt>
                <c:pt idx="53">
                  <c:v>0.67906164161267901</c:v>
                </c:pt>
                <c:pt idx="54">
                  <c:v>0.96401439667562838</c:v>
                </c:pt>
                <c:pt idx="55">
                  <c:v>0.77745751032585031</c:v>
                </c:pt>
                <c:pt idx="56">
                  <c:v>0.8618806409431029</c:v>
                </c:pt>
                <c:pt idx="57">
                  <c:v>-0.90419572043618535</c:v>
                </c:pt>
                <c:pt idx="58">
                  <c:v>-0.94911168104724553</c:v>
                </c:pt>
                <c:pt idx="59">
                  <c:v>0.56307086164240128</c:v>
                </c:pt>
                <c:pt idx="60">
                  <c:v>-0.61974068690219386</c:v>
                </c:pt>
                <c:pt idx="61">
                  <c:v>-0.77769639086080322</c:v>
                </c:pt>
                <c:pt idx="62">
                  <c:v>-0.51285883502328178</c:v>
                </c:pt>
                <c:pt idx="63">
                  <c:v>-0.82537273921186138</c:v>
                </c:pt>
                <c:pt idx="64">
                  <c:v>-0.72793504168967038</c:v>
                </c:pt>
                <c:pt idx="65">
                  <c:v>0.79341329660707582</c:v>
                </c:pt>
                <c:pt idx="66">
                  <c:v>-0.76604444311897801</c:v>
                </c:pt>
                <c:pt idx="67">
                  <c:v>-0.74703849680527112</c:v>
                </c:pt>
                <c:pt idx="68">
                  <c:v>0.64768493979196806</c:v>
                </c:pt>
                <c:pt idx="69">
                  <c:v>0.13150204132622262</c:v>
                </c:pt>
                <c:pt idx="70">
                  <c:v>-0.79082389088221805</c:v>
                </c:pt>
                <c:pt idx="71">
                  <c:v>0.99708785564397695</c:v>
                </c:pt>
                <c:pt idx="72">
                  <c:v>-0.98609144915603675</c:v>
                </c:pt>
                <c:pt idx="73">
                  <c:v>-0.75516196608746766</c:v>
                </c:pt>
                <c:pt idx="74">
                  <c:v>0.84258273305251663</c:v>
                </c:pt>
                <c:pt idx="75">
                  <c:v>-0.97802033202448901</c:v>
                </c:pt>
                <c:pt idx="76">
                  <c:v>0.828455436552196</c:v>
                </c:pt>
                <c:pt idx="77">
                  <c:v>9.484702860205281E-2</c:v>
                </c:pt>
                <c:pt idx="78">
                  <c:v>0.34202014332566893</c:v>
                </c:pt>
                <c:pt idx="79">
                  <c:v>-0.98480775301220813</c:v>
                </c:pt>
                <c:pt idx="80">
                  <c:v>-0.79253516127604151</c:v>
                </c:pt>
                <c:pt idx="81">
                  <c:v>-0.97613022297672858</c:v>
                </c:pt>
                <c:pt idx="82">
                  <c:v>0</c:v>
                </c:pt>
                <c:pt idx="83">
                  <c:v>-0.73453090202193361</c:v>
                </c:pt>
                <c:pt idx="84">
                  <c:v>-0.86602540378443871</c:v>
                </c:pt>
                <c:pt idx="85">
                  <c:v>0.94401568163959859</c:v>
                </c:pt>
                <c:pt idx="86">
                  <c:v>-0.88688392236463576</c:v>
                </c:pt>
                <c:pt idx="87">
                  <c:v>-0.56458820512468122</c:v>
                </c:pt>
                <c:pt idx="88">
                  <c:v>-0.34202014332566849</c:v>
                </c:pt>
                <c:pt idx="89">
                  <c:v>-0.87561866146564238</c:v>
                </c:pt>
                <c:pt idx="90">
                  <c:v>0.93969262078590843</c:v>
                </c:pt>
                <c:pt idx="91">
                  <c:v>-0.8660254037844386</c:v>
                </c:pt>
                <c:pt idx="92">
                  <c:v>0</c:v>
                </c:pt>
                <c:pt idx="93">
                  <c:v>0</c:v>
                </c:pt>
                <c:pt idx="94">
                  <c:v>0.64278760968653947</c:v>
                </c:pt>
                <c:pt idx="95">
                  <c:v>-0.98480776819301075</c:v>
                </c:pt>
                <c:pt idx="96">
                  <c:v>-0.93969262078590832</c:v>
                </c:pt>
                <c:pt idx="97">
                  <c:v>-0.64278760968653925</c:v>
                </c:pt>
                <c:pt idx="98">
                  <c:v>0</c:v>
                </c:pt>
              </c:numCache>
            </c:numRef>
          </c:yVal>
          <c:bubbleSize>
            <c:numRef>
              <c:f>'1st &amp; 2nd component cdc planes'!$B$14:$CV$14</c:f>
              <c:numCache>
                <c:formatCode>#,##0.00_);\(#,##0.00\)</c:formatCode>
                <c:ptCount val="99"/>
                <c:pt idx="0">
                  <c:v>146.3876684509784</c:v>
                </c:pt>
                <c:pt idx="1">
                  <c:v>119.24804659585948</c:v>
                </c:pt>
                <c:pt idx="2">
                  <c:v>26.264183714873337</c:v>
                </c:pt>
                <c:pt idx="3">
                  <c:v>123.31763124873696</c:v>
                </c:pt>
                <c:pt idx="4">
                  <c:v>76.204380409539837</c:v>
                </c:pt>
                <c:pt idx="5">
                  <c:v>33.783614422751761</c:v>
                </c:pt>
                <c:pt idx="6">
                  <c:v>21.422371415107957</c:v>
                </c:pt>
                <c:pt idx="7">
                  <c:v>38.264289341894397</c:v>
                </c:pt>
                <c:pt idx="8">
                  <c:v>10.380747805116805</c:v>
                </c:pt>
                <c:pt idx="9">
                  <c:v>7.2570812084469711</c:v>
                </c:pt>
                <c:pt idx="10">
                  <c:v>25.805975604412509</c:v>
                </c:pt>
                <c:pt idx="11">
                  <c:v>12.919867561666193</c:v>
                </c:pt>
                <c:pt idx="12">
                  <c:v>28.463929241423546</c:v>
                </c:pt>
                <c:pt idx="13">
                  <c:v>14.5497969691856</c:v>
                </c:pt>
                <c:pt idx="14">
                  <c:v>3.6275100476325166</c:v>
                </c:pt>
                <c:pt idx="15">
                  <c:v>6.9176966988179425</c:v>
                </c:pt>
                <c:pt idx="16">
                  <c:v>22.442443767877339</c:v>
                </c:pt>
                <c:pt idx="17">
                  <c:v>2.2862660407194193</c:v>
                </c:pt>
                <c:pt idx="18">
                  <c:v>8.8951602970170676</c:v>
                </c:pt>
                <c:pt idx="19">
                  <c:v>10.614820464098406</c:v>
                </c:pt>
                <c:pt idx="20">
                  <c:v>11.856810363992858</c:v>
                </c:pt>
                <c:pt idx="21">
                  <c:v>10.610876514516235</c:v>
                </c:pt>
                <c:pt idx="22">
                  <c:v>8.1485574233366442</c:v>
                </c:pt>
                <c:pt idx="23">
                  <c:v>31.508008207737824</c:v>
                </c:pt>
                <c:pt idx="24">
                  <c:v>10.231141158936877</c:v>
                </c:pt>
                <c:pt idx="25">
                  <c:v>18.634807082106395</c:v>
                </c:pt>
                <c:pt idx="26">
                  <c:v>0.51831300699115246</c:v>
                </c:pt>
                <c:pt idx="27">
                  <c:v>5.9548279658400576</c:v>
                </c:pt>
                <c:pt idx="28">
                  <c:v>9.3683615013653565</c:v>
                </c:pt>
                <c:pt idx="29">
                  <c:v>4.8644316808596839</c:v>
                </c:pt>
                <c:pt idx="30">
                  <c:v>12.520435219583497</c:v>
                </c:pt>
                <c:pt idx="31">
                  <c:v>2.2930401251592323</c:v>
                </c:pt>
                <c:pt idx="32">
                  <c:v>3.707631554014299</c:v>
                </c:pt>
                <c:pt idx="33">
                  <c:v>7.283446589478979</c:v>
                </c:pt>
                <c:pt idx="34">
                  <c:v>4.0223542020891285</c:v>
                </c:pt>
                <c:pt idx="35">
                  <c:v>8.1197473725609388</c:v>
                </c:pt>
                <c:pt idx="36">
                  <c:v>2.839876177370142</c:v>
                </c:pt>
                <c:pt idx="37">
                  <c:v>1.2501094260698544</c:v>
                </c:pt>
                <c:pt idx="38">
                  <c:v>2.7912966511721589</c:v>
                </c:pt>
                <c:pt idx="39">
                  <c:v>2.8861226145458674</c:v>
                </c:pt>
                <c:pt idx="40">
                  <c:v>1.2246897498774465</c:v>
                </c:pt>
                <c:pt idx="41">
                  <c:v>6.322804395893808</c:v>
                </c:pt>
                <c:pt idx="42">
                  <c:v>1.0073855847988666</c:v>
                </c:pt>
                <c:pt idx="43">
                  <c:v>10.511513592573012</c:v>
                </c:pt>
                <c:pt idx="44">
                  <c:v>13.309071932092095</c:v>
                </c:pt>
                <c:pt idx="45">
                  <c:v>2.3190541662730908</c:v>
                </c:pt>
                <c:pt idx="46">
                  <c:v>3.5514802680170292</c:v>
                </c:pt>
                <c:pt idx="47">
                  <c:v>1.1677783665030252</c:v>
                </c:pt>
                <c:pt idx="48">
                  <c:v>12.880833044826717</c:v>
                </c:pt>
                <c:pt idx="49">
                  <c:v>3.094956838438526</c:v>
                </c:pt>
                <c:pt idx="50">
                  <c:v>13.237066549279366</c:v>
                </c:pt>
                <c:pt idx="51">
                  <c:v>3.5063968445626008</c:v>
                </c:pt>
                <c:pt idx="52">
                  <c:v>1.6827955250961273</c:v>
                </c:pt>
                <c:pt idx="53">
                  <c:v>1.3299128439117982</c:v>
                </c:pt>
                <c:pt idx="54">
                  <c:v>2.8624924310605864</c:v>
                </c:pt>
                <c:pt idx="55">
                  <c:v>3.4173927806121362</c:v>
                </c:pt>
                <c:pt idx="56">
                  <c:v>12.651394984813962</c:v>
                </c:pt>
                <c:pt idx="57">
                  <c:v>2.5405525951165253</c:v>
                </c:pt>
                <c:pt idx="58">
                  <c:v>3.0673949079641574</c:v>
                </c:pt>
                <c:pt idx="59">
                  <c:v>0.34247249510209804</c:v>
                </c:pt>
                <c:pt idx="60">
                  <c:v>1.0121680856783499</c:v>
                </c:pt>
                <c:pt idx="61">
                  <c:v>1.1225666759056678</c:v>
                </c:pt>
                <c:pt idx="62">
                  <c:v>0.61959760388845908</c:v>
                </c:pt>
                <c:pt idx="63">
                  <c:v>0.68711765608265096</c:v>
                </c:pt>
                <c:pt idx="64">
                  <c:v>2.0666995118009841</c:v>
                </c:pt>
                <c:pt idx="65">
                  <c:v>0.9578417921002722</c:v>
                </c:pt>
                <c:pt idx="66">
                  <c:v>2.5620247951483202</c:v>
                </c:pt>
                <c:pt idx="67">
                  <c:v>0.31790040639290623</c:v>
                </c:pt>
                <c:pt idx="68">
                  <c:v>2.1954281090087195</c:v>
                </c:pt>
                <c:pt idx="69">
                  <c:v>2.9955664355632448</c:v>
                </c:pt>
                <c:pt idx="70">
                  <c:v>1.0324552255233954</c:v>
                </c:pt>
                <c:pt idx="71">
                  <c:v>0.53448265471212897</c:v>
                </c:pt>
                <c:pt idx="72">
                  <c:v>1.5723726697612472</c:v>
                </c:pt>
                <c:pt idx="73">
                  <c:v>1.0359211393161094</c:v>
                </c:pt>
                <c:pt idx="74">
                  <c:v>3.2842316517910941</c:v>
                </c:pt>
                <c:pt idx="75">
                  <c:v>0.8469849413234124</c:v>
                </c:pt>
                <c:pt idx="76">
                  <c:v>0.31533415631751222</c:v>
                </c:pt>
                <c:pt idx="77">
                  <c:v>5.1196710444997473</c:v>
                </c:pt>
                <c:pt idx="78">
                  <c:v>9.9999999999999964E-2</c:v>
                </c:pt>
                <c:pt idx="79">
                  <c:v>0.57587704831436348</c:v>
                </c:pt>
                <c:pt idx="80">
                  <c:v>0.9641083069853591</c:v>
                </c:pt>
                <c:pt idx="81">
                  <c:v>0.77060568347894365</c:v>
                </c:pt>
                <c:pt idx="82">
                  <c:v>0</c:v>
                </c:pt>
                <c:pt idx="83">
                  <c:v>0.68458579429256139</c:v>
                </c:pt>
                <c:pt idx="84">
                  <c:v>0.54114741278097711</c:v>
                </c:pt>
                <c:pt idx="85">
                  <c:v>0.93737241600024857</c:v>
                </c:pt>
                <c:pt idx="86">
                  <c:v>0.51502700660073053</c:v>
                </c:pt>
                <c:pt idx="87">
                  <c:v>0.34885877674144017</c:v>
                </c:pt>
                <c:pt idx="88">
                  <c:v>0.1</c:v>
                </c:pt>
                <c:pt idx="89">
                  <c:v>0.60862815182259011</c:v>
                </c:pt>
                <c:pt idx="90">
                  <c:v>0.49872415329663727</c:v>
                </c:pt>
                <c:pt idx="91">
                  <c:v>0.4411474127809773</c:v>
                </c:pt>
                <c:pt idx="92">
                  <c:v>0</c:v>
                </c:pt>
                <c:pt idx="93">
                  <c:v>0</c:v>
                </c:pt>
                <c:pt idx="94">
                  <c:v>0.38793852415718166</c:v>
                </c:pt>
                <c:pt idx="95">
                  <c:v>9.9999999999999992E-2</c:v>
                </c:pt>
                <c:pt idx="96">
                  <c:v>0.56712818196177095</c:v>
                </c:pt>
                <c:pt idx="97">
                  <c:v>0.4411474127809773</c:v>
                </c:pt>
                <c:pt idx="98">
                  <c:v>0.1</c:v>
                </c:pt>
              </c:numCache>
            </c:numRef>
          </c:bubbleSize>
          <c:bubble3D val="1"/>
          <c:extLst>
            <c:ext xmlns:c16="http://schemas.microsoft.com/office/drawing/2014/chart" uri="{C3380CC4-5D6E-409C-BE32-E72D297353CC}">
              <c16:uniqueId val="{00000000-1E89-4900-BB63-2CA1F9B999E3}"/>
            </c:ext>
          </c:extLst>
        </c:ser>
        <c:ser>
          <c:idx val="1"/>
          <c:order val="1"/>
          <c:tx>
            <c:strRef>
              <c:f>'silso annual sun spots'!$U$1</c:f>
              <c:strCache>
                <c:ptCount val="1"/>
                <c:pt idx="0">
                  <c:v>18 Yr Solar Cycles</c:v>
                </c:pt>
              </c:strCache>
            </c:strRef>
          </c:tx>
          <c:spPr>
            <a:solidFill>
              <a:srgbClr val="FFFF00"/>
            </a:solidFill>
            <a:ln w="25400">
              <a:noFill/>
            </a:ln>
            <a:effectLst/>
          </c:spPr>
          <c:invertIfNegative val="0"/>
          <c:dLbls>
            <c:dLbl>
              <c:idx val="0"/>
              <c:layout>
                <c:manualLayout>
                  <c:x val="-1.2468375847082724E-2"/>
                  <c:y val="-0.22153421796771505"/>
                </c:manualLayout>
              </c:layout>
              <c:tx>
                <c:rich>
                  <a:bodyPr/>
                  <a:lstStyle/>
                  <a:p>
                    <a:fld id="{7EECDBF6-5E18-41D2-8683-472C8B6B4BFB}"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E89-4900-BB63-2CA1F9B999E3}"/>
                </c:ext>
              </c:extLst>
            </c:dLbl>
            <c:dLbl>
              <c:idx val="1"/>
              <c:layout>
                <c:manualLayout>
                  <c:x val="-0.12243116743830022"/>
                  <c:y val="2.7087074218148786E-2"/>
                </c:manualLayout>
              </c:layout>
              <c:tx>
                <c:rich>
                  <a:bodyPr/>
                  <a:lstStyle/>
                  <a:p>
                    <a:fld id="{517D4AD9-0F32-4453-B02F-C59AEEF7B3CB}"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1E89-4900-BB63-2CA1F9B999E3}"/>
                </c:ext>
              </c:extLst>
            </c:dLbl>
            <c:dLbl>
              <c:idx val="2"/>
              <c:layout>
                <c:manualLayout>
                  <c:x val="-0.10819001926415672"/>
                  <c:y val="0.14793925658119092"/>
                </c:manualLayout>
              </c:layout>
              <c:tx>
                <c:rich>
                  <a:bodyPr/>
                  <a:lstStyle/>
                  <a:p>
                    <a:fld id="{5B7384F1-E805-4478-A53E-443E2E0C106A}"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E89-4900-BB63-2CA1F9B999E3}"/>
                </c:ext>
              </c:extLst>
            </c:dLbl>
            <c:dLbl>
              <c:idx val="3"/>
              <c:layout>
                <c:manualLayout>
                  <c:x val="-1.0812390886162725E-2"/>
                  <c:y val="-0.22156620724828813"/>
                </c:manualLayout>
              </c:layout>
              <c:tx>
                <c:rich>
                  <a:bodyPr/>
                  <a:lstStyle/>
                  <a:p>
                    <a:fld id="{6BA3A578-4CBD-4E25-9BAF-66801D8B5F95}"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E89-4900-BB63-2CA1F9B999E3}"/>
                </c:ext>
              </c:extLst>
            </c:dLbl>
            <c:dLbl>
              <c:idx val="4"/>
              <c:layout>
                <c:manualLayout>
                  <c:x val="-0.19383408776743338"/>
                  <c:y val="-0.19960254827816187"/>
                </c:manualLayout>
              </c:layout>
              <c:tx>
                <c:rich>
                  <a:bodyPr/>
                  <a:lstStyle/>
                  <a:p>
                    <a:fld id="{4B939AF2-F804-41F4-9D11-5C2479DE6D87}"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1E89-4900-BB63-2CA1F9B999E3}"/>
                </c:ext>
              </c:extLst>
            </c:dLbl>
            <c:dLbl>
              <c:idx val="5"/>
              <c:layout>
                <c:manualLayout>
                  <c:x val="-0.21679374683125008"/>
                  <c:y val="7.4698591566297781E-2"/>
                </c:manualLayout>
              </c:layout>
              <c:tx>
                <c:rich>
                  <a:bodyPr/>
                  <a:lstStyle/>
                  <a:p>
                    <a:fld id="{10C5B49A-82EB-44B9-9B72-9044FAD476CE}"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E89-4900-BB63-2CA1F9B999E3}"/>
                </c:ext>
              </c:extLst>
            </c:dLbl>
            <c:dLbl>
              <c:idx val="6"/>
              <c:layout>
                <c:manualLayout>
                  <c:x val="-0.13120749613645741"/>
                  <c:y val="-7.89416980272271E-2"/>
                </c:manualLayout>
              </c:layout>
              <c:tx>
                <c:rich>
                  <a:bodyPr/>
                  <a:lstStyle/>
                  <a:p>
                    <a:fld id="{BAFCC7C5-4BA5-4FCD-8AC3-D8B69E72CB0E}"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E89-4900-BB63-2CA1F9B999E3}"/>
                </c:ext>
              </c:extLst>
            </c:dLbl>
            <c:spPr>
              <a:solidFill>
                <a:srgbClr val="FFFF00"/>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'silso annual sun spots'!$AE$5:$AE$11</c:f>
              <c:numCache>
                <c:formatCode>_(* #,##0.00_);_(* \(#,##0.00\);_(* "-"??_);_(@_)</c:formatCode>
                <c:ptCount val="7"/>
                <c:pt idx="0">
                  <c:v>-0.51131687229917755</c:v>
                </c:pt>
                <c:pt idx="1">
                  <c:v>0.9679215121084761</c:v>
                </c:pt>
                <c:pt idx="2">
                  <c:v>2.882405814855347E-3</c:v>
                </c:pt>
                <c:pt idx="3">
                  <c:v>-0.78020004827602329</c:v>
                </c:pt>
                <c:pt idx="4">
                  <c:v>0.40776113627392735</c:v>
                </c:pt>
                <c:pt idx="5">
                  <c:v>0.88112173420280615</c:v>
                </c:pt>
                <c:pt idx="6">
                  <c:v>0.97242125734566687</c:v>
                </c:pt>
              </c:numCache>
            </c:numRef>
          </c:xVal>
          <c:yVal>
            <c:numRef>
              <c:f>'silso annual sun spots'!$AF$5:$AF$11</c:f>
              <c:numCache>
                <c:formatCode>_(* #,##0.00_);_(* \(#,##0.00\);_(* "-"??_);_(@_)</c:formatCode>
                <c:ptCount val="7"/>
                <c:pt idx="0">
                  <c:v>-0.85939225974067657</c:v>
                </c:pt>
                <c:pt idx="1">
                  <c:v>-0.25125275401006264</c:v>
                </c:pt>
                <c:pt idx="2">
                  <c:v>0.99999584585973078</c:v>
                </c:pt>
                <c:pt idx="3">
                  <c:v>-0.62553008294572932</c:v>
                </c:pt>
                <c:pt idx="4">
                  <c:v>-0.91308863520722661</c:v>
                </c:pt>
                <c:pt idx="5">
                  <c:v>0.47288951089598019</c:v>
                </c:pt>
                <c:pt idx="6">
                  <c:v>-0.23323142640363112</c:v>
                </c:pt>
              </c:numCache>
            </c:numRef>
          </c:yVal>
          <c:bubbleSize>
            <c:numRef>
              <c:f>'silso annual sun spots'!$AG$5:$AG$11</c:f>
              <c:numCache>
                <c:formatCode>_(* #,##0.00_);_(* \(#,##0.00\);_(* "-"??_);_(@_)</c:formatCode>
                <c:ptCount val="7"/>
                <c:pt idx="0">
                  <c:v>1</c:v>
                </c:pt>
                <c:pt idx="1">
                  <c:v>1</c:v>
                </c:pt>
                <c:pt idx="2">
                  <c:v>1</c:v>
                </c:pt>
                <c:pt idx="3">
                  <c:v>1</c:v>
                </c:pt>
                <c:pt idx="4">
                  <c:v>1</c:v>
                </c:pt>
                <c:pt idx="5">
                  <c:v>1</c:v>
                </c:pt>
                <c:pt idx="6">
                  <c:v>1</c:v>
                </c:pt>
              </c:numCache>
            </c:numRef>
          </c:bubbleSize>
          <c:bubble3D val="1"/>
          <c:extLst>
            <c:ext xmlns:c15="http://schemas.microsoft.com/office/drawing/2012/chart" uri="{02D57815-91ED-43cb-92C2-25804820EDAC}">
              <c15:datalabelsRange>
                <c15:f>'silso annual sun spots'!$AH$5:$AH$11</c15:f>
                <c15:dlblRangeCache>
                  <c:ptCount val="7"/>
                  <c:pt idx="0">
                    <c:v>1999-2016</c:v>
                  </c:pt>
                  <c:pt idx="1">
                    <c:v>1981-1998</c:v>
                  </c:pt>
                  <c:pt idx="2">
                    <c:v>1963-1980</c:v>
                  </c:pt>
                  <c:pt idx="3">
                    <c:v>1945-1962</c:v>
                  </c:pt>
                  <c:pt idx="4">
                    <c:v>1927-1944</c:v>
                  </c:pt>
                  <c:pt idx="5">
                    <c:v>1909-1926</c:v>
                  </c:pt>
                  <c:pt idx="6">
                    <c:v>1891-1908</c:v>
                  </c:pt>
                </c15:dlblRangeCache>
              </c15:datalabelsRange>
            </c:ext>
            <c:ext xmlns:c16="http://schemas.microsoft.com/office/drawing/2014/chart" uri="{C3380CC4-5D6E-409C-BE32-E72D297353CC}">
              <c16:uniqueId val="{00000008-1E89-4900-BB63-2CA1F9B999E3}"/>
            </c:ext>
          </c:extLst>
        </c:ser>
        <c:dLbls>
          <c:showLegendKey val="0"/>
          <c:showVal val="0"/>
          <c:showCatName val="0"/>
          <c:showSerName val="0"/>
          <c:showPercent val="0"/>
          <c:showBubbleSize val="0"/>
        </c:dLbls>
        <c:bubbleScale val="40"/>
        <c:showNegBubbles val="0"/>
        <c:axId val="278588528"/>
        <c:axId val="416513840"/>
      </c:bubbleChart>
      <c:valAx>
        <c:axId val="278588528"/>
        <c:scaling>
          <c:orientation val="minMax"/>
          <c:max val="1.1000000000000001"/>
          <c:min val="-1.1000000000000001"/>
        </c:scaling>
        <c:delete val="1"/>
        <c:axPos val="b"/>
        <c:majorGridlines>
          <c:spPr>
            <a:ln w="9525" cap="flat" cmpd="sng" algn="ctr">
              <a:solidFill>
                <a:schemeClr val="tx1">
                  <a:lumMod val="15000"/>
                  <a:lumOff val="85000"/>
                </a:schemeClr>
              </a:solidFill>
              <a:round/>
            </a:ln>
            <a:effectLst/>
          </c:spPr>
        </c:majorGridlines>
        <c:numFmt formatCode="#,##0.00_);\(#,##0.00\)" sourceLinked="1"/>
        <c:majorTickMark val="none"/>
        <c:minorTickMark val="none"/>
        <c:tickLblPos val="nextTo"/>
        <c:crossAx val="416513840"/>
        <c:crosses val="autoZero"/>
        <c:crossBetween val="midCat"/>
      </c:valAx>
      <c:valAx>
        <c:axId val="416513840"/>
        <c:scaling>
          <c:orientation val="minMax"/>
          <c:max val="1.1000000000000001"/>
          <c:min val="-1.1000000000000001"/>
        </c:scaling>
        <c:delete val="1"/>
        <c:axPos val="l"/>
        <c:majorGridlines>
          <c:spPr>
            <a:ln w="9525" cap="flat" cmpd="sng" algn="ctr">
              <a:solidFill>
                <a:schemeClr val="tx1">
                  <a:lumMod val="15000"/>
                  <a:lumOff val="85000"/>
                </a:schemeClr>
              </a:solidFill>
              <a:round/>
            </a:ln>
            <a:effectLst/>
          </c:spPr>
        </c:majorGridlines>
        <c:numFmt formatCode="#,##0.00_);\(#,##0.00\)" sourceLinked="1"/>
        <c:majorTickMark val="none"/>
        <c:minorTickMark val="none"/>
        <c:tickLblPos val="nextTo"/>
        <c:crossAx val="278588528"/>
        <c:crosses val="autoZero"/>
        <c:crossBetween val="midCat"/>
      </c:valAx>
      <c:spPr>
        <a:noFill/>
        <a:ln>
          <a:solidFill>
            <a:schemeClr val="tx1"/>
          </a:solidFill>
        </a:ln>
        <a:effectLst/>
      </c:spPr>
    </c:plotArea>
    <c:legend>
      <c:legendPos val="r"/>
      <c:layout>
        <c:manualLayout>
          <c:xMode val="edge"/>
          <c:yMode val="edge"/>
          <c:x val="1.5103460638031181E-2"/>
          <c:y val="0.90375603251206504"/>
          <c:w val="0.29360472833804729"/>
          <c:h val="8.9067182886376842E-2"/>
        </c:manualLayout>
      </c:layout>
      <c:overlay val="0"/>
      <c:spPr>
        <a:solidFill>
          <a:schemeClr val="bg1"/>
        </a:solidFill>
        <a:ln>
          <a:solidFill>
            <a:schemeClr val="tx1"/>
          </a:solid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98210210956491E-2"/>
          <c:y val="5.6259012569378529E-3"/>
          <c:w val="0.91842981735788176"/>
          <c:h val="0.86984713150825355"/>
        </c:manualLayout>
      </c:layout>
      <c:scatterChart>
        <c:scatterStyle val="lineMarker"/>
        <c:varyColors val="0"/>
        <c:ser>
          <c:idx val="0"/>
          <c:order val="0"/>
          <c:tx>
            <c:strRef>
              <c:f>'silso2 (2)'!$T$25</c:f>
              <c:strCache>
                <c:ptCount val="1"/>
                <c:pt idx="0">
                  <c:v>Sun Spots Cycle 1999-2016</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xVal>
            <c:numRef>
              <c:f>'silso2 (2)'!$R$4:$R$21</c:f>
              <c:numCache>
                <c:formatCode>General</c:formatCode>
                <c:ptCount val="18"/>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numCache>
            </c:numRef>
          </c:xVal>
          <c:yVal>
            <c:numRef>
              <c:f>'silso2 (2)'!$T$4:$T$21</c:f>
              <c:numCache>
                <c:formatCode>General</c:formatCode>
                <c:ptCount val="18"/>
                <c:pt idx="0">
                  <c:v>0.97932639587473325</c:v>
                </c:pt>
                <c:pt idx="1">
                  <c:v>0.98945183027069228</c:v>
                </c:pt>
                <c:pt idx="2">
                  <c:v>0.88023477118222815</c:v>
                </c:pt>
                <c:pt idx="3">
                  <c:v>0.6648484078075324</c:v>
                </c:pt>
                <c:pt idx="4">
                  <c:v>0.36927151433376881</c:v>
                </c:pt>
                <c:pt idx="5">
                  <c:v>2.9155026364228318E-2</c:v>
                </c:pt>
                <c:pt idx="6">
                  <c:v>-0.31447798806720068</c:v>
                </c:pt>
                <c:pt idx="7">
                  <c:v>-0.62018031593692335</c:v>
                </c:pt>
                <c:pt idx="8">
                  <c:v>-0.85107974481799975</c:v>
                </c:pt>
                <c:pt idx="9">
                  <c:v>-0.97932639587473314</c:v>
                </c:pt>
                <c:pt idx="10">
                  <c:v>-0.98945183027069228</c:v>
                </c:pt>
                <c:pt idx="11">
                  <c:v>-0.88023477118222837</c:v>
                </c:pt>
                <c:pt idx="12">
                  <c:v>-0.66484840780753263</c:v>
                </c:pt>
                <c:pt idx="13">
                  <c:v>-0.36927151433376831</c:v>
                </c:pt>
                <c:pt idx="14">
                  <c:v>-2.9155026364228221E-2</c:v>
                </c:pt>
                <c:pt idx="15">
                  <c:v>0.31447798806720056</c:v>
                </c:pt>
                <c:pt idx="16">
                  <c:v>0.62018031593692291</c:v>
                </c:pt>
                <c:pt idx="17">
                  <c:v>0.85107974481800019</c:v>
                </c:pt>
              </c:numCache>
            </c:numRef>
          </c:yVal>
          <c:smooth val="0"/>
          <c:extLst>
            <c:ext xmlns:c16="http://schemas.microsoft.com/office/drawing/2014/chart" uri="{C3380CC4-5D6E-409C-BE32-E72D297353CC}">
              <c16:uniqueId val="{00000000-73F6-4EF7-AE6F-88D60B546519}"/>
            </c:ext>
          </c:extLst>
        </c:ser>
        <c:ser>
          <c:idx val="1"/>
          <c:order val="1"/>
          <c:tx>
            <c:strRef>
              <c:f>'silso2 (2)'!$T$24</c:f>
              <c:strCache>
                <c:ptCount val="1"/>
                <c:pt idx="0">
                  <c:v>CDC ICD-113 Cycle 1999-2016</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xVal>
            <c:numRef>
              <c:f>'silso2 (2)'!$R$4:$R$21</c:f>
              <c:numCache>
                <c:formatCode>General</c:formatCode>
                <c:ptCount val="18"/>
                <c:pt idx="0">
                  <c:v>1999</c:v>
                </c:pt>
                <c:pt idx="1">
                  <c:v>2000</c:v>
                </c:pt>
                <c:pt idx="2">
                  <c:v>2001</c:v>
                </c:pt>
                <c:pt idx="3">
                  <c:v>2002</c:v>
                </c:pt>
                <c:pt idx="4">
                  <c:v>2003</c:v>
                </c:pt>
                <c:pt idx="5">
                  <c:v>2004</c:v>
                </c:pt>
                <c:pt idx="6">
                  <c:v>2005</c:v>
                </c:pt>
                <c:pt idx="7">
                  <c:v>2006</c:v>
                </c:pt>
                <c:pt idx="8">
                  <c:v>2007</c:v>
                </c:pt>
                <c:pt idx="9">
                  <c:v>2008</c:v>
                </c:pt>
                <c:pt idx="10">
                  <c:v>2009</c:v>
                </c:pt>
                <c:pt idx="11">
                  <c:v>2010</c:v>
                </c:pt>
                <c:pt idx="12">
                  <c:v>2011</c:v>
                </c:pt>
                <c:pt idx="13">
                  <c:v>2012</c:v>
                </c:pt>
                <c:pt idx="14">
                  <c:v>2013</c:v>
                </c:pt>
                <c:pt idx="15">
                  <c:v>2014</c:v>
                </c:pt>
                <c:pt idx="16">
                  <c:v>2015</c:v>
                </c:pt>
                <c:pt idx="17">
                  <c:v>2016</c:v>
                </c:pt>
              </c:numCache>
            </c:numRef>
          </c:xVal>
          <c:yVal>
            <c:numRef>
              <c:f>'silso2 (2)'!$U$4:$U$21</c:f>
              <c:numCache>
                <c:formatCode>General</c:formatCode>
                <c:ptCount val="18"/>
                <c:pt idx="0">
                  <c:v>0.93173992176040121</c:v>
                </c:pt>
                <c:pt idx="1">
                  <c:v>0.99974564211886197</c:v>
                </c:pt>
                <c:pt idx="2">
                  <c:v>0.94716728336352729</c:v>
                </c:pt>
                <c:pt idx="3">
                  <c:v>0.78034657153422238</c:v>
                </c:pt>
                <c:pt idx="4">
                  <c:v>0.51940454648905598</c:v>
                </c:pt>
                <c:pt idx="5">
                  <c:v>0.19581466754261218</c:v>
                </c:pt>
                <c:pt idx="6">
                  <c:v>-0.15139335022617867</c:v>
                </c:pt>
                <c:pt idx="7">
                  <c:v>-0.48034109562980581</c:v>
                </c:pt>
                <c:pt idx="8">
                  <c:v>-0.75135261582091506</c:v>
                </c:pt>
                <c:pt idx="9">
                  <c:v>-0.9317399217604011</c:v>
                </c:pt>
                <c:pt idx="10">
                  <c:v>-0.99974564211886197</c:v>
                </c:pt>
                <c:pt idx="11">
                  <c:v>-0.94716728336352751</c:v>
                </c:pt>
                <c:pt idx="12">
                  <c:v>-0.7803465715342226</c:v>
                </c:pt>
                <c:pt idx="13">
                  <c:v>-0.51940454648905598</c:v>
                </c:pt>
                <c:pt idx="14">
                  <c:v>-0.19581466754261251</c:v>
                </c:pt>
                <c:pt idx="15">
                  <c:v>0.15139335022617811</c:v>
                </c:pt>
                <c:pt idx="16">
                  <c:v>0.4803410956298057</c:v>
                </c:pt>
                <c:pt idx="17">
                  <c:v>0.75135261582091528</c:v>
                </c:pt>
              </c:numCache>
            </c:numRef>
          </c:yVal>
          <c:smooth val="0"/>
          <c:extLst>
            <c:ext xmlns:c16="http://schemas.microsoft.com/office/drawing/2014/chart" uri="{C3380CC4-5D6E-409C-BE32-E72D297353CC}">
              <c16:uniqueId val="{00000001-73F6-4EF7-AE6F-88D60B546519}"/>
            </c:ext>
          </c:extLst>
        </c:ser>
        <c:dLbls>
          <c:showLegendKey val="0"/>
          <c:showVal val="0"/>
          <c:showCatName val="0"/>
          <c:showSerName val="0"/>
          <c:showPercent val="0"/>
          <c:showBubbleSize val="0"/>
        </c:dLbls>
        <c:axId val="586199696"/>
        <c:axId val="579370800"/>
      </c:scatterChart>
      <c:valAx>
        <c:axId val="586199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9370800"/>
        <c:crosses val="autoZero"/>
        <c:crossBetween val="midCat"/>
        <c:majorUnit val="2"/>
      </c:valAx>
      <c:valAx>
        <c:axId val="57937080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86199696"/>
        <c:crosses val="autoZero"/>
        <c:crossBetween val="midCat"/>
      </c:valAx>
      <c:spPr>
        <a:solidFill>
          <a:schemeClr val="bg1"/>
        </a:solidFill>
        <a:ln>
          <a:noFill/>
        </a:ln>
        <a:effectLst/>
      </c:spPr>
    </c:plotArea>
    <c:legend>
      <c:legendPos val="b"/>
      <c:layout>
        <c:manualLayout>
          <c:xMode val="edge"/>
          <c:yMode val="edge"/>
          <c:x val="0.12915065561783654"/>
          <c:y val="0.81981377823949886"/>
          <c:w val="0.79911068984070632"/>
          <c:h val="0.15035906443888708"/>
        </c:manualLayout>
      </c:layout>
      <c:overlay val="0"/>
      <c:spPr>
        <a:solidFill>
          <a:schemeClr val="bg1"/>
        </a:solidFill>
        <a:ln>
          <a:solidFill>
            <a:schemeClr val="tx1"/>
          </a:solid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4BE31-637C-4C0F-A17C-D5DB8EF50A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F5D387-E003-450D-8E16-85ECFF9F1D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E6B8D8-9BC7-46B3-A009-DEB52294C23B}"/>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5" name="Footer Placeholder 4">
            <a:extLst>
              <a:ext uri="{FF2B5EF4-FFF2-40B4-BE49-F238E27FC236}">
                <a16:creationId xmlns:a16="http://schemas.microsoft.com/office/drawing/2014/main" id="{DA2D1F52-2D36-41DB-9F7C-ABD46C152E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3DF239E-52DC-4BF5-BC98-F7558593B00E}"/>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2945213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EA2D-75AA-4233-B1AD-6DC194D51E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B66E18-20D5-4C3D-B4C2-B2CB8E3497E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4C865C-BCCC-4274-994F-0D4F272CD9A4}"/>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5" name="Footer Placeholder 4">
            <a:extLst>
              <a:ext uri="{FF2B5EF4-FFF2-40B4-BE49-F238E27FC236}">
                <a16:creationId xmlns:a16="http://schemas.microsoft.com/office/drawing/2014/main" id="{CDC9C8C2-456B-4244-ACDF-EE88F9088D6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664753-4FA4-47B5-B93C-0DDC1D5A3D2A}"/>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169301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0BD6D-7AF3-4C1A-88E9-6EABE896D2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663DC4-9C96-4ABC-A4A9-59A605E5FA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DBC5F42-0F8E-4E7D-A274-3A6EAB025A55}"/>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5" name="Footer Placeholder 4">
            <a:extLst>
              <a:ext uri="{FF2B5EF4-FFF2-40B4-BE49-F238E27FC236}">
                <a16:creationId xmlns:a16="http://schemas.microsoft.com/office/drawing/2014/main" id="{336DA0B8-26F3-414F-BCB4-36CC42442EF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73988E-31A2-4885-8F5E-BFEF341EE33F}"/>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446114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2DD59-4EE7-4881-BB9A-0139CE8DC2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D2E1E-E311-4561-A5C5-81C29BDFD89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59411C-A26B-4374-89AF-7468F774A39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99BFC4-ACD3-42BB-9CAA-48BCE9AA1B1E}"/>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6" name="Footer Placeholder 5">
            <a:extLst>
              <a:ext uri="{FF2B5EF4-FFF2-40B4-BE49-F238E27FC236}">
                <a16:creationId xmlns:a16="http://schemas.microsoft.com/office/drawing/2014/main" id="{966D7597-9BFD-4C57-97EE-0A8BA2809E2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5B6D80D-96FA-4267-8934-1E09672BF465}"/>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3403328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B1F22-2310-4D69-B393-5EC52A946C2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EE674CB-2ECC-4C49-9707-53EF8D0704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629A0BE-CD67-47FE-86B1-95A610900F4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A769B3-F192-4869-9DFE-D68B185632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CA7C9A9-DC84-4741-A6A4-CC924B4A2DA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D2CCCE-1BCD-4A8E-9563-8CBF25C88DEA}"/>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8" name="Footer Placeholder 7">
            <a:extLst>
              <a:ext uri="{FF2B5EF4-FFF2-40B4-BE49-F238E27FC236}">
                <a16:creationId xmlns:a16="http://schemas.microsoft.com/office/drawing/2014/main" id="{A863ECCD-88D3-4587-97A3-D55D4780AB9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E860579-DA00-4C07-8AE2-C1BE3BB546BA}"/>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4089601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681D5-E1A6-491D-AC7C-39713C7AA5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67CFEF-58EC-4504-BA9A-42AFC5F5FACB}"/>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4" name="Footer Placeholder 3">
            <a:extLst>
              <a:ext uri="{FF2B5EF4-FFF2-40B4-BE49-F238E27FC236}">
                <a16:creationId xmlns:a16="http://schemas.microsoft.com/office/drawing/2014/main" id="{4BD36071-B3E2-4DF2-9DF0-20BAFB8FC0E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3AB7AEB-A71D-4EB1-BC74-8FD51F2AE7B2}"/>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346158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709A52-75D4-4DD8-AB1E-17C41BDBD532}"/>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3" name="Footer Placeholder 2">
            <a:extLst>
              <a:ext uri="{FF2B5EF4-FFF2-40B4-BE49-F238E27FC236}">
                <a16:creationId xmlns:a16="http://schemas.microsoft.com/office/drawing/2014/main" id="{947132FC-148A-440A-966F-4FFE9C64CFF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C591546-B3B6-4DA0-A6A2-FDE2A4841904}"/>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1974495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EE1F0-9AF8-450C-9C35-CC68299D53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77117A-B68E-4DB6-BE38-21933CB6DB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3F4840-7459-4E80-BCB6-1D09607160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DE3CFA-C8C6-4165-BCFB-6ED74B22B710}"/>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6" name="Footer Placeholder 5">
            <a:extLst>
              <a:ext uri="{FF2B5EF4-FFF2-40B4-BE49-F238E27FC236}">
                <a16:creationId xmlns:a16="http://schemas.microsoft.com/office/drawing/2014/main" id="{D41F7BDC-4341-4AA1-907B-A95AF98586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0F05ADB-67AD-4770-B9F1-0ECC25902F05}"/>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2404268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23023-E77B-4DEA-97F4-FB9F700A40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6D0FAC-88FA-4F3B-8F00-FFA14F5A7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0D183A1-C93F-4BC6-B0BD-7C3E49E7C0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3514B54-F0D0-49E4-972F-2D18F3133884}"/>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6" name="Footer Placeholder 5">
            <a:extLst>
              <a:ext uri="{FF2B5EF4-FFF2-40B4-BE49-F238E27FC236}">
                <a16:creationId xmlns:a16="http://schemas.microsoft.com/office/drawing/2014/main" id="{C2F484D6-1188-45E3-874E-7FA670D44D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FC19538-779D-44EE-936A-B4D7D9B6F032}"/>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3288937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5315F-003E-49EB-A741-4CA1B28E53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4BE509-C7BD-4C0D-BA20-FC635712498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1EA4AA-3D78-4CEA-91C4-75E7063D47B6}"/>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5" name="Footer Placeholder 4">
            <a:extLst>
              <a:ext uri="{FF2B5EF4-FFF2-40B4-BE49-F238E27FC236}">
                <a16:creationId xmlns:a16="http://schemas.microsoft.com/office/drawing/2014/main" id="{67F0A53B-24DB-4AAA-ADE0-EB16495A95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F9DE99-3743-40EE-8818-C7E1FF44B8DB}"/>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3531585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FFDF7C-E6D2-474E-9488-B0E449EFB4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79BFA1-7BC5-48A2-8AEE-C0E3CE0A138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C6FC8-823A-4674-A7D0-94AE9069AFED}"/>
              </a:ext>
            </a:extLst>
          </p:cNvPr>
          <p:cNvSpPr>
            <a:spLocks noGrp="1"/>
          </p:cNvSpPr>
          <p:nvPr>
            <p:ph type="dt" sz="half" idx="10"/>
          </p:nvPr>
        </p:nvSpPr>
        <p:spPr/>
        <p:txBody>
          <a:bodyPr/>
          <a:lstStyle/>
          <a:p>
            <a:fld id="{EB631B82-76A2-40E2-B0A3-3A7A44EBD8A2}" type="datetimeFigureOut">
              <a:rPr lang="en-US" smtClean="0"/>
              <a:t>6/28/2018</a:t>
            </a:fld>
            <a:endParaRPr lang="en-US" dirty="0"/>
          </a:p>
        </p:txBody>
      </p:sp>
      <p:sp>
        <p:nvSpPr>
          <p:cNvPr id="5" name="Footer Placeholder 4">
            <a:extLst>
              <a:ext uri="{FF2B5EF4-FFF2-40B4-BE49-F238E27FC236}">
                <a16:creationId xmlns:a16="http://schemas.microsoft.com/office/drawing/2014/main" id="{0512F80A-E5A7-498A-A191-23378D1205D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C012C7-27B2-4ACF-B299-151DF2685974}"/>
              </a:ext>
            </a:extLst>
          </p:cNvPr>
          <p:cNvSpPr>
            <a:spLocks noGrp="1"/>
          </p:cNvSpPr>
          <p:nvPr>
            <p:ph type="sldNum" sz="quarter" idx="12"/>
          </p:nvPr>
        </p:nvSpPr>
        <p:spPr/>
        <p:txBody>
          <a:bodyPr/>
          <a:lstStyle/>
          <a:p>
            <a:fld id="{D8EA233C-65AE-4A61-BC72-9C1A9173CE50}" type="slidenum">
              <a:rPr lang="en-US" smtClean="0"/>
              <a:t>‹#›</a:t>
            </a:fld>
            <a:endParaRPr lang="en-US" dirty="0"/>
          </a:p>
        </p:txBody>
      </p:sp>
    </p:spTree>
    <p:extLst>
      <p:ext uri="{BB962C8B-B14F-4D97-AF65-F5344CB8AC3E}">
        <p14:creationId xmlns:p14="http://schemas.microsoft.com/office/powerpoint/2010/main" val="1273982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3CB3E4-7C1B-4169-B41E-252181AE76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25B149-AFB8-4558-AEC8-0E33047990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84B8BF-7AE1-4859-8324-F93D506FB6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631B82-76A2-40E2-B0A3-3A7A44EBD8A2}" type="datetimeFigureOut">
              <a:rPr lang="en-US" smtClean="0"/>
              <a:t>6/28/2018</a:t>
            </a:fld>
            <a:endParaRPr lang="en-US" dirty="0"/>
          </a:p>
        </p:txBody>
      </p:sp>
      <p:sp>
        <p:nvSpPr>
          <p:cNvPr id="5" name="Footer Placeholder 4">
            <a:extLst>
              <a:ext uri="{FF2B5EF4-FFF2-40B4-BE49-F238E27FC236}">
                <a16:creationId xmlns:a16="http://schemas.microsoft.com/office/drawing/2014/main" id="{B5E1FB5A-5B21-49EE-8980-5491CF2C5F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2A2F642-A9C6-4C58-86C0-00E5F2B817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EA233C-65AE-4A61-BC72-9C1A9173CE50}" type="slidenum">
              <a:rPr lang="en-US" smtClean="0"/>
              <a:t>‹#›</a:t>
            </a:fld>
            <a:endParaRPr lang="en-US" dirty="0"/>
          </a:p>
        </p:txBody>
      </p:sp>
    </p:spTree>
    <p:extLst>
      <p:ext uri="{BB962C8B-B14F-4D97-AF65-F5344CB8AC3E}">
        <p14:creationId xmlns:p14="http://schemas.microsoft.com/office/powerpoint/2010/main" val="37844078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B72C222-0311-4AA3-BFD3-6F206330B185}"/>
              </a:ext>
            </a:extLst>
          </p:cNvPr>
          <p:cNvSpPr/>
          <p:nvPr/>
        </p:nvSpPr>
        <p:spPr>
          <a:xfrm>
            <a:off x="169817" y="314346"/>
            <a:ext cx="11608526" cy="5761064"/>
          </a:xfrm>
          <a:prstGeom prst="rect">
            <a:avLst/>
          </a:prstGeom>
        </p:spPr>
        <p:txBody>
          <a:bodyPr wrap="square">
            <a:spAutoFit/>
          </a:bodyPr>
          <a:lstStyle/>
          <a:p>
            <a:pPr>
              <a:lnSpc>
                <a:spcPct val="107000"/>
              </a:lnSpc>
              <a:spcAft>
                <a:spcPts val="800"/>
              </a:spcAft>
            </a:pPr>
            <a:r>
              <a:rPr lang="en-US" dirty="0"/>
              <a:t>Dynamical Augment in Mining Healthcare Datasets</a:t>
            </a:r>
          </a:p>
          <a:p>
            <a:pPr>
              <a:lnSpc>
                <a:spcPct val="107000"/>
              </a:lnSpc>
              <a:spcAft>
                <a:spcPts val="800"/>
              </a:spcAft>
            </a:pPr>
            <a:r>
              <a:rPr lang="en-US" sz="1200" dirty="0"/>
              <a:t>John Heironimus, Emma Heironimus</a:t>
            </a:r>
          </a:p>
          <a:p>
            <a:pPr>
              <a:lnSpc>
                <a:spcPct val="107000"/>
              </a:lnSpc>
              <a:spcAft>
                <a:spcPts val="800"/>
              </a:spcAft>
            </a:pPr>
            <a:endParaRPr lang="en-US" sz="1200" dirty="0"/>
          </a:p>
          <a:p>
            <a:pPr>
              <a:lnSpc>
                <a:spcPct val="107000"/>
              </a:lnSpc>
              <a:spcAft>
                <a:spcPts val="800"/>
              </a:spcAft>
            </a:pPr>
            <a:r>
              <a:rPr lang="en-US" sz="1200" dirty="0"/>
              <a:t>Abstract</a:t>
            </a: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Statistical processes commonly applied to healthcare datasets can overlook important dynamical relationships. However, understanding dynamicals often involves complex and expensive modeling. We demonstrate a simple approach to “dynamical data mining” using Fourier transform and the Kuramoto model. We compare results from this approach to cross correlations using CDC’s ICD-113 data (1999-2016). </a:t>
            </a: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We find that the ICD-113 is a synchronous anti-phase nodal system much like the spontaneous synchrony of pendulum clocks observed by Christiaan Huygens in 1665 (see image). It is a state of order in which ICDs are related phasally about common frequencies. We find that about 20% of these phasal relationships are novel to the statistical approach and corroborated by research findings. Many of these novel insights appear to be complex time series relationships suggesting stronger linkages between initial conditions/care and final causes of death than statistics would typically reveal.</a:t>
            </a: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ICD-113’s state of order remains stable even as the mix of ICDs changes. This suggests that declining US healthcare productivity is perhaps more attributable to complex dynamical relationships within the system than to rising obesity or opioid abuse rates as often hypothesized. Given the system’s stable state of order, we can simulate the impact of changing incidence of any one condition on all others without consideration of causality.</a:t>
            </a: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As a synchronous system can reflect the influence of external factors, we also consider the possible influence of solar cycles. Using the SILSO dataset, we find consistency with ICD-113 (see image). Each ICD’s phasal relationship to individual solar cycles allows us to infer its most likely time series relationship and possibly forecast future incidence on the same basis. </a:t>
            </a: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We offer several detailed examples of all points in our paper and conclude that simple “dynamical mining” offers an important augment to statistical processing of healthcare datasets.</a:t>
            </a:r>
          </a:p>
          <a:p>
            <a:pPr>
              <a:lnSpc>
                <a:spcPct val="107000"/>
              </a:lnSpc>
              <a:spcAft>
                <a:spcPts val="800"/>
              </a:spcAft>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Biography</a:t>
            </a: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John Heironimus is an independent consultant in dynamical modeling of human populations and principal of Fleming Scientific. Emma Heironimus is a dual enrollment student at University of Louisville involved in trauma research</a:t>
            </a:r>
          </a:p>
          <a:p>
            <a:pPr>
              <a:lnSpc>
                <a:spcPct val="107000"/>
              </a:lnSpc>
              <a:spcAft>
                <a:spcPts val="800"/>
              </a:spcAft>
            </a:pP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3853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8CC2C36-DAA3-45A1-BC95-3AAFCDB4EAF1}"/>
              </a:ext>
            </a:extLst>
          </p:cNvPr>
          <p:cNvGraphicFramePr>
            <a:graphicFrameLocks/>
          </p:cNvGraphicFramePr>
          <p:nvPr>
            <p:extLst/>
          </p:nvPr>
        </p:nvGraphicFramePr>
        <p:xfrm>
          <a:off x="0" y="592186"/>
          <a:ext cx="7545977" cy="61482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0258911A-87C0-49B7-8315-CC4CD10BD453}"/>
              </a:ext>
            </a:extLst>
          </p:cNvPr>
          <p:cNvGraphicFramePr>
            <a:graphicFrameLocks/>
          </p:cNvGraphicFramePr>
          <p:nvPr>
            <p:extLst/>
          </p:nvPr>
        </p:nvGraphicFramePr>
        <p:xfrm>
          <a:off x="7650480" y="470263"/>
          <a:ext cx="4367349" cy="34050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18D15632-2E0D-42F8-95AE-785908284B48}"/>
              </a:ext>
            </a:extLst>
          </p:cNvPr>
          <p:cNvGraphicFramePr>
            <a:graphicFrameLocks/>
          </p:cNvGraphicFramePr>
          <p:nvPr>
            <p:extLst/>
          </p:nvPr>
        </p:nvGraphicFramePr>
        <p:xfrm>
          <a:off x="7706454" y="4362994"/>
          <a:ext cx="4172037" cy="2216582"/>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Box 1">
            <a:extLst>
              <a:ext uri="{FF2B5EF4-FFF2-40B4-BE49-F238E27FC236}">
                <a16:creationId xmlns:a16="http://schemas.microsoft.com/office/drawing/2014/main" id="{890C6A90-3EC3-43FF-BA4D-BD8CB8147EF6}"/>
              </a:ext>
            </a:extLst>
          </p:cNvPr>
          <p:cNvSpPr txBox="1"/>
          <p:nvPr/>
        </p:nvSpPr>
        <p:spPr>
          <a:xfrm>
            <a:off x="480518" y="218497"/>
            <a:ext cx="6662145" cy="369332"/>
          </a:xfrm>
          <a:prstGeom prst="rect">
            <a:avLst/>
          </a:prstGeom>
          <a:noFill/>
          <a:ln>
            <a:solidFill>
              <a:schemeClr val="tx1"/>
            </a:solidFill>
          </a:ln>
        </p:spPr>
        <p:txBody>
          <a:bodyPr wrap="none" rtlCol="0">
            <a:spAutoFit/>
          </a:bodyPr>
          <a:lstStyle/>
          <a:p>
            <a:r>
              <a:rPr lang="en-US" b="1" dirty="0"/>
              <a:t>CDC ICD-113 (Complex Plane), Anti-phase Avg Order Parameter = 0.9</a:t>
            </a:r>
          </a:p>
        </p:txBody>
      </p:sp>
      <p:sp>
        <p:nvSpPr>
          <p:cNvPr id="6" name="TextBox 5">
            <a:extLst>
              <a:ext uri="{FF2B5EF4-FFF2-40B4-BE49-F238E27FC236}">
                <a16:creationId xmlns:a16="http://schemas.microsoft.com/office/drawing/2014/main" id="{1134ACDB-D668-4E47-B5D4-EB9AC69ED939}"/>
              </a:ext>
            </a:extLst>
          </p:cNvPr>
          <p:cNvSpPr txBox="1"/>
          <p:nvPr/>
        </p:nvSpPr>
        <p:spPr>
          <a:xfrm>
            <a:off x="170674" y="5988815"/>
            <a:ext cx="1039259" cy="276999"/>
          </a:xfrm>
          <a:prstGeom prst="rect">
            <a:avLst/>
          </a:prstGeom>
          <a:noFill/>
          <a:ln>
            <a:solidFill>
              <a:schemeClr val="tx1"/>
            </a:solidFill>
          </a:ln>
        </p:spPr>
        <p:txBody>
          <a:bodyPr wrap="none" rtlCol="0">
            <a:spAutoFit/>
          </a:bodyPr>
          <a:lstStyle/>
          <a:p>
            <a:r>
              <a:rPr lang="en-US" sz="1200" dirty="0"/>
              <a:t>Components:</a:t>
            </a:r>
          </a:p>
        </p:txBody>
      </p:sp>
      <p:sp>
        <p:nvSpPr>
          <p:cNvPr id="8" name="TextBox 7">
            <a:extLst>
              <a:ext uri="{FF2B5EF4-FFF2-40B4-BE49-F238E27FC236}">
                <a16:creationId xmlns:a16="http://schemas.microsoft.com/office/drawing/2014/main" id="{841D138B-EBAD-4F22-8759-1F2E3B43C668}"/>
              </a:ext>
            </a:extLst>
          </p:cNvPr>
          <p:cNvSpPr txBox="1"/>
          <p:nvPr/>
        </p:nvSpPr>
        <p:spPr>
          <a:xfrm>
            <a:off x="7846706" y="249275"/>
            <a:ext cx="3864776" cy="338554"/>
          </a:xfrm>
          <a:prstGeom prst="rect">
            <a:avLst/>
          </a:prstGeom>
          <a:noFill/>
          <a:ln>
            <a:solidFill>
              <a:schemeClr val="tx1"/>
            </a:solidFill>
          </a:ln>
        </p:spPr>
        <p:txBody>
          <a:bodyPr wrap="none" rtlCol="0">
            <a:spAutoFit/>
          </a:bodyPr>
          <a:lstStyle/>
          <a:p>
            <a:r>
              <a:rPr lang="en-US" sz="1600" b="1" dirty="0"/>
              <a:t>CDC ICD-113 ( C=1) vs Sun Spot 18 Yr Cycle</a:t>
            </a:r>
            <a:r>
              <a:rPr lang="en-US" sz="1400" b="1" dirty="0"/>
              <a:t>s</a:t>
            </a:r>
          </a:p>
        </p:txBody>
      </p:sp>
      <p:sp>
        <p:nvSpPr>
          <p:cNvPr id="3" name="Oval 2">
            <a:extLst>
              <a:ext uri="{FF2B5EF4-FFF2-40B4-BE49-F238E27FC236}">
                <a16:creationId xmlns:a16="http://schemas.microsoft.com/office/drawing/2014/main" id="{5810C7D2-1C9D-4430-BEDB-32A04E8DE3C6}"/>
              </a:ext>
            </a:extLst>
          </p:cNvPr>
          <p:cNvSpPr/>
          <p:nvPr/>
        </p:nvSpPr>
        <p:spPr>
          <a:xfrm>
            <a:off x="7888702" y="736955"/>
            <a:ext cx="3719824" cy="297289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12EC0D21-6629-4749-AE5B-19DB5734465D}"/>
              </a:ext>
            </a:extLst>
          </p:cNvPr>
          <p:cNvSpPr txBox="1"/>
          <p:nvPr/>
        </p:nvSpPr>
        <p:spPr>
          <a:xfrm>
            <a:off x="7888702" y="4024440"/>
            <a:ext cx="3864776" cy="338554"/>
          </a:xfrm>
          <a:prstGeom prst="rect">
            <a:avLst/>
          </a:prstGeom>
          <a:noFill/>
          <a:ln>
            <a:solidFill>
              <a:schemeClr val="tx1"/>
            </a:solidFill>
          </a:ln>
        </p:spPr>
        <p:txBody>
          <a:bodyPr wrap="none" rtlCol="0">
            <a:spAutoFit/>
          </a:bodyPr>
          <a:lstStyle/>
          <a:p>
            <a:r>
              <a:rPr lang="en-US" sz="1600" b="1" dirty="0"/>
              <a:t>CDC ICD-113 ( C=1) vs Sun Spot 18 Yr Cycle</a:t>
            </a:r>
            <a:r>
              <a:rPr lang="en-US" sz="1400" b="1" dirty="0"/>
              <a:t>s</a:t>
            </a:r>
          </a:p>
        </p:txBody>
      </p:sp>
    </p:spTree>
    <p:extLst>
      <p:ext uri="{BB962C8B-B14F-4D97-AF65-F5344CB8AC3E}">
        <p14:creationId xmlns:p14="http://schemas.microsoft.com/office/powerpoint/2010/main" val="868946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5B7FE5-C09F-4B7F-B900-F29CA9714B54}"/>
              </a:ext>
            </a:extLst>
          </p:cNvPr>
          <p:cNvSpPr/>
          <p:nvPr/>
        </p:nvSpPr>
        <p:spPr>
          <a:xfrm>
            <a:off x="380296" y="457344"/>
            <a:ext cx="11608526" cy="581441"/>
          </a:xfrm>
          <a:prstGeom prst="rect">
            <a:avLst/>
          </a:prstGeom>
        </p:spPr>
        <p:txBody>
          <a:bodyPr wrap="square">
            <a:spAutoFit/>
          </a:bodyPr>
          <a:lstStyle/>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References:</a:t>
            </a:r>
          </a:p>
          <a:p>
            <a:pPr>
              <a:lnSpc>
                <a:spcPct val="107000"/>
              </a:lnSpc>
              <a:spcAft>
                <a:spcPts val="800"/>
              </a:spcAft>
            </a:pPr>
            <a:endParaRPr lang="en-US"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CE0A130A-5B91-4A18-AF41-70128AB95105}"/>
              </a:ext>
            </a:extLst>
          </p:cNvPr>
          <p:cNvPicPr>
            <a:picLocks noChangeAspect="1"/>
          </p:cNvPicPr>
          <p:nvPr/>
        </p:nvPicPr>
        <p:blipFill>
          <a:blip r:embed="rId2"/>
          <a:stretch>
            <a:fillRect/>
          </a:stretch>
        </p:blipFill>
        <p:spPr>
          <a:xfrm>
            <a:off x="380296" y="1038785"/>
            <a:ext cx="5945008" cy="5537848"/>
          </a:xfrm>
          <a:prstGeom prst="rect">
            <a:avLst/>
          </a:prstGeom>
        </p:spPr>
      </p:pic>
    </p:spTree>
    <p:extLst>
      <p:ext uri="{BB962C8B-B14F-4D97-AF65-F5344CB8AC3E}">
        <p14:creationId xmlns:p14="http://schemas.microsoft.com/office/powerpoint/2010/main" val="32086099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418</Words>
  <Application>Microsoft Office PowerPoint</Application>
  <PresentationFormat>Widescreen</PresentationFormat>
  <Paragraphs>24</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Times New Roman</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heironimus</dc:creator>
  <cp:lastModifiedBy>john heironimus</cp:lastModifiedBy>
  <cp:revision>3</cp:revision>
  <dcterms:created xsi:type="dcterms:W3CDTF">2018-06-28T16:35:46Z</dcterms:created>
  <dcterms:modified xsi:type="dcterms:W3CDTF">2018-06-28T16:48:48Z</dcterms:modified>
</cp:coreProperties>
</file>