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 smtClean="0"/>
              <a:t>Implant abutments &amp; screws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Procedures</a:t>
            </a:r>
          </a:p>
          <a:p>
            <a:endParaRPr lang="en-US" dirty="0"/>
          </a:p>
          <a:p>
            <a:r>
              <a:rPr lang="en-US" dirty="0" smtClean="0"/>
              <a:t>Complications</a:t>
            </a:r>
          </a:p>
          <a:p>
            <a:endParaRPr lang="en-US" dirty="0"/>
          </a:p>
          <a:p>
            <a:r>
              <a:rPr lang="en-US" dirty="0" smtClean="0"/>
              <a:t>solutions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6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Materials</a:t>
            </a:r>
          </a:p>
          <a:p>
            <a:endParaRPr lang="en-US" dirty="0"/>
          </a:p>
          <a:p>
            <a:r>
              <a:rPr lang="en-US" dirty="0" smtClean="0"/>
              <a:t>Biologic response</a:t>
            </a:r>
          </a:p>
          <a:p>
            <a:endParaRPr lang="en-US" dirty="0"/>
          </a:p>
          <a:p>
            <a:r>
              <a:rPr lang="en-US" dirty="0" smtClean="0"/>
              <a:t>No comprehensive source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74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Mucosal seal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Biologic width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Junctional epithelium  &amp; C.T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9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89212" y="1792579"/>
            <a:ext cx="7812087" cy="337025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6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Abutment materials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Ti</a:t>
            </a:r>
          </a:p>
          <a:p>
            <a:endParaRPr lang="en-US" dirty="0"/>
          </a:p>
          <a:p>
            <a:r>
              <a:rPr lang="en-US" dirty="0" smtClean="0"/>
              <a:t>S.S</a:t>
            </a:r>
          </a:p>
          <a:p>
            <a:endParaRPr lang="en-US" dirty="0"/>
          </a:p>
          <a:p>
            <a:r>
              <a:rPr lang="en-US" dirty="0" smtClean="0"/>
              <a:t>Cast gold</a:t>
            </a:r>
          </a:p>
          <a:p>
            <a:endParaRPr lang="en-US" dirty="0"/>
          </a:p>
          <a:p>
            <a:r>
              <a:rPr lang="en-US" dirty="0" smtClean="0"/>
              <a:t>Zirconia</a:t>
            </a:r>
          </a:p>
          <a:p>
            <a:endParaRPr lang="en-US" dirty="0"/>
          </a:p>
          <a:p>
            <a:r>
              <a:rPr lang="en-US" dirty="0" smtClean="0"/>
              <a:t>Poly ethylene ether ketone ( PEEK)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167563" y="2902862"/>
            <a:ext cx="4338637" cy="263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9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Ti</a:t>
            </a:r>
          </a:p>
          <a:p>
            <a:r>
              <a:rPr lang="en-US" dirty="0" smtClean="0"/>
              <a:t>Light weight</a:t>
            </a:r>
          </a:p>
          <a:p>
            <a:r>
              <a:rPr lang="en-US" dirty="0" smtClean="0"/>
              <a:t>Biocompatible</a:t>
            </a:r>
          </a:p>
          <a:p>
            <a:r>
              <a:rPr lang="en-US" dirty="0" smtClean="0"/>
              <a:t>Durable</a:t>
            </a:r>
          </a:p>
          <a:p>
            <a:r>
              <a:rPr lang="en-US" dirty="0" smtClean="0"/>
              <a:t>Strong</a:t>
            </a:r>
          </a:p>
          <a:p>
            <a:r>
              <a:rPr lang="en-US" dirty="0" smtClean="0"/>
              <a:t>Corrosion resistant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9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Ti abutments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silver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00663" y="3050814"/>
            <a:ext cx="6732587" cy="2848984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gold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Laser lock Ti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47350" y="2168525"/>
            <a:ext cx="2448854" cy="33528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60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629768" y="141510"/>
            <a:ext cx="5319713" cy="31986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030663" y="3610353"/>
            <a:ext cx="4338637" cy="327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0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Cast cold abutments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70699" y="2549525"/>
            <a:ext cx="1780428" cy="33528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67563" y="2891157"/>
            <a:ext cx="4338637" cy="266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3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79788" y="834073"/>
            <a:ext cx="7034212" cy="422052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2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89212" y="382161"/>
            <a:ext cx="7253287" cy="548646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8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Zirconia</a:t>
            </a:r>
            <a:br>
              <a:rPr lang="en-US" dirty="0" smtClean="0"/>
            </a:br>
            <a:r>
              <a:rPr lang="en-US" dirty="0" smtClean="0"/>
              <a:t>zro2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660481" y="2546350"/>
            <a:ext cx="3352800" cy="3352800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589213" y="2777386"/>
            <a:ext cx="4343400" cy="289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52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summery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8915399" cy="3354060"/>
          </a:xfrm>
        </p:spPr>
        <p:txBody>
          <a:bodyPr/>
          <a:lstStyle/>
          <a:p>
            <a:r>
              <a:rPr lang="en-US" dirty="0" smtClean="0"/>
              <a:t>Ti : strength : first choice for Post. Implants</a:t>
            </a:r>
          </a:p>
          <a:p>
            <a:r>
              <a:rPr lang="en-US" dirty="0" smtClean="0"/>
              <a:t>Stainless steel : temporary</a:t>
            </a:r>
          </a:p>
          <a:p>
            <a:r>
              <a:rPr lang="en-US" dirty="0" smtClean="0"/>
              <a:t>Laser lock Ti : Ant . Esthetic region  , thin gingival biotype</a:t>
            </a:r>
          </a:p>
          <a:p>
            <a:r>
              <a:rPr lang="en-US" dirty="0" smtClean="0"/>
              <a:t>Gold : </a:t>
            </a:r>
            <a:r>
              <a:rPr lang="en-US" dirty="0"/>
              <a:t>Ant . Esthetic region  , thin gingival </a:t>
            </a:r>
            <a:r>
              <a:rPr lang="en-US" dirty="0" smtClean="0"/>
              <a:t>biotype</a:t>
            </a:r>
          </a:p>
          <a:p>
            <a:r>
              <a:rPr lang="en-US" dirty="0" smtClean="0"/>
              <a:t>Zirconia : the most hygienic : Ant. Esthetic cases , thin gingiva , compromised oral hygiene : </a:t>
            </a:r>
            <a:r>
              <a:rPr lang="en-US" dirty="0" err="1" smtClean="0"/>
              <a:t>overdentures</a:t>
            </a:r>
            <a:r>
              <a:rPr lang="en-US" dirty="0" smtClean="0"/>
              <a:t> in old patients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37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0806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</TotalTime>
  <Words>115</Words>
  <Application>Microsoft Office PowerPoint</Application>
  <PresentationFormat>Widescreen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Wisp</vt:lpstr>
      <vt:lpstr>Implant abutments &amp; screws  </vt:lpstr>
      <vt:lpstr>introduction</vt:lpstr>
      <vt:lpstr>Mucosal seal </vt:lpstr>
      <vt:lpstr>PowerPoint Presentation</vt:lpstr>
      <vt:lpstr>Abutment materials</vt:lpstr>
      <vt:lpstr>Ti</vt:lpstr>
      <vt:lpstr>Ti abutments</vt:lpstr>
      <vt:lpstr>Laser lock Ti</vt:lpstr>
      <vt:lpstr>PowerPoint Presentation</vt:lpstr>
      <vt:lpstr>Cast cold abutments</vt:lpstr>
      <vt:lpstr>PowerPoint Presentation</vt:lpstr>
      <vt:lpstr>PowerPoint Presentation</vt:lpstr>
      <vt:lpstr>Zirconia zro2</vt:lpstr>
      <vt:lpstr>summery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Implant abutments &amp; screws</dc:title>
  <dc:creator>tavakol</dc:creator>
  <cp:lastModifiedBy>tavakol</cp:lastModifiedBy>
  <cp:revision>10</cp:revision>
  <dcterms:created xsi:type="dcterms:W3CDTF">2016-12-03T17:51:44Z</dcterms:created>
  <dcterms:modified xsi:type="dcterms:W3CDTF">2016-12-03T20:04:30Z</dcterms:modified>
</cp:coreProperties>
</file>