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notesMasterIdLst>
    <p:notesMasterId r:id="rId9"/>
  </p:notesMasterIdLst>
  <p:sldIdLst>
    <p:sldId id="262" r:id="rId2"/>
    <p:sldId id="256" r:id="rId3"/>
    <p:sldId id="257" r:id="rId4"/>
    <p:sldId id="258" r:id="rId5"/>
    <p:sldId id="259" r:id="rId6"/>
    <p:sldId id="260" r:id="rId7"/>
    <p:sldId id="261" r:id="rId8"/>
  </p:sldIdLst>
  <p:sldSz cx="37463413" cy="21067713"/>
  <p:notesSz cx="9931400" cy="14363700"/>
  <p:defaultTextStyle>
    <a:defPPr>
      <a:defRPr lang="en-US"/>
    </a:defPPr>
    <a:lvl1pPr marL="0" algn="l" defTabSz="3330559" rtl="0" eaLnBrk="1" latinLnBrk="0" hangingPunct="1">
      <a:defRPr sz="6600" kern="1200">
        <a:solidFill>
          <a:schemeClr val="tx1"/>
        </a:solidFill>
        <a:latin typeface="+mn-lt"/>
        <a:ea typeface="+mn-ea"/>
        <a:cs typeface="+mn-cs"/>
      </a:defRPr>
    </a:lvl1pPr>
    <a:lvl2pPr marL="1665278" algn="l" defTabSz="3330559" rtl="0" eaLnBrk="1" latinLnBrk="0" hangingPunct="1">
      <a:defRPr sz="6600" kern="1200">
        <a:solidFill>
          <a:schemeClr val="tx1"/>
        </a:solidFill>
        <a:latin typeface="+mn-lt"/>
        <a:ea typeface="+mn-ea"/>
        <a:cs typeface="+mn-cs"/>
      </a:defRPr>
    </a:lvl2pPr>
    <a:lvl3pPr marL="3330559" algn="l" defTabSz="3330559" rtl="0" eaLnBrk="1" latinLnBrk="0" hangingPunct="1">
      <a:defRPr sz="6600" kern="1200">
        <a:solidFill>
          <a:schemeClr val="tx1"/>
        </a:solidFill>
        <a:latin typeface="+mn-lt"/>
        <a:ea typeface="+mn-ea"/>
        <a:cs typeface="+mn-cs"/>
      </a:defRPr>
    </a:lvl3pPr>
    <a:lvl4pPr marL="4995837" algn="l" defTabSz="3330559" rtl="0" eaLnBrk="1" latinLnBrk="0" hangingPunct="1">
      <a:defRPr sz="6600" kern="1200">
        <a:solidFill>
          <a:schemeClr val="tx1"/>
        </a:solidFill>
        <a:latin typeface="+mn-lt"/>
        <a:ea typeface="+mn-ea"/>
        <a:cs typeface="+mn-cs"/>
      </a:defRPr>
    </a:lvl4pPr>
    <a:lvl5pPr marL="6661114" algn="l" defTabSz="3330559" rtl="0" eaLnBrk="1" latinLnBrk="0" hangingPunct="1">
      <a:defRPr sz="6600" kern="1200">
        <a:solidFill>
          <a:schemeClr val="tx1"/>
        </a:solidFill>
        <a:latin typeface="+mn-lt"/>
        <a:ea typeface="+mn-ea"/>
        <a:cs typeface="+mn-cs"/>
      </a:defRPr>
    </a:lvl5pPr>
    <a:lvl6pPr marL="8326392" algn="l" defTabSz="3330559" rtl="0" eaLnBrk="1" latinLnBrk="0" hangingPunct="1">
      <a:defRPr sz="6600" kern="1200">
        <a:solidFill>
          <a:schemeClr val="tx1"/>
        </a:solidFill>
        <a:latin typeface="+mn-lt"/>
        <a:ea typeface="+mn-ea"/>
        <a:cs typeface="+mn-cs"/>
      </a:defRPr>
    </a:lvl6pPr>
    <a:lvl7pPr marL="9991673" algn="l" defTabSz="3330559" rtl="0" eaLnBrk="1" latinLnBrk="0" hangingPunct="1">
      <a:defRPr sz="6600" kern="1200">
        <a:solidFill>
          <a:schemeClr val="tx1"/>
        </a:solidFill>
        <a:latin typeface="+mn-lt"/>
        <a:ea typeface="+mn-ea"/>
        <a:cs typeface="+mn-cs"/>
      </a:defRPr>
    </a:lvl7pPr>
    <a:lvl8pPr marL="11656951" algn="l" defTabSz="3330559" rtl="0" eaLnBrk="1" latinLnBrk="0" hangingPunct="1">
      <a:defRPr sz="6600" kern="1200">
        <a:solidFill>
          <a:schemeClr val="tx1"/>
        </a:solidFill>
        <a:latin typeface="+mn-lt"/>
        <a:ea typeface="+mn-ea"/>
        <a:cs typeface="+mn-cs"/>
      </a:defRPr>
    </a:lvl8pPr>
    <a:lvl9pPr marL="13322225" algn="l" defTabSz="3330559" rtl="0" eaLnBrk="1" latinLnBrk="0" hangingPunct="1">
      <a:defRPr sz="6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7309" autoAdjust="0"/>
    <p:restoredTop sz="94660"/>
  </p:normalViewPr>
  <p:slideViewPr>
    <p:cSldViewPr>
      <p:cViewPr>
        <p:scale>
          <a:sx n="24" d="100"/>
          <a:sy n="24" d="100"/>
        </p:scale>
        <p:origin x="258" y="-18"/>
      </p:cViewPr>
      <p:guideLst>
        <p:guide orient="horz" pos="6636"/>
        <p:guide pos="1180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303606" cy="718185"/>
          </a:xfrm>
          <a:prstGeom prst="rect">
            <a:avLst/>
          </a:prstGeom>
        </p:spPr>
        <p:txBody>
          <a:bodyPr vert="horz" lIns="132817" tIns="66408" rIns="132817" bIns="66408" rtlCol="0"/>
          <a:lstStyle>
            <a:lvl1pPr algn="l">
              <a:defRPr sz="1700"/>
            </a:lvl1pPr>
          </a:lstStyle>
          <a:p>
            <a:endParaRPr lang="en-US"/>
          </a:p>
        </p:txBody>
      </p:sp>
      <p:sp>
        <p:nvSpPr>
          <p:cNvPr id="3" name="Date Placeholder 2"/>
          <p:cNvSpPr>
            <a:spLocks noGrp="1"/>
          </p:cNvSpPr>
          <p:nvPr>
            <p:ph type="dt" idx="1"/>
          </p:nvPr>
        </p:nvSpPr>
        <p:spPr>
          <a:xfrm>
            <a:off x="5625497" y="0"/>
            <a:ext cx="4303606" cy="718185"/>
          </a:xfrm>
          <a:prstGeom prst="rect">
            <a:avLst/>
          </a:prstGeom>
        </p:spPr>
        <p:txBody>
          <a:bodyPr vert="horz" lIns="132817" tIns="66408" rIns="132817" bIns="66408" rtlCol="0"/>
          <a:lstStyle>
            <a:lvl1pPr algn="r">
              <a:defRPr sz="1700"/>
            </a:lvl1pPr>
          </a:lstStyle>
          <a:p>
            <a:fld id="{9F44E272-8173-4967-A249-40A172E46B4E}" type="datetimeFigureOut">
              <a:rPr lang="en-US" smtClean="0"/>
              <a:pPr/>
              <a:t>5/7/2019</a:t>
            </a:fld>
            <a:endParaRPr lang="en-US"/>
          </a:p>
        </p:txBody>
      </p:sp>
      <p:sp>
        <p:nvSpPr>
          <p:cNvPr id="4" name="Slide Image Placeholder 3"/>
          <p:cNvSpPr>
            <a:spLocks noGrp="1" noRot="1" noChangeAspect="1"/>
          </p:cNvSpPr>
          <p:nvPr>
            <p:ph type="sldImg" idx="2"/>
          </p:nvPr>
        </p:nvSpPr>
        <p:spPr>
          <a:xfrm>
            <a:off x="176213" y="1076325"/>
            <a:ext cx="9578975" cy="5386388"/>
          </a:xfrm>
          <a:prstGeom prst="rect">
            <a:avLst/>
          </a:prstGeom>
          <a:noFill/>
          <a:ln w="12700">
            <a:solidFill>
              <a:prstClr val="black"/>
            </a:solidFill>
          </a:ln>
        </p:spPr>
        <p:txBody>
          <a:bodyPr vert="horz" lIns="132817" tIns="66408" rIns="132817" bIns="66408" rtlCol="0" anchor="ctr"/>
          <a:lstStyle/>
          <a:p>
            <a:endParaRPr lang="en-US"/>
          </a:p>
        </p:txBody>
      </p:sp>
      <p:sp>
        <p:nvSpPr>
          <p:cNvPr id="5" name="Notes Placeholder 4"/>
          <p:cNvSpPr>
            <a:spLocks noGrp="1"/>
          </p:cNvSpPr>
          <p:nvPr>
            <p:ph type="body" sz="quarter" idx="3"/>
          </p:nvPr>
        </p:nvSpPr>
        <p:spPr>
          <a:xfrm>
            <a:off x="993140" y="6822758"/>
            <a:ext cx="7945120" cy="6463665"/>
          </a:xfrm>
          <a:prstGeom prst="rect">
            <a:avLst/>
          </a:prstGeom>
        </p:spPr>
        <p:txBody>
          <a:bodyPr vert="horz" lIns="132817" tIns="66408" rIns="132817" bIns="6640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13643022"/>
            <a:ext cx="4303606" cy="718185"/>
          </a:xfrm>
          <a:prstGeom prst="rect">
            <a:avLst/>
          </a:prstGeom>
        </p:spPr>
        <p:txBody>
          <a:bodyPr vert="horz" lIns="132817" tIns="66408" rIns="132817" bIns="66408" rtlCol="0" anchor="b"/>
          <a:lstStyle>
            <a:lvl1pPr algn="l">
              <a:defRPr sz="1700"/>
            </a:lvl1pPr>
          </a:lstStyle>
          <a:p>
            <a:endParaRPr lang="en-US"/>
          </a:p>
        </p:txBody>
      </p:sp>
      <p:sp>
        <p:nvSpPr>
          <p:cNvPr id="7" name="Slide Number Placeholder 6"/>
          <p:cNvSpPr>
            <a:spLocks noGrp="1"/>
          </p:cNvSpPr>
          <p:nvPr>
            <p:ph type="sldNum" sz="quarter" idx="5"/>
          </p:nvPr>
        </p:nvSpPr>
        <p:spPr>
          <a:xfrm>
            <a:off x="5625497" y="13643022"/>
            <a:ext cx="4303606" cy="718185"/>
          </a:xfrm>
          <a:prstGeom prst="rect">
            <a:avLst/>
          </a:prstGeom>
        </p:spPr>
        <p:txBody>
          <a:bodyPr vert="horz" lIns="132817" tIns="66408" rIns="132817" bIns="66408" rtlCol="0" anchor="b"/>
          <a:lstStyle>
            <a:lvl1pPr algn="r">
              <a:defRPr sz="1700"/>
            </a:lvl1pPr>
          </a:lstStyle>
          <a:p>
            <a:fld id="{9CC96D97-DAFE-4DE3-8666-0BB42AD78E5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3437" rtl="0" eaLnBrk="1" latinLnBrk="0" hangingPunct="1">
      <a:defRPr sz="1100" kern="1200">
        <a:solidFill>
          <a:schemeClr val="tx1"/>
        </a:solidFill>
        <a:latin typeface="+mn-lt"/>
        <a:ea typeface="+mn-ea"/>
        <a:cs typeface="+mn-cs"/>
      </a:defRPr>
    </a:lvl1pPr>
    <a:lvl2pPr marL="456719" algn="l" defTabSz="913437" rtl="0" eaLnBrk="1" latinLnBrk="0" hangingPunct="1">
      <a:defRPr sz="1100" kern="1200">
        <a:solidFill>
          <a:schemeClr val="tx1"/>
        </a:solidFill>
        <a:latin typeface="+mn-lt"/>
        <a:ea typeface="+mn-ea"/>
        <a:cs typeface="+mn-cs"/>
      </a:defRPr>
    </a:lvl2pPr>
    <a:lvl3pPr marL="913437" algn="l" defTabSz="913437" rtl="0" eaLnBrk="1" latinLnBrk="0" hangingPunct="1">
      <a:defRPr sz="1100" kern="1200">
        <a:solidFill>
          <a:schemeClr val="tx1"/>
        </a:solidFill>
        <a:latin typeface="+mn-lt"/>
        <a:ea typeface="+mn-ea"/>
        <a:cs typeface="+mn-cs"/>
      </a:defRPr>
    </a:lvl3pPr>
    <a:lvl4pPr marL="1370160" algn="l" defTabSz="913437" rtl="0" eaLnBrk="1" latinLnBrk="0" hangingPunct="1">
      <a:defRPr sz="1100" kern="1200">
        <a:solidFill>
          <a:schemeClr val="tx1"/>
        </a:solidFill>
        <a:latin typeface="+mn-lt"/>
        <a:ea typeface="+mn-ea"/>
        <a:cs typeface="+mn-cs"/>
      </a:defRPr>
    </a:lvl4pPr>
    <a:lvl5pPr marL="1826878" algn="l" defTabSz="913437" rtl="0" eaLnBrk="1" latinLnBrk="0" hangingPunct="1">
      <a:defRPr sz="1100" kern="1200">
        <a:solidFill>
          <a:schemeClr val="tx1"/>
        </a:solidFill>
        <a:latin typeface="+mn-lt"/>
        <a:ea typeface="+mn-ea"/>
        <a:cs typeface="+mn-cs"/>
      </a:defRPr>
    </a:lvl5pPr>
    <a:lvl6pPr marL="2283597" algn="l" defTabSz="913437" rtl="0" eaLnBrk="1" latinLnBrk="0" hangingPunct="1">
      <a:defRPr sz="1100" kern="1200">
        <a:solidFill>
          <a:schemeClr val="tx1"/>
        </a:solidFill>
        <a:latin typeface="+mn-lt"/>
        <a:ea typeface="+mn-ea"/>
        <a:cs typeface="+mn-cs"/>
      </a:defRPr>
    </a:lvl6pPr>
    <a:lvl7pPr marL="2740316" algn="l" defTabSz="913437" rtl="0" eaLnBrk="1" latinLnBrk="0" hangingPunct="1">
      <a:defRPr sz="1100" kern="1200">
        <a:solidFill>
          <a:schemeClr val="tx1"/>
        </a:solidFill>
        <a:latin typeface="+mn-lt"/>
        <a:ea typeface="+mn-ea"/>
        <a:cs typeface="+mn-cs"/>
      </a:defRPr>
    </a:lvl7pPr>
    <a:lvl8pPr marL="3197031" algn="l" defTabSz="913437" rtl="0" eaLnBrk="1" latinLnBrk="0" hangingPunct="1">
      <a:defRPr sz="1100" kern="1200">
        <a:solidFill>
          <a:schemeClr val="tx1"/>
        </a:solidFill>
        <a:latin typeface="+mn-lt"/>
        <a:ea typeface="+mn-ea"/>
        <a:cs typeface="+mn-cs"/>
      </a:defRPr>
    </a:lvl8pPr>
    <a:lvl9pPr marL="3653753" algn="l" defTabSz="913437"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C96D97-DAFE-4DE3-8666-0BB42AD78E5D}" type="slidenum">
              <a:rPr lang="en-US" smtClean="0"/>
              <a:pPr/>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09756" y="6544657"/>
            <a:ext cx="31843901" cy="4515903"/>
          </a:xfrm>
        </p:spPr>
        <p:txBody>
          <a:bodyPr/>
          <a:lstStyle/>
          <a:p>
            <a:r>
              <a:rPr lang="en-US" smtClean="0"/>
              <a:t>Click to edit Master title style</a:t>
            </a:r>
            <a:endParaRPr lang="en-US"/>
          </a:p>
        </p:txBody>
      </p:sp>
      <p:sp>
        <p:nvSpPr>
          <p:cNvPr id="3" name="Subtitle 2"/>
          <p:cNvSpPr>
            <a:spLocks noGrp="1"/>
          </p:cNvSpPr>
          <p:nvPr>
            <p:ph type="subTitle" idx="1"/>
          </p:nvPr>
        </p:nvSpPr>
        <p:spPr>
          <a:xfrm>
            <a:off x="5619512" y="11938371"/>
            <a:ext cx="26224389" cy="5383971"/>
          </a:xfrm>
        </p:spPr>
        <p:txBody>
          <a:bodyPr/>
          <a:lstStyle>
            <a:lvl1pPr marL="0" indent="0" algn="ctr">
              <a:buNone/>
              <a:defRPr>
                <a:solidFill>
                  <a:schemeClr val="tx1">
                    <a:tint val="75000"/>
                  </a:schemeClr>
                </a:solidFill>
              </a:defRPr>
            </a:lvl1pPr>
            <a:lvl2pPr marL="1670545" indent="0" algn="ctr">
              <a:buNone/>
              <a:defRPr>
                <a:solidFill>
                  <a:schemeClr val="tx1">
                    <a:tint val="75000"/>
                  </a:schemeClr>
                </a:solidFill>
              </a:defRPr>
            </a:lvl2pPr>
            <a:lvl3pPr marL="3341086" indent="0" algn="ctr">
              <a:buNone/>
              <a:defRPr>
                <a:solidFill>
                  <a:schemeClr val="tx1">
                    <a:tint val="75000"/>
                  </a:schemeClr>
                </a:solidFill>
              </a:defRPr>
            </a:lvl3pPr>
            <a:lvl4pPr marL="5011627" indent="0" algn="ctr">
              <a:buNone/>
              <a:defRPr>
                <a:solidFill>
                  <a:schemeClr val="tx1">
                    <a:tint val="75000"/>
                  </a:schemeClr>
                </a:solidFill>
              </a:defRPr>
            </a:lvl4pPr>
            <a:lvl5pPr marL="6682168" indent="0" algn="ctr">
              <a:buNone/>
              <a:defRPr>
                <a:solidFill>
                  <a:schemeClr val="tx1">
                    <a:tint val="75000"/>
                  </a:schemeClr>
                </a:solidFill>
              </a:defRPr>
            </a:lvl5pPr>
            <a:lvl6pPr marL="8352709" indent="0" algn="ctr">
              <a:buNone/>
              <a:defRPr>
                <a:solidFill>
                  <a:schemeClr val="tx1">
                    <a:tint val="75000"/>
                  </a:schemeClr>
                </a:solidFill>
              </a:defRPr>
            </a:lvl6pPr>
            <a:lvl7pPr marL="10023254" indent="0" algn="ctr">
              <a:buNone/>
              <a:defRPr>
                <a:solidFill>
                  <a:schemeClr val="tx1">
                    <a:tint val="75000"/>
                  </a:schemeClr>
                </a:solidFill>
              </a:defRPr>
            </a:lvl7pPr>
            <a:lvl8pPr marL="11693795" indent="0" algn="ctr">
              <a:buNone/>
              <a:defRPr>
                <a:solidFill>
                  <a:schemeClr val="tx1">
                    <a:tint val="75000"/>
                  </a:schemeClr>
                </a:solidFill>
              </a:defRPr>
            </a:lvl8pPr>
            <a:lvl9pPr marL="1336434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CFDF55-E06C-401D-8B53-FE6719AA0C9C}"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CFDF55-E06C-401D-8B53-FE6719AA0C9C}"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59352" y="13537967"/>
            <a:ext cx="31843901" cy="4184282"/>
          </a:xfrm>
        </p:spPr>
        <p:txBody>
          <a:bodyPr anchor="t"/>
          <a:lstStyle>
            <a:lvl1pPr algn="l">
              <a:defRPr sz="14600" b="1" cap="all"/>
            </a:lvl1pPr>
          </a:lstStyle>
          <a:p>
            <a:r>
              <a:rPr lang="en-US" smtClean="0"/>
              <a:t>Click to edit Master title style</a:t>
            </a:r>
            <a:endParaRPr lang="en-US"/>
          </a:p>
        </p:txBody>
      </p:sp>
      <p:sp>
        <p:nvSpPr>
          <p:cNvPr id="3" name="Text Placeholder 2"/>
          <p:cNvSpPr>
            <a:spLocks noGrp="1"/>
          </p:cNvSpPr>
          <p:nvPr>
            <p:ph type="body" idx="1"/>
          </p:nvPr>
        </p:nvSpPr>
        <p:spPr>
          <a:xfrm>
            <a:off x="2959352" y="8929406"/>
            <a:ext cx="31843901" cy="4608561"/>
          </a:xfrm>
        </p:spPr>
        <p:txBody>
          <a:bodyPr anchor="b"/>
          <a:lstStyle>
            <a:lvl1pPr marL="0" indent="0">
              <a:buNone/>
              <a:defRPr sz="7300">
                <a:solidFill>
                  <a:schemeClr val="tx1">
                    <a:tint val="75000"/>
                  </a:schemeClr>
                </a:solidFill>
              </a:defRPr>
            </a:lvl1pPr>
            <a:lvl2pPr marL="1670545" indent="0">
              <a:buNone/>
              <a:defRPr sz="6600">
                <a:solidFill>
                  <a:schemeClr val="tx1">
                    <a:tint val="75000"/>
                  </a:schemeClr>
                </a:solidFill>
              </a:defRPr>
            </a:lvl2pPr>
            <a:lvl3pPr marL="3341086" indent="0">
              <a:buNone/>
              <a:defRPr sz="5900">
                <a:solidFill>
                  <a:schemeClr val="tx1">
                    <a:tint val="75000"/>
                  </a:schemeClr>
                </a:solidFill>
              </a:defRPr>
            </a:lvl3pPr>
            <a:lvl4pPr marL="5011627" indent="0">
              <a:buNone/>
              <a:defRPr sz="5100">
                <a:solidFill>
                  <a:schemeClr val="tx1">
                    <a:tint val="75000"/>
                  </a:schemeClr>
                </a:solidFill>
              </a:defRPr>
            </a:lvl4pPr>
            <a:lvl5pPr marL="6682168" indent="0">
              <a:buNone/>
              <a:defRPr sz="5100">
                <a:solidFill>
                  <a:schemeClr val="tx1">
                    <a:tint val="75000"/>
                  </a:schemeClr>
                </a:solidFill>
              </a:defRPr>
            </a:lvl5pPr>
            <a:lvl6pPr marL="8352709" indent="0">
              <a:buNone/>
              <a:defRPr sz="5100">
                <a:solidFill>
                  <a:schemeClr val="tx1">
                    <a:tint val="75000"/>
                  </a:schemeClr>
                </a:solidFill>
              </a:defRPr>
            </a:lvl6pPr>
            <a:lvl7pPr marL="10023254" indent="0">
              <a:buNone/>
              <a:defRPr sz="5100">
                <a:solidFill>
                  <a:schemeClr val="tx1">
                    <a:tint val="75000"/>
                  </a:schemeClr>
                </a:solidFill>
              </a:defRPr>
            </a:lvl7pPr>
            <a:lvl8pPr marL="11693795" indent="0">
              <a:buNone/>
              <a:defRPr sz="5100">
                <a:solidFill>
                  <a:schemeClr val="tx1">
                    <a:tint val="75000"/>
                  </a:schemeClr>
                </a:solidFill>
              </a:defRPr>
            </a:lvl8pPr>
            <a:lvl9pPr marL="13364340" indent="0">
              <a:buNone/>
              <a:defRPr sz="51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CFDF55-E06C-401D-8B53-FE6719AA0C9C}"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74811" y="15103417"/>
            <a:ext cx="68754471" cy="42710887"/>
          </a:xfrm>
        </p:spPr>
        <p:txBody>
          <a:bodyPr/>
          <a:lstStyle>
            <a:lvl1pPr>
              <a:defRPr sz="10200"/>
            </a:lvl1pPr>
            <a:lvl2pPr>
              <a:defRPr sz="8800"/>
            </a:lvl2pPr>
            <a:lvl3pPr>
              <a:defRPr sz="73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7053657" y="15103417"/>
            <a:ext cx="68760973" cy="42710887"/>
          </a:xfrm>
        </p:spPr>
        <p:txBody>
          <a:bodyPr/>
          <a:lstStyle>
            <a:lvl1pPr>
              <a:defRPr sz="10200"/>
            </a:lvl1pPr>
            <a:lvl2pPr>
              <a:defRPr sz="8800"/>
            </a:lvl2pPr>
            <a:lvl3pPr>
              <a:defRPr sz="7300"/>
            </a:lvl3pPr>
            <a:lvl4pPr>
              <a:defRPr sz="6600"/>
            </a:lvl4pPr>
            <a:lvl5pPr>
              <a:defRPr sz="6600"/>
            </a:lvl5pPr>
            <a:lvl6pPr>
              <a:defRPr sz="6600"/>
            </a:lvl6pPr>
            <a:lvl7pPr>
              <a:defRPr sz="6600"/>
            </a:lvl7pPr>
            <a:lvl8pPr>
              <a:defRPr sz="6600"/>
            </a:lvl8pPr>
            <a:lvl9pPr>
              <a:defRPr sz="6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CFDF55-E06C-401D-8B53-FE6719AA0C9C}"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73171" y="843685"/>
            <a:ext cx="33717072" cy="3511286"/>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73171" y="4715853"/>
            <a:ext cx="16552847" cy="1965343"/>
          </a:xfrm>
        </p:spPr>
        <p:txBody>
          <a:bodyPr anchor="b"/>
          <a:lstStyle>
            <a:lvl1pPr marL="0" indent="0">
              <a:buNone/>
              <a:defRPr sz="8800" b="1"/>
            </a:lvl1pPr>
            <a:lvl2pPr marL="1670545" indent="0">
              <a:buNone/>
              <a:defRPr sz="7300" b="1"/>
            </a:lvl2pPr>
            <a:lvl3pPr marL="3341086" indent="0">
              <a:buNone/>
              <a:defRPr sz="6600" b="1"/>
            </a:lvl3pPr>
            <a:lvl4pPr marL="5011627" indent="0">
              <a:buNone/>
              <a:defRPr sz="5900" b="1"/>
            </a:lvl4pPr>
            <a:lvl5pPr marL="6682168" indent="0">
              <a:buNone/>
              <a:defRPr sz="5900" b="1"/>
            </a:lvl5pPr>
            <a:lvl6pPr marL="8352709" indent="0">
              <a:buNone/>
              <a:defRPr sz="5900" b="1"/>
            </a:lvl6pPr>
            <a:lvl7pPr marL="10023254" indent="0">
              <a:buNone/>
              <a:defRPr sz="5900" b="1"/>
            </a:lvl7pPr>
            <a:lvl8pPr marL="11693795" indent="0">
              <a:buNone/>
              <a:defRPr sz="5900" b="1"/>
            </a:lvl8pPr>
            <a:lvl9pPr marL="13364340" indent="0">
              <a:buNone/>
              <a:defRPr sz="5900" b="1"/>
            </a:lvl9pPr>
          </a:lstStyle>
          <a:p>
            <a:pPr lvl="0"/>
            <a:r>
              <a:rPr lang="en-US" smtClean="0"/>
              <a:t>Click to edit Master text styles</a:t>
            </a:r>
          </a:p>
        </p:txBody>
      </p:sp>
      <p:sp>
        <p:nvSpPr>
          <p:cNvPr id="4" name="Content Placeholder 3"/>
          <p:cNvSpPr>
            <a:spLocks noGrp="1"/>
          </p:cNvSpPr>
          <p:nvPr>
            <p:ph sz="half" idx="2"/>
          </p:nvPr>
        </p:nvSpPr>
        <p:spPr>
          <a:xfrm>
            <a:off x="1873171" y="6681196"/>
            <a:ext cx="16552847" cy="12138320"/>
          </a:xfrm>
        </p:spPr>
        <p:txBody>
          <a:bodyPr/>
          <a:lstStyle>
            <a:lvl1pPr>
              <a:defRPr sz="8800"/>
            </a:lvl1pPr>
            <a:lvl2pPr>
              <a:defRPr sz="7300"/>
            </a:lvl2pPr>
            <a:lvl3pPr>
              <a:defRPr sz="6600"/>
            </a:lvl3pPr>
            <a:lvl4pPr>
              <a:defRPr sz="5900"/>
            </a:lvl4pPr>
            <a:lvl5pPr>
              <a:defRPr sz="59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9030908" y="4715853"/>
            <a:ext cx="16559349" cy="1965343"/>
          </a:xfrm>
        </p:spPr>
        <p:txBody>
          <a:bodyPr anchor="b"/>
          <a:lstStyle>
            <a:lvl1pPr marL="0" indent="0">
              <a:buNone/>
              <a:defRPr sz="8800" b="1"/>
            </a:lvl1pPr>
            <a:lvl2pPr marL="1670545" indent="0">
              <a:buNone/>
              <a:defRPr sz="7300" b="1"/>
            </a:lvl2pPr>
            <a:lvl3pPr marL="3341086" indent="0">
              <a:buNone/>
              <a:defRPr sz="6600" b="1"/>
            </a:lvl3pPr>
            <a:lvl4pPr marL="5011627" indent="0">
              <a:buNone/>
              <a:defRPr sz="5900" b="1"/>
            </a:lvl4pPr>
            <a:lvl5pPr marL="6682168" indent="0">
              <a:buNone/>
              <a:defRPr sz="5900" b="1"/>
            </a:lvl5pPr>
            <a:lvl6pPr marL="8352709" indent="0">
              <a:buNone/>
              <a:defRPr sz="5900" b="1"/>
            </a:lvl6pPr>
            <a:lvl7pPr marL="10023254" indent="0">
              <a:buNone/>
              <a:defRPr sz="5900" b="1"/>
            </a:lvl7pPr>
            <a:lvl8pPr marL="11693795" indent="0">
              <a:buNone/>
              <a:defRPr sz="5900" b="1"/>
            </a:lvl8pPr>
            <a:lvl9pPr marL="13364340" indent="0">
              <a:buNone/>
              <a:defRPr sz="5900" b="1"/>
            </a:lvl9pPr>
          </a:lstStyle>
          <a:p>
            <a:pPr lvl="0"/>
            <a:r>
              <a:rPr lang="en-US" smtClean="0"/>
              <a:t>Click to edit Master text styles</a:t>
            </a:r>
          </a:p>
        </p:txBody>
      </p:sp>
      <p:sp>
        <p:nvSpPr>
          <p:cNvPr id="6" name="Content Placeholder 5"/>
          <p:cNvSpPr>
            <a:spLocks noGrp="1"/>
          </p:cNvSpPr>
          <p:nvPr>
            <p:ph sz="quarter" idx="4"/>
          </p:nvPr>
        </p:nvSpPr>
        <p:spPr>
          <a:xfrm>
            <a:off x="19030908" y="6681196"/>
            <a:ext cx="16559349" cy="12138320"/>
          </a:xfrm>
        </p:spPr>
        <p:txBody>
          <a:bodyPr/>
          <a:lstStyle>
            <a:lvl1pPr>
              <a:defRPr sz="8800"/>
            </a:lvl1pPr>
            <a:lvl2pPr>
              <a:defRPr sz="7300"/>
            </a:lvl2pPr>
            <a:lvl3pPr>
              <a:defRPr sz="6600"/>
            </a:lvl3pPr>
            <a:lvl4pPr>
              <a:defRPr sz="5900"/>
            </a:lvl4pPr>
            <a:lvl5pPr>
              <a:defRPr sz="5900"/>
            </a:lvl5pPr>
            <a:lvl6pPr>
              <a:defRPr sz="5900"/>
            </a:lvl6pPr>
            <a:lvl7pPr>
              <a:defRPr sz="5900"/>
            </a:lvl7pPr>
            <a:lvl8pPr>
              <a:defRPr sz="5900"/>
            </a:lvl8pPr>
            <a:lvl9pPr>
              <a:defRPr sz="5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CFDF55-E06C-401D-8B53-FE6719AA0C9C}" type="datetimeFigureOut">
              <a:rPr lang="en-US" smtClean="0"/>
              <a:pPr/>
              <a:t>5/7/2019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CFDF55-E06C-401D-8B53-FE6719AA0C9C}" type="datetimeFigureOut">
              <a:rPr lang="en-US" smtClean="0"/>
              <a:pPr/>
              <a:t>5/7/2019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CFDF55-E06C-401D-8B53-FE6719AA0C9C}" type="datetimeFigureOut">
              <a:rPr lang="en-US" smtClean="0"/>
              <a:pPr/>
              <a:t>5/7/2019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73185" y="838807"/>
            <a:ext cx="12325205" cy="3569807"/>
          </a:xfrm>
        </p:spPr>
        <p:txBody>
          <a:bodyPr anchor="b"/>
          <a:lstStyle>
            <a:lvl1pPr algn="l">
              <a:defRPr sz="7300" b="1"/>
            </a:lvl1pPr>
          </a:lstStyle>
          <a:p>
            <a:r>
              <a:rPr lang="en-US" smtClean="0"/>
              <a:t>Click to edit Master title style</a:t>
            </a:r>
            <a:endParaRPr lang="en-US"/>
          </a:p>
        </p:txBody>
      </p:sp>
      <p:sp>
        <p:nvSpPr>
          <p:cNvPr id="3" name="Content Placeholder 2"/>
          <p:cNvSpPr>
            <a:spLocks noGrp="1"/>
          </p:cNvSpPr>
          <p:nvPr>
            <p:ph idx="1"/>
          </p:nvPr>
        </p:nvSpPr>
        <p:spPr>
          <a:xfrm>
            <a:off x="14647154" y="838818"/>
            <a:ext cx="20943089" cy="17980709"/>
          </a:xfrm>
        </p:spPr>
        <p:txBody>
          <a:bodyPr/>
          <a:lstStyle>
            <a:lvl1pPr>
              <a:defRPr sz="11700"/>
            </a:lvl1pPr>
            <a:lvl2pPr>
              <a:defRPr sz="10200"/>
            </a:lvl2pPr>
            <a:lvl3pPr>
              <a:defRPr sz="8800"/>
            </a:lvl3pPr>
            <a:lvl4pPr>
              <a:defRPr sz="7300"/>
            </a:lvl4pPr>
            <a:lvl5pPr>
              <a:defRPr sz="7300"/>
            </a:lvl5pPr>
            <a:lvl6pPr>
              <a:defRPr sz="7300"/>
            </a:lvl6pPr>
            <a:lvl7pPr>
              <a:defRPr sz="7300"/>
            </a:lvl7pPr>
            <a:lvl8pPr>
              <a:defRPr sz="7300"/>
            </a:lvl8pPr>
            <a:lvl9pPr>
              <a:defRPr sz="7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73185" y="4408625"/>
            <a:ext cx="12325205" cy="14410902"/>
          </a:xfrm>
        </p:spPr>
        <p:txBody>
          <a:bodyPr/>
          <a:lstStyle>
            <a:lvl1pPr marL="0" indent="0">
              <a:buNone/>
              <a:defRPr sz="5100"/>
            </a:lvl1pPr>
            <a:lvl2pPr marL="1670545" indent="0">
              <a:buNone/>
              <a:defRPr sz="4400"/>
            </a:lvl2pPr>
            <a:lvl3pPr marL="3341086" indent="0">
              <a:buNone/>
              <a:defRPr sz="3700"/>
            </a:lvl3pPr>
            <a:lvl4pPr marL="5011627" indent="0">
              <a:buNone/>
              <a:defRPr sz="3300"/>
            </a:lvl4pPr>
            <a:lvl5pPr marL="6682168" indent="0">
              <a:buNone/>
              <a:defRPr sz="3300"/>
            </a:lvl5pPr>
            <a:lvl6pPr marL="8352709" indent="0">
              <a:buNone/>
              <a:defRPr sz="3300"/>
            </a:lvl6pPr>
            <a:lvl7pPr marL="10023254" indent="0">
              <a:buNone/>
              <a:defRPr sz="3300"/>
            </a:lvl7pPr>
            <a:lvl8pPr marL="11693795" indent="0">
              <a:buNone/>
              <a:defRPr sz="3300"/>
            </a:lvl8pPr>
            <a:lvl9pPr marL="13364340" indent="0">
              <a:buNone/>
              <a:defRPr sz="3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CFDF55-E06C-401D-8B53-FE6719AA0C9C}"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43091" y="14747399"/>
            <a:ext cx="22478048" cy="1741014"/>
          </a:xfrm>
        </p:spPr>
        <p:txBody>
          <a:bodyPr anchor="b"/>
          <a:lstStyle>
            <a:lvl1pPr algn="l">
              <a:defRPr sz="7300" b="1"/>
            </a:lvl1pPr>
          </a:lstStyle>
          <a:p>
            <a:r>
              <a:rPr lang="en-US" smtClean="0"/>
              <a:t>Click to edit Master title style</a:t>
            </a:r>
            <a:endParaRPr lang="en-US"/>
          </a:p>
        </p:txBody>
      </p:sp>
      <p:sp>
        <p:nvSpPr>
          <p:cNvPr id="3" name="Picture Placeholder 2"/>
          <p:cNvSpPr>
            <a:spLocks noGrp="1"/>
          </p:cNvSpPr>
          <p:nvPr>
            <p:ph type="pic" idx="1"/>
          </p:nvPr>
        </p:nvSpPr>
        <p:spPr>
          <a:xfrm>
            <a:off x="7343091" y="1882439"/>
            <a:ext cx="22478048" cy="12640628"/>
          </a:xfrm>
        </p:spPr>
        <p:txBody>
          <a:bodyPr/>
          <a:lstStyle>
            <a:lvl1pPr marL="0" indent="0">
              <a:buNone/>
              <a:defRPr sz="11700"/>
            </a:lvl1pPr>
            <a:lvl2pPr marL="1670545" indent="0">
              <a:buNone/>
              <a:defRPr sz="10200"/>
            </a:lvl2pPr>
            <a:lvl3pPr marL="3341086" indent="0">
              <a:buNone/>
              <a:defRPr sz="8800"/>
            </a:lvl3pPr>
            <a:lvl4pPr marL="5011627" indent="0">
              <a:buNone/>
              <a:defRPr sz="7300"/>
            </a:lvl4pPr>
            <a:lvl5pPr marL="6682168" indent="0">
              <a:buNone/>
              <a:defRPr sz="7300"/>
            </a:lvl5pPr>
            <a:lvl6pPr marL="8352709" indent="0">
              <a:buNone/>
              <a:defRPr sz="7300"/>
            </a:lvl6pPr>
            <a:lvl7pPr marL="10023254" indent="0">
              <a:buNone/>
              <a:defRPr sz="7300"/>
            </a:lvl7pPr>
            <a:lvl8pPr marL="11693795" indent="0">
              <a:buNone/>
              <a:defRPr sz="7300"/>
            </a:lvl8pPr>
            <a:lvl9pPr marL="13364340" indent="0">
              <a:buNone/>
              <a:defRPr sz="7300"/>
            </a:lvl9pPr>
          </a:lstStyle>
          <a:p>
            <a:endParaRPr lang="en-US"/>
          </a:p>
        </p:txBody>
      </p:sp>
      <p:sp>
        <p:nvSpPr>
          <p:cNvPr id="4" name="Text Placeholder 3"/>
          <p:cNvSpPr>
            <a:spLocks noGrp="1"/>
          </p:cNvSpPr>
          <p:nvPr>
            <p:ph type="body" sz="half" idx="2"/>
          </p:nvPr>
        </p:nvSpPr>
        <p:spPr>
          <a:xfrm>
            <a:off x="7343091" y="16488413"/>
            <a:ext cx="22478048" cy="2472529"/>
          </a:xfrm>
        </p:spPr>
        <p:txBody>
          <a:bodyPr/>
          <a:lstStyle>
            <a:lvl1pPr marL="0" indent="0">
              <a:buNone/>
              <a:defRPr sz="5100"/>
            </a:lvl1pPr>
            <a:lvl2pPr marL="1670545" indent="0">
              <a:buNone/>
              <a:defRPr sz="4400"/>
            </a:lvl2pPr>
            <a:lvl3pPr marL="3341086" indent="0">
              <a:buNone/>
              <a:defRPr sz="3700"/>
            </a:lvl3pPr>
            <a:lvl4pPr marL="5011627" indent="0">
              <a:buNone/>
              <a:defRPr sz="3300"/>
            </a:lvl4pPr>
            <a:lvl5pPr marL="6682168" indent="0">
              <a:buNone/>
              <a:defRPr sz="3300"/>
            </a:lvl5pPr>
            <a:lvl6pPr marL="8352709" indent="0">
              <a:buNone/>
              <a:defRPr sz="3300"/>
            </a:lvl6pPr>
            <a:lvl7pPr marL="10023254" indent="0">
              <a:buNone/>
              <a:defRPr sz="3300"/>
            </a:lvl7pPr>
            <a:lvl8pPr marL="11693795" indent="0">
              <a:buNone/>
              <a:defRPr sz="3300"/>
            </a:lvl8pPr>
            <a:lvl9pPr marL="13364340" indent="0">
              <a:buNone/>
              <a:defRPr sz="3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CFDF55-E06C-401D-8B53-FE6719AA0C9C}" type="datetimeFigureOut">
              <a:rPr lang="en-US" smtClean="0"/>
              <a:pPr/>
              <a:t>5/7/2019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CFDF55-E06C-401D-8B53-FE6719AA0C9C}"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84548" y="2589575"/>
            <a:ext cx="34530082" cy="5522471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74811" y="2589575"/>
            <a:ext cx="102985361" cy="5522471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CFDF55-E06C-401D-8B53-FE6719AA0C9C}" type="datetimeFigureOut">
              <a:rPr lang="en-US" smtClean="0"/>
              <a:pPr/>
              <a:t>5/7/2019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A71793-A146-4A67-858A-D7571680F2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3171" y="843685"/>
            <a:ext cx="33717072" cy="3511286"/>
          </a:xfrm>
          <a:prstGeom prst="rect">
            <a:avLst/>
          </a:prstGeom>
        </p:spPr>
        <p:txBody>
          <a:bodyPr vert="horz" lIns="334109" tIns="167054" rIns="334109" bIns="167054"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1873171" y="4915810"/>
            <a:ext cx="33717072" cy="13903717"/>
          </a:xfrm>
          <a:prstGeom prst="rect">
            <a:avLst/>
          </a:prstGeom>
        </p:spPr>
        <p:txBody>
          <a:bodyPr vert="horz" lIns="334109" tIns="167054" rIns="334109" bIns="167054"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1873171" y="19526659"/>
            <a:ext cx="8741463" cy="1121661"/>
          </a:xfrm>
          <a:prstGeom prst="rect">
            <a:avLst/>
          </a:prstGeom>
        </p:spPr>
        <p:txBody>
          <a:bodyPr vert="horz" lIns="334109" tIns="167054" rIns="334109" bIns="167054" rtlCol="0" anchor="ctr"/>
          <a:lstStyle>
            <a:lvl1pPr algn="l">
              <a:defRPr sz="4400">
                <a:solidFill>
                  <a:schemeClr val="tx1">
                    <a:tint val="75000"/>
                  </a:schemeClr>
                </a:solidFill>
              </a:defRPr>
            </a:lvl1pPr>
          </a:lstStyle>
          <a:p>
            <a:fld id="{1BCFDF55-E06C-401D-8B53-FE6719AA0C9C}" type="datetimeFigureOut">
              <a:rPr lang="en-US" smtClean="0"/>
              <a:pPr/>
              <a:t>5/7/2019</a:t>
            </a:fld>
            <a:endParaRPr lang="en-US"/>
          </a:p>
        </p:txBody>
      </p:sp>
      <p:sp>
        <p:nvSpPr>
          <p:cNvPr id="5" name="Footer Placeholder 4"/>
          <p:cNvSpPr>
            <a:spLocks noGrp="1"/>
          </p:cNvSpPr>
          <p:nvPr>
            <p:ph type="ftr" sz="quarter" idx="3"/>
          </p:nvPr>
        </p:nvSpPr>
        <p:spPr>
          <a:xfrm>
            <a:off x="12800000" y="19526659"/>
            <a:ext cx="11863414" cy="1121661"/>
          </a:xfrm>
          <a:prstGeom prst="rect">
            <a:avLst/>
          </a:prstGeom>
        </p:spPr>
        <p:txBody>
          <a:bodyPr vert="horz" lIns="334109" tIns="167054" rIns="334109" bIns="167054" rtlCol="0" anchor="ctr"/>
          <a:lstStyle>
            <a:lvl1pPr algn="ctr">
              <a:defRPr sz="44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6848779" y="19526659"/>
            <a:ext cx="8741463" cy="1121661"/>
          </a:xfrm>
          <a:prstGeom prst="rect">
            <a:avLst/>
          </a:prstGeom>
        </p:spPr>
        <p:txBody>
          <a:bodyPr vert="horz" lIns="334109" tIns="167054" rIns="334109" bIns="167054" rtlCol="0" anchor="ctr"/>
          <a:lstStyle>
            <a:lvl1pPr algn="r">
              <a:defRPr sz="4400">
                <a:solidFill>
                  <a:schemeClr val="tx1">
                    <a:tint val="75000"/>
                  </a:schemeClr>
                </a:solidFill>
              </a:defRPr>
            </a:lvl1pPr>
          </a:lstStyle>
          <a:p>
            <a:fld id="{32A71793-A146-4A67-858A-D7571680F21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ctr" defTabSz="3341086" rtl="0" eaLnBrk="1" latinLnBrk="0" hangingPunct="1">
        <a:spcBef>
          <a:spcPct val="0"/>
        </a:spcBef>
        <a:buNone/>
        <a:defRPr sz="16100" kern="1200">
          <a:solidFill>
            <a:schemeClr val="tx1"/>
          </a:solidFill>
          <a:latin typeface="+mj-lt"/>
          <a:ea typeface="+mj-ea"/>
          <a:cs typeface="+mj-cs"/>
        </a:defRPr>
      </a:lvl1pPr>
    </p:titleStyle>
    <p:bodyStyle>
      <a:lvl1pPr marL="1252909" indent="-1252909" algn="l" defTabSz="3341086" rtl="0" eaLnBrk="1" latinLnBrk="0" hangingPunct="1">
        <a:spcBef>
          <a:spcPct val="20000"/>
        </a:spcBef>
        <a:buFont typeface="Arial" pitchFamily="34" charset="0"/>
        <a:buChar char="•"/>
        <a:defRPr sz="11700" kern="1200">
          <a:solidFill>
            <a:schemeClr val="tx1"/>
          </a:solidFill>
          <a:latin typeface="+mn-lt"/>
          <a:ea typeface="+mn-ea"/>
          <a:cs typeface="+mn-cs"/>
        </a:defRPr>
      </a:lvl1pPr>
      <a:lvl2pPr marL="2714632" indent="-1044090" algn="l" defTabSz="3341086" rtl="0" eaLnBrk="1" latinLnBrk="0" hangingPunct="1">
        <a:spcBef>
          <a:spcPct val="20000"/>
        </a:spcBef>
        <a:buFont typeface="Arial" pitchFamily="34" charset="0"/>
        <a:buChar char="–"/>
        <a:defRPr sz="10200" kern="1200">
          <a:solidFill>
            <a:schemeClr val="tx1"/>
          </a:solidFill>
          <a:latin typeface="+mn-lt"/>
          <a:ea typeface="+mn-ea"/>
          <a:cs typeface="+mn-cs"/>
        </a:defRPr>
      </a:lvl2pPr>
      <a:lvl3pPr marL="4176355" indent="-835272" algn="l" defTabSz="3341086" rtl="0" eaLnBrk="1" latinLnBrk="0" hangingPunct="1">
        <a:spcBef>
          <a:spcPct val="20000"/>
        </a:spcBef>
        <a:buFont typeface="Arial" pitchFamily="34" charset="0"/>
        <a:buChar char="•"/>
        <a:defRPr sz="8800" kern="1200">
          <a:solidFill>
            <a:schemeClr val="tx1"/>
          </a:solidFill>
          <a:latin typeface="+mn-lt"/>
          <a:ea typeface="+mn-ea"/>
          <a:cs typeface="+mn-cs"/>
        </a:defRPr>
      </a:lvl3pPr>
      <a:lvl4pPr marL="5846896" indent="-835272" algn="l" defTabSz="3341086" rtl="0" eaLnBrk="1" latinLnBrk="0" hangingPunct="1">
        <a:spcBef>
          <a:spcPct val="20000"/>
        </a:spcBef>
        <a:buFont typeface="Arial" pitchFamily="34" charset="0"/>
        <a:buChar char="–"/>
        <a:defRPr sz="7300" kern="1200">
          <a:solidFill>
            <a:schemeClr val="tx1"/>
          </a:solidFill>
          <a:latin typeface="+mn-lt"/>
          <a:ea typeface="+mn-ea"/>
          <a:cs typeface="+mn-cs"/>
        </a:defRPr>
      </a:lvl4pPr>
      <a:lvl5pPr marL="7517440" indent="-835272" algn="l" defTabSz="3341086" rtl="0" eaLnBrk="1" latinLnBrk="0" hangingPunct="1">
        <a:spcBef>
          <a:spcPct val="20000"/>
        </a:spcBef>
        <a:buFont typeface="Arial" pitchFamily="34" charset="0"/>
        <a:buChar char="»"/>
        <a:defRPr sz="7300" kern="1200">
          <a:solidFill>
            <a:schemeClr val="tx1"/>
          </a:solidFill>
          <a:latin typeface="+mn-lt"/>
          <a:ea typeface="+mn-ea"/>
          <a:cs typeface="+mn-cs"/>
        </a:defRPr>
      </a:lvl5pPr>
      <a:lvl6pPr marL="9187981" indent="-835272" algn="l" defTabSz="3341086" rtl="0" eaLnBrk="1" latinLnBrk="0" hangingPunct="1">
        <a:spcBef>
          <a:spcPct val="20000"/>
        </a:spcBef>
        <a:buFont typeface="Arial" pitchFamily="34" charset="0"/>
        <a:buChar char="•"/>
        <a:defRPr sz="7300" kern="1200">
          <a:solidFill>
            <a:schemeClr val="tx1"/>
          </a:solidFill>
          <a:latin typeface="+mn-lt"/>
          <a:ea typeface="+mn-ea"/>
          <a:cs typeface="+mn-cs"/>
        </a:defRPr>
      </a:lvl6pPr>
      <a:lvl7pPr marL="10858526" indent="-835272" algn="l" defTabSz="3341086" rtl="0" eaLnBrk="1" latinLnBrk="0" hangingPunct="1">
        <a:spcBef>
          <a:spcPct val="20000"/>
        </a:spcBef>
        <a:buFont typeface="Arial" pitchFamily="34" charset="0"/>
        <a:buChar char="•"/>
        <a:defRPr sz="7300" kern="1200">
          <a:solidFill>
            <a:schemeClr val="tx1"/>
          </a:solidFill>
          <a:latin typeface="+mn-lt"/>
          <a:ea typeface="+mn-ea"/>
          <a:cs typeface="+mn-cs"/>
        </a:defRPr>
      </a:lvl7pPr>
      <a:lvl8pPr marL="12529067" indent="-835272" algn="l" defTabSz="3341086" rtl="0" eaLnBrk="1" latinLnBrk="0" hangingPunct="1">
        <a:spcBef>
          <a:spcPct val="20000"/>
        </a:spcBef>
        <a:buFont typeface="Arial" pitchFamily="34" charset="0"/>
        <a:buChar char="•"/>
        <a:defRPr sz="7300" kern="1200">
          <a:solidFill>
            <a:schemeClr val="tx1"/>
          </a:solidFill>
          <a:latin typeface="+mn-lt"/>
          <a:ea typeface="+mn-ea"/>
          <a:cs typeface="+mn-cs"/>
        </a:defRPr>
      </a:lvl8pPr>
      <a:lvl9pPr marL="14199608" indent="-835272" algn="l" defTabSz="3341086" rtl="0" eaLnBrk="1" latinLnBrk="0" hangingPunct="1">
        <a:spcBef>
          <a:spcPct val="20000"/>
        </a:spcBef>
        <a:buFont typeface="Arial" pitchFamily="34" charset="0"/>
        <a:buChar char="•"/>
        <a:defRPr sz="7300" kern="1200">
          <a:solidFill>
            <a:schemeClr val="tx1"/>
          </a:solidFill>
          <a:latin typeface="+mn-lt"/>
          <a:ea typeface="+mn-ea"/>
          <a:cs typeface="+mn-cs"/>
        </a:defRPr>
      </a:lvl9pPr>
    </p:bodyStyle>
    <p:otherStyle>
      <a:defPPr>
        <a:defRPr lang="en-US"/>
      </a:defPPr>
      <a:lvl1pPr marL="0" algn="l" defTabSz="3341086" rtl="0" eaLnBrk="1" latinLnBrk="0" hangingPunct="1">
        <a:defRPr sz="6600" kern="1200">
          <a:solidFill>
            <a:schemeClr val="tx1"/>
          </a:solidFill>
          <a:latin typeface="+mn-lt"/>
          <a:ea typeface="+mn-ea"/>
          <a:cs typeface="+mn-cs"/>
        </a:defRPr>
      </a:lvl1pPr>
      <a:lvl2pPr marL="1670545" algn="l" defTabSz="3341086" rtl="0" eaLnBrk="1" latinLnBrk="0" hangingPunct="1">
        <a:defRPr sz="6600" kern="1200">
          <a:solidFill>
            <a:schemeClr val="tx1"/>
          </a:solidFill>
          <a:latin typeface="+mn-lt"/>
          <a:ea typeface="+mn-ea"/>
          <a:cs typeface="+mn-cs"/>
        </a:defRPr>
      </a:lvl2pPr>
      <a:lvl3pPr marL="3341086" algn="l" defTabSz="3341086" rtl="0" eaLnBrk="1" latinLnBrk="0" hangingPunct="1">
        <a:defRPr sz="6600" kern="1200">
          <a:solidFill>
            <a:schemeClr val="tx1"/>
          </a:solidFill>
          <a:latin typeface="+mn-lt"/>
          <a:ea typeface="+mn-ea"/>
          <a:cs typeface="+mn-cs"/>
        </a:defRPr>
      </a:lvl3pPr>
      <a:lvl4pPr marL="5011627" algn="l" defTabSz="3341086" rtl="0" eaLnBrk="1" latinLnBrk="0" hangingPunct="1">
        <a:defRPr sz="6600" kern="1200">
          <a:solidFill>
            <a:schemeClr val="tx1"/>
          </a:solidFill>
          <a:latin typeface="+mn-lt"/>
          <a:ea typeface="+mn-ea"/>
          <a:cs typeface="+mn-cs"/>
        </a:defRPr>
      </a:lvl4pPr>
      <a:lvl5pPr marL="6682168" algn="l" defTabSz="3341086" rtl="0" eaLnBrk="1" latinLnBrk="0" hangingPunct="1">
        <a:defRPr sz="6600" kern="1200">
          <a:solidFill>
            <a:schemeClr val="tx1"/>
          </a:solidFill>
          <a:latin typeface="+mn-lt"/>
          <a:ea typeface="+mn-ea"/>
          <a:cs typeface="+mn-cs"/>
        </a:defRPr>
      </a:lvl5pPr>
      <a:lvl6pPr marL="8352709" algn="l" defTabSz="3341086" rtl="0" eaLnBrk="1" latinLnBrk="0" hangingPunct="1">
        <a:defRPr sz="6600" kern="1200">
          <a:solidFill>
            <a:schemeClr val="tx1"/>
          </a:solidFill>
          <a:latin typeface="+mn-lt"/>
          <a:ea typeface="+mn-ea"/>
          <a:cs typeface="+mn-cs"/>
        </a:defRPr>
      </a:lvl6pPr>
      <a:lvl7pPr marL="10023254" algn="l" defTabSz="3341086" rtl="0" eaLnBrk="1" latinLnBrk="0" hangingPunct="1">
        <a:defRPr sz="6600" kern="1200">
          <a:solidFill>
            <a:schemeClr val="tx1"/>
          </a:solidFill>
          <a:latin typeface="+mn-lt"/>
          <a:ea typeface="+mn-ea"/>
          <a:cs typeface="+mn-cs"/>
        </a:defRPr>
      </a:lvl7pPr>
      <a:lvl8pPr marL="11693795" algn="l" defTabSz="3341086" rtl="0" eaLnBrk="1" latinLnBrk="0" hangingPunct="1">
        <a:defRPr sz="6600" kern="1200">
          <a:solidFill>
            <a:schemeClr val="tx1"/>
          </a:solidFill>
          <a:latin typeface="+mn-lt"/>
          <a:ea typeface="+mn-ea"/>
          <a:cs typeface="+mn-cs"/>
        </a:defRPr>
      </a:lvl8pPr>
      <a:lvl9pPr marL="13364340" algn="l" defTabSz="3341086" rtl="0" eaLnBrk="1" latinLnBrk="0" hangingPunct="1">
        <a:defRPr sz="6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hyperlink" Target="REFERENCE"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slide" Target="slide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2.jpeg"/><Relationship Id="rId7" Type="http://schemas.openxmlformats.org/officeDocument/2006/relationships/hyperlink" Target="http://www.yahoomail.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10" Type="http://schemas.openxmlformats.org/officeDocument/2006/relationships/image" Target="../media/image18.jpeg"/><Relationship Id="rId4" Type="http://schemas.openxmlformats.org/officeDocument/2006/relationships/image" Target="../media/image13.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C:\Users\Hp\Desktop\spapic1.jpg"/>
          <p:cNvPicPr>
            <a:picLocks noChangeAspect="1" noChangeArrowheads="1"/>
          </p:cNvPicPr>
          <p:nvPr/>
        </p:nvPicPr>
        <p:blipFill>
          <a:blip r:embed="rId2"/>
          <a:srcRect/>
          <a:stretch>
            <a:fillRect/>
          </a:stretch>
        </p:blipFill>
        <p:spPr bwMode="auto">
          <a:xfrm>
            <a:off x="0" y="780256"/>
            <a:ext cx="38149214" cy="19659600"/>
          </a:xfrm>
          <a:prstGeom prst="rect">
            <a:avLst/>
          </a:prstGeom>
          <a:noFill/>
        </p:spPr>
      </p:pic>
      <p:sp>
        <p:nvSpPr>
          <p:cNvPr id="5" name="TextBox 4"/>
          <p:cNvSpPr txBox="1"/>
          <p:nvPr/>
        </p:nvSpPr>
        <p:spPr>
          <a:xfrm>
            <a:off x="6692106" y="1847056"/>
            <a:ext cx="20878800" cy="11264622"/>
          </a:xfrm>
          <a:prstGeom prst="rect">
            <a:avLst/>
          </a:prstGeom>
          <a:noFill/>
        </p:spPr>
        <p:txBody>
          <a:bodyPr wrap="square" rtlCol="0">
            <a:spAutoFit/>
          </a:bodyPr>
          <a:lstStyle/>
          <a:p>
            <a:r>
              <a:rPr lang="en-US" b="1" dirty="0" smtClean="0"/>
              <a:t>COSMETOLOGY CONGRESS 2019</a:t>
            </a:r>
          </a:p>
          <a:p>
            <a:endParaRPr lang="en-US" b="1" dirty="0" smtClean="0"/>
          </a:p>
          <a:p>
            <a:r>
              <a:rPr lang="en-US" b="1" dirty="0" smtClean="0"/>
              <a:t>                   ABSTRACT </a:t>
            </a:r>
          </a:p>
          <a:p>
            <a:r>
              <a:rPr lang="en-US" b="1" dirty="0" smtClean="0"/>
              <a:t>                          BY</a:t>
            </a:r>
          </a:p>
          <a:p>
            <a:r>
              <a:rPr lang="en-US" b="1" dirty="0" smtClean="0"/>
              <a:t>            UCHE GLORIA OKOYE</a:t>
            </a:r>
          </a:p>
          <a:p>
            <a:endParaRPr lang="en-US" b="1" dirty="0" smtClean="0"/>
          </a:p>
          <a:p>
            <a:endParaRPr lang="en-US" b="1" dirty="0" smtClean="0"/>
          </a:p>
          <a:p>
            <a:endParaRPr lang="en-US" b="1" dirty="0" smtClean="0"/>
          </a:p>
          <a:p>
            <a:r>
              <a:rPr lang="en-US" b="1" dirty="0" smtClean="0"/>
              <a:t>TOPIC: COSMETOLOGY AND SKIN CARE</a:t>
            </a:r>
          </a:p>
          <a:p>
            <a:r>
              <a:rPr lang="en-US" b="1" dirty="0" smtClean="0"/>
              <a:t> DATE: 06/5/19</a:t>
            </a:r>
          </a:p>
          <a:p>
            <a:r>
              <a:rPr lang="en-US" dirty="0" smtClean="0"/>
              <a:t>      </a:t>
            </a:r>
            <a:endParaRPr lang="en-US" dirty="0"/>
          </a:p>
        </p:txBody>
      </p:sp>
      <p:sp>
        <p:nvSpPr>
          <p:cNvPr id="6" name="TextBox 5"/>
          <p:cNvSpPr txBox="1"/>
          <p:nvPr/>
        </p:nvSpPr>
        <p:spPr>
          <a:xfrm>
            <a:off x="519906" y="15410656"/>
            <a:ext cx="20193000" cy="4154984"/>
          </a:xfrm>
          <a:prstGeom prst="rect">
            <a:avLst/>
          </a:prstGeom>
          <a:noFill/>
        </p:spPr>
        <p:txBody>
          <a:bodyPr wrap="square" rtlCol="0">
            <a:spAutoFit/>
          </a:bodyPr>
          <a:lstStyle/>
          <a:p>
            <a:pPr>
              <a:buFont typeface="Wingdings" pitchFamily="2" charset="2"/>
              <a:buChar char="Ø"/>
            </a:pPr>
            <a:r>
              <a:rPr lang="en-US" dirty="0" smtClean="0"/>
              <a:t>RIGHT CLICK (X2) ON POWER POINT IMAGE (.JPG 1) TO VIEW SLIDE 2 DOCUMENT</a:t>
            </a:r>
          </a:p>
          <a:p>
            <a:pPr>
              <a:buFont typeface="Wingdings" pitchFamily="2" charset="2"/>
              <a:buChar char="Ø"/>
            </a:pPr>
            <a:r>
              <a:rPr lang="en-US" dirty="0" smtClean="0"/>
              <a:t>RIGHT CLICK (X2) ON POWER POINT IMAGE (.JPG 5) TO VIEW SLIDE 3 DOCUMENT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nodeType="with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additive="base">
                                        <p:cTn id="7" dur="5000" fill="hold"/>
                                        <p:tgtEl>
                                          <p:spTgt spid="16386"/>
                                        </p:tgtEl>
                                        <p:attrNameLst>
                                          <p:attrName>ppt_x</p:attrName>
                                        </p:attrNameLst>
                                      </p:cBhvr>
                                      <p:tavLst>
                                        <p:tav tm="0">
                                          <p:val>
                                            <p:strVal val="#ppt_x"/>
                                          </p:val>
                                        </p:tav>
                                        <p:tav tm="100000">
                                          <p:val>
                                            <p:strVal val="#ppt_x"/>
                                          </p:val>
                                        </p:tav>
                                      </p:tavLst>
                                    </p:anim>
                                    <p:anim calcmode="lin" valueType="num">
                                      <p:cBhvr additive="base">
                                        <p:cTn id="8" dur="5000" fill="hold"/>
                                        <p:tgtEl>
                                          <p:spTgt spid="16386"/>
                                        </p:tgtEl>
                                        <p:attrNameLst>
                                          <p:attrName>ppt_y</p:attrName>
                                        </p:attrNameLst>
                                      </p:cBhvr>
                                      <p:tavLst>
                                        <p:tav tm="0">
                                          <p:val>
                                            <p:strVal val="1+#ppt_h/2"/>
                                          </p:val>
                                        </p:tav>
                                        <p:tav tm="100000">
                                          <p:val>
                                            <p:strVal val="#ppt_y"/>
                                          </p:val>
                                        </p:tav>
                                      </p:tavLst>
                                    </p:anim>
                                  </p:childTnLst>
                                </p:cTn>
                              </p:par>
                              <p:par>
                                <p:cTn id="9" presetID="7"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0" fill="hold"/>
                                        <p:tgtEl>
                                          <p:spTgt spid="5"/>
                                        </p:tgtEl>
                                        <p:attrNameLst>
                                          <p:attrName>ppt_x</p:attrName>
                                        </p:attrNameLst>
                                      </p:cBhvr>
                                      <p:tavLst>
                                        <p:tav tm="0">
                                          <p:val>
                                            <p:strVal val="#ppt_x"/>
                                          </p:val>
                                        </p:tav>
                                        <p:tav tm="100000">
                                          <p:val>
                                            <p:strVal val="#ppt_x"/>
                                          </p:val>
                                        </p:tav>
                                      </p:tavLst>
                                    </p:anim>
                                    <p:anim calcmode="lin" valueType="num">
                                      <p:cBhvr additive="base">
                                        <p:cTn id="12" dur="5000" fill="hold"/>
                                        <p:tgtEl>
                                          <p:spTgt spid="5"/>
                                        </p:tgtEl>
                                        <p:attrNameLst>
                                          <p:attrName>ppt_y</p:attrName>
                                        </p:attrNameLst>
                                      </p:cBhvr>
                                      <p:tavLst>
                                        <p:tav tm="0">
                                          <p:val>
                                            <p:strVal val="1+#ppt_h/2"/>
                                          </p:val>
                                        </p:tav>
                                        <p:tav tm="100000">
                                          <p:val>
                                            <p:strVal val="#ppt_y"/>
                                          </p:val>
                                        </p:tav>
                                      </p:tavLst>
                                    </p:anim>
                                  </p:childTnLst>
                                </p:cTn>
                              </p:par>
                              <p:par>
                                <p:cTn id="13" presetID="7"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0" fill="hold"/>
                                        <p:tgtEl>
                                          <p:spTgt spid="6"/>
                                        </p:tgtEl>
                                        <p:attrNameLst>
                                          <p:attrName>ppt_x</p:attrName>
                                        </p:attrNameLst>
                                      </p:cBhvr>
                                      <p:tavLst>
                                        <p:tav tm="0">
                                          <p:val>
                                            <p:strVal val="#ppt_x"/>
                                          </p:val>
                                        </p:tav>
                                        <p:tav tm="100000">
                                          <p:val>
                                            <p:strVal val="#ppt_x"/>
                                          </p:val>
                                        </p:tav>
                                      </p:tavLst>
                                    </p:anim>
                                    <p:anim calcmode="lin" valueType="num">
                                      <p:cBhvr additive="base">
                                        <p:cTn id="16" dur="5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68705" y="780255"/>
            <a:ext cx="16916403" cy="2819399"/>
          </a:xfrm>
        </p:spPr>
        <p:txBody>
          <a:bodyPr>
            <a:normAutofit fontScale="90000"/>
          </a:bodyPr>
          <a:lstStyle/>
          <a:p>
            <a:pPr algn="ctr"/>
            <a:r>
              <a:rPr lang="en-US" sz="2900" dirty="0" err="1"/>
              <a:t>ePosterBoards</a:t>
            </a:r>
            <a:r>
              <a:rPr lang="en-US" sz="2900" dirty="0"/>
              <a:t> Template</a:t>
            </a:r>
            <a:br>
              <a:rPr lang="en-US" sz="2900" dirty="0"/>
            </a:br>
            <a:r>
              <a:rPr lang="en-US" sz="2900" dirty="0"/>
              <a:t>UCHE GLORIA OKOYE </a:t>
            </a:r>
            <a:br>
              <a:rPr lang="en-US" sz="2900" dirty="0"/>
            </a:br>
            <a:r>
              <a:rPr lang="en-US" sz="2900" dirty="0"/>
              <a:t>AENIA’S BAY; NATURAL PLACE FOR HOUSEHOLD, FOOD AND COSMETICS </a:t>
            </a:r>
            <a:br>
              <a:rPr lang="en-US" sz="2900" dirty="0"/>
            </a:br>
            <a:r>
              <a:rPr lang="en-US" sz="2900" dirty="0"/>
              <a:t>NNAMDI AZIKIWE UNIVERSITY AWKA ANAMBRA STATE NIGERIA</a:t>
            </a:r>
            <a:br>
              <a:rPr lang="en-US" sz="2900" dirty="0"/>
            </a:br>
            <a:r>
              <a:rPr lang="en-US" sz="2900" dirty="0"/>
              <a:t>NATIONAL AGENCY FOR FOOD AND DRUG ADMINISTRATION AND CONTROL YABA, LAGOS BRANCH NIGERIA</a:t>
            </a:r>
            <a:br>
              <a:rPr lang="en-US" sz="2900" dirty="0"/>
            </a:br>
            <a:r>
              <a:rPr lang="en-US" sz="2900" dirty="0"/>
              <a:t>IIPMR  U.S.A, PORT HARCOURT BRANCH NIGERIA </a:t>
            </a:r>
          </a:p>
        </p:txBody>
      </p:sp>
      <p:sp>
        <p:nvSpPr>
          <p:cNvPr id="3" name="Subtitle 2"/>
          <p:cNvSpPr>
            <a:spLocks noGrp="1"/>
          </p:cNvSpPr>
          <p:nvPr>
            <p:ph type="subTitle" idx="1"/>
          </p:nvPr>
        </p:nvSpPr>
        <p:spPr>
          <a:xfrm>
            <a:off x="1739154" y="4133058"/>
            <a:ext cx="34289999" cy="15697200"/>
          </a:xfrm>
        </p:spPr>
        <p:txBody>
          <a:bodyPr>
            <a:normAutofit/>
          </a:bodyPr>
          <a:lstStyle/>
          <a:p>
            <a:pPr algn="just"/>
            <a:r>
              <a:rPr lang="en-GB" sz="2900" b="1" dirty="0"/>
              <a:t>INTRODUCTION</a:t>
            </a:r>
            <a:endParaRPr lang="en-US" sz="2900" b="1" dirty="0"/>
          </a:p>
          <a:p>
            <a:pPr algn="just"/>
            <a:r>
              <a:rPr lang="en-GB" sz="2900" dirty="0">
                <a:latin typeface="Times New Roman" pitchFamily="18" charset="0"/>
                <a:cs typeface="Times New Roman" pitchFamily="18" charset="0"/>
              </a:rPr>
              <a:t>Cosmetology is the treatment of the </a:t>
            </a:r>
            <a:r>
              <a:rPr lang="en-GB" sz="2900" dirty="0" err="1">
                <a:latin typeface="Times New Roman" pitchFamily="18" charset="0"/>
                <a:cs typeface="Times New Roman" pitchFamily="18" charset="0"/>
              </a:rPr>
              <a:t>skin,hair</a:t>
            </a:r>
            <a:r>
              <a:rPr lang="en-GB" sz="2900" dirty="0">
                <a:latin typeface="Times New Roman" pitchFamily="18" charset="0"/>
                <a:cs typeface="Times New Roman" pitchFamily="18" charset="0"/>
              </a:rPr>
              <a:t> and nails –MERRIAM WEBSTER</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Cosmetology of the skin refers to the use of various types of cosmetic </a:t>
            </a:r>
            <a:r>
              <a:rPr lang="en-GB" sz="2900" dirty="0" err="1">
                <a:latin typeface="Times New Roman" pitchFamily="18" charset="0"/>
                <a:cs typeface="Times New Roman" pitchFamily="18" charset="0"/>
              </a:rPr>
              <a:t>materials,clinical</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expertise,therapeutic</a:t>
            </a:r>
            <a:r>
              <a:rPr lang="en-GB" sz="2900" dirty="0">
                <a:latin typeface="Times New Roman" pitchFamily="18" charset="0"/>
                <a:cs typeface="Times New Roman" pitchFamily="18" charset="0"/>
              </a:rPr>
              <a:t> dermatologic  interventions, and proper diagnosis to enhance the beauty and well being of the skin.</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Skin care as a branch of cosmetology  is the deliberate treatment to improve the human </a:t>
            </a:r>
            <a:r>
              <a:rPr lang="en-GB" sz="2900" dirty="0" err="1">
                <a:latin typeface="Times New Roman" pitchFamily="18" charset="0"/>
                <a:cs typeface="Times New Roman" pitchFamily="18" charset="0"/>
              </a:rPr>
              <a:t>skin,a</a:t>
            </a:r>
            <a:r>
              <a:rPr lang="en-GB" sz="2900" dirty="0">
                <a:latin typeface="Times New Roman" pitchFamily="18" charset="0"/>
                <a:cs typeface="Times New Roman" pitchFamily="18" charset="0"/>
              </a:rPr>
              <a:t> practice which has over the years emerged very successful across the </a:t>
            </a:r>
            <a:r>
              <a:rPr lang="en-GB" sz="2900" dirty="0" err="1">
                <a:latin typeface="Times New Roman" pitchFamily="18" charset="0"/>
                <a:cs typeface="Times New Roman" pitchFamily="18" charset="0"/>
              </a:rPr>
              <a:t>world.More</a:t>
            </a:r>
            <a:r>
              <a:rPr lang="en-GB" sz="2900" dirty="0">
                <a:latin typeface="Times New Roman" pitchFamily="18" charset="0"/>
                <a:cs typeface="Times New Roman" pitchFamily="18" charset="0"/>
              </a:rPr>
              <a:t> advanced measures is being taken to suit the massive demands of the  prospective consumers  in the cosmetics </a:t>
            </a:r>
            <a:r>
              <a:rPr lang="en-GB" sz="2900" dirty="0" err="1">
                <a:latin typeface="Times New Roman" pitchFamily="18" charset="0"/>
                <a:cs typeface="Times New Roman" pitchFamily="18" charset="0"/>
              </a:rPr>
              <a:t>channel.Adequate</a:t>
            </a:r>
            <a:r>
              <a:rPr lang="en-GB" sz="2900" dirty="0">
                <a:latin typeface="Times New Roman" pitchFamily="18" charset="0"/>
                <a:cs typeface="Times New Roman" pitchFamily="18" charset="0"/>
              </a:rPr>
              <a:t> research is also being carried out by capable scientists in order to harness and support this sophisticated venture with assured health benefits that  ranges from  natural </a:t>
            </a:r>
            <a:r>
              <a:rPr lang="en-GB" sz="2900" dirty="0" err="1">
                <a:latin typeface="Times New Roman" pitchFamily="18" charset="0"/>
                <a:cs typeface="Times New Roman" pitchFamily="18" charset="0"/>
              </a:rPr>
              <a:t>products,synthetic</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products,healthy</a:t>
            </a:r>
            <a:r>
              <a:rPr lang="en-GB" sz="2900" dirty="0">
                <a:latin typeface="Times New Roman" pitchFamily="18" charset="0"/>
                <a:cs typeface="Times New Roman" pitchFamily="18" charset="0"/>
              </a:rPr>
              <a:t> oriented manufacture of cosmetic instruments and series of careful measures that may be employed to curtail and eliminate the common hazards that could be associated with the </a:t>
            </a:r>
            <a:r>
              <a:rPr lang="en-GB" sz="2900" dirty="0" smtClean="0">
                <a:latin typeface="Times New Roman" pitchFamily="18" charset="0"/>
                <a:cs typeface="Times New Roman" pitchFamily="18" charset="0"/>
              </a:rPr>
              <a:t>cosmetic materials and practices</a:t>
            </a:r>
            <a:r>
              <a:rPr lang="en-GB" sz="2900" dirty="0">
                <a:latin typeface="Times New Roman" pitchFamily="18" charset="0"/>
                <a:cs typeface="Times New Roman" pitchFamily="18" charset="0"/>
              </a:rPr>
              <a:t>.</a:t>
            </a:r>
            <a:endParaRPr lang="en-US" sz="2900" dirty="0">
              <a:latin typeface="Times New Roman" pitchFamily="18" charset="0"/>
              <a:cs typeface="Times New Roman" pitchFamily="18" charset="0"/>
            </a:endParaRPr>
          </a:p>
          <a:p>
            <a:pPr algn="just"/>
            <a:r>
              <a:rPr lang="en-GB" sz="3300" b="1" dirty="0"/>
              <a:t>BACKGROUND</a:t>
            </a:r>
            <a:endParaRPr lang="en-US" sz="3300" b="1" dirty="0"/>
          </a:p>
          <a:p>
            <a:pPr algn="just"/>
            <a:r>
              <a:rPr lang="en-GB" sz="2900" dirty="0">
                <a:latin typeface="Times New Roman" pitchFamily="18" charset="0"/>
                <a:cs typeface="Times New Roman" pitchFamily="18" charset="0"/>
              </a:rPr>
              <a:t>Appearance and beauty have always been a major aspect of </a:t>
            </a:r>
            <a:r>
              <a:rPr lang="en-GB" sz="2900" dirty="0" err="1">
                <a:latin typeface="Times New Roman" pitchFamily="18" charset="0"/>
                <a:cs typeface="Times New Roman" pitchFamily="18" charset="0"/>
              </a:rPr>
              <a:t>womens</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lives,regardless</a:t>
            </a:r>
            <a:r>
              <a:rPr lang="en-GB" sz="2900" dirty="0">
                <a:latin typeface="Times New Roman" pitchFamily="18" charset="0"/>
                <a:cs typeface="Times New Roman" pitchFamily="18" charset="0"/>
              </a:rPr>
              <a:t> of the </a:t>
            </a:r>
            <a:r>
              <a:rPr lang="en-GB" sz="2900" dirty="0" err="1">
                <a:latin typeface="Times New Roman" pitchFamily="18" charset="0"/>
                <a:cs typeface="Times New Roman" pitchFamily="18" charset="0"/>
              </a:rPr>
              <a:t>era,century,or</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decade.Changes</a:t>
            </a:r>
            <a:r>
              <a:rPr lang="en-GB" sz="2900" dirty="0">
                <a:latin typeface="Times New Roman" pitchFamily="18" charset="0"/>
                <a:cs typeface="Times New Roman" pitchFamily="18" charset="0"/>
              </a:rPr>
              <a:t> were slow and less prominent in the </a:t>
            </a:r>
            <a:r>
              <a:rPr lang="en-GB" sz="2900" dirty="0" err="1">
                <a:latin typeface="Times New Roman" pitchFamily="18" charset="0"/>
                <a:cs typeface="Times New Roman" pitchFamily="18" charset="0"/>
              </a:rPr>
              <a:t>earliet</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centuries,but</a:t>
            </a:r>
            <a:r>
              <a:rPr lang="en-GB" sz="2900" dirty="0">
                <a:latin typeface="Times New Roman" pitchFamily="18" charset="0"/>
                <a:cs typeface="Times New Roman" pitchFamily="18" charset="0"/>
              </a:rPr>
              <a:t> by the 20</a:t>
            </a:r>
            <a:r>
              <a:rPr lang="en-GB" sz="2900" baseline="30000" dirty="0">
                <a:latin typeface="Times New Roman" pitchFamily="18" charset="0"/>
                <a:cs typeface="Times New Roman" pitchFamily="18" charset="0"/>
              </a:rPr>
              <a:t>th</a:t>
            </a:r>
            <a:r>
              <a:rPr lang="en-GB" sz="2900" dirty="0">
                <a:latin typeface="Times New Roman" pitchFamily="18" charset="0"/>
                <a:cs typeface="Times New Roman" pitchFamily="18" charset="0"/>
              </a:rPr>
              <a:t> century, trends and styles changed faster and faster from decade to </a:t>
            </a:r>
            <a:r>
              <a:rPr lang="en-GB" sz="2900" dirty="0" err="1">
                <a:latin typeface="Times New Roman" pitchFamily="18" charset="0"/>
                <a:cs typeface="Times New Roman" pitchFamily="18" charset="0"/>
              </a:rPr>
              <a:t>decade.However,the</a:t>
            </a:r>
            <a:r>
              <a:rPr lang="en-GB" sz="2900" dirty="0">
                <a:latin typeface="Times New Roman" pitchFamily="18" charset="0"/>
                <a:cs typeface="Times New Roman" pitchFamily="18" charset="0"/>
              </a:rPr>
              <a:t> changes in </a:t>
            </a:r>
            <a:r>
              <a:rPr lang="en-GB" sz="2900" dirty="0" err="1">
                <a:latin typeface="Times New Roman" pitchFamily="18" charset="0"/>
                <a:cs typeface="Times New Roman" pitchFamily="18" charset="0"/>
              </a:rPr>
              <a:t>cosmetology,clothing</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styles,accessories</a:t>
            </a:r>
            <a:r>
              <a:rPr lang="en-GB" sz="2900" dirty="0">
                <a:latin typeface="Times New Roman" pitchFamily="18" charset="0"/>
                <a:cs typeface="Times New Roman" pitchFamily="18" charset="0"/>
              </a:rPr>
              <a:t> and hair styles throughout the times uncover much more than a skin-deep history</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Max </a:t>
            </a:r>
            <a:r>
              <a:rPr lang="en-GB" sz="2900" dirty="0" err="1">
                <a:latin typeface="Times New Roman" pitchFamily="18" charset="0"/>
                <a:cs typeface="Times New Roman" pitchFamily="18" charset="0"/>
              </a:rPr>
              <a:t>Factor,while</a:t>
            </a:r>
            <a:r>
              <a:rPr lang="en-GB" sz="2900" dirty="0">
                <a:latin typeface="Times New Roman" pitchFamily="18" charset="0"/>
                <a:cs typeface="Times New Roman" pitchFamily="18" charset="0"/>
              </a:rPr>
              <a:t> being in cosmetic line to this </a:t>
            </a:r>
            <a:r>
              <a:rPr lang="en-GB" sz="2900" dirty="0" err="1">
                <a:latin typeface="Times New Roman" pitchFamily="18" charset="0"/>
                <a:cs typeface="Times New Roman" pitchFamily="18" charset="0"/>
              </a:rPr>
              <a:t>day,is</a:t>
            </a:r>
            <a:r>
              <a:rPr lang="en-GB" sz="2900" dirty="0">
                <a:latin typeface="Times New Roman" pitchFamily="18" charset="0"/>
                <a:cs typeface="Times New Roman" pitchFamily="18" charset="0"/>
              </a:rPr>
              <a:t> also a man who is generally credited for inventing modern day make-</a:t>
            </a:r>
            <a:r>
              <a:rPr lang="en-GB" sz="2900" dirty="0" err="1">
                <a:latin typeface="Times New Roman" pitchFamily="18" charset="0"/>
                <a:cs typeface="Times New Roman" pitchFamily="18" charset="0"/>
              </a:rPr>
              <a:t>up,because</a:t>
            </a:r>
            <a:r>
              <a:rPr lang="en-GB" sz="2900" dirty="0">
                <a:latin typeface="Times New Roman" pitchFamily="18" charset="0"/>
                <a:cs typeface="Times New Roman" pitchFamily="18" charset="0"/>
              </a:rPr>
              <a:t> he successfully marketed the make- up he created  for both movie actresses and everyday women in the first couple decade</a:t>
            </a:r>
            <a:r>
              <a:rPr lang="en-GB" sz="2900" dirty="0">
                <a:latin typeface="Times New Roman" pitchFamily="18" charset="0"/>
                <a:cs typeface="Times New Roman" pitchFamily="18" charset="0"/>
                <a:hlinkClick r:id="rId3" action="ppaction://hlinksldjump"/>
              </a:rPr>
              <a:t>s</a:t>
            </a:r>
            <a:r>
              <a:rPr lang="en-GB" sz="2900" dirty="0">
                <a:latin typeface="Times New Roman" pitchFamily="18" charset="0"/>
                <a:cs typeface="Times New Roman" pitchFamily="18" charset="0"/>
              </a:rPr>
              <a:t> of the 20</a:t>
            </a:r>
            <a:r>
              <a:rPr lang="en-GB" sz="2900" baseline="30000" dirty="0">
                <a:latin typeface="Times New Roman" pitchFamily="18" charset="0"/>
                <a:cs typeface="Times New Roman" pitchFamily="18" charset="0"/>
              </a:rPr>
              <a:t>th</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century.Also</a:t>
            </a:r>
            <a:r>
              <a:rPr lang="en-GB" sz="2900" dirty="0">
                <a:latin typeface="Times New Roman" pitchFamily="18" charset="0"/>
                <a:cs typeface="Times New Roman" pitchFamily="18" charset="0"/>
              </a:rPr>
              <a:t> during that </a:t>
            </a:r>
            <a:r>
              <a:rPr lang="en-GB" sz="2900" dirty="0" err="1">
                <a:latin typeface="Times New Roman" pitchFamily="18" charset="0"/>
                <a:cs typeface="Times New Roman" pitchFamily="18" charset="0"/>
              </a:rPr>
              <a:t>time,Maybeline</a:t>
            </a:r>
            <a:r>
              <a:rPr lang="en-GB" sz="2900" dirty="0">
                <a:latin typeface="Times New Roman" pitchFamily="18" charset="0"/>
                <a:cs typeface="Times New Roman" pitchFamily="18" charset="0"/>
              </a:rPr>
              <a:t> was created by 19years old </a:t>
            </a:r>
            <a:r>
              <a:rPr lang="en-GB" sz="2900" dirty="0" err="1">
                <a:latin typeface="Times New Roman" pitchFamily="18" charset="0"/>
                <a:cs typeface="Times New Roman" pitchFamily="18" charset="0"/>
              </a:rPr>
              <a:t>entrepreneur,T.L</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Williams,who</a:t>
            </a:r>
            <a:r>
              <a:rPr lang="en-GB" sz="2900" dirty="0">
                <a:latin typeface="Times New Roman" pitchFamily="18" charset="0"/>
                <a:cs typeface="Times New Roman" pitchFamily="18" charset="0"/>
              </a:rPr>
              <a:t> came up with the name by fusing the name of his older sister </a:t>
            </a:r>
            <a:r>
              <a:rPr lang="en-GB" sz="2900" dirty="0" err="1">
                <a:latin typeface="Times New Roman" pitchFamily="18" charset="0"/>
                <a:cs typeface="Times New Roman" pitchFamily="18" charset="0"/>
              </a:rPr>
              <a:t>Mabel,and</a:t>
            </a:r>
            <a:r>
              <a:rPr lang="en-GB" sz="2900" dirty="0">
                <a:latin typeface="Times New Roman" pitchFamily="18" charset="0"/>
                <a:cs typeface="Times New Roman" pitchFamily="18" charset="0"/>
              </a:rPr>
              <a:t> Vaseline-the main product used in the company’s first mascara.</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Madam C.J. Walker was not only the first black female entrepreneur in the U.S., but she was the first female self-made millionaire who built her business upon </a:t>
            </a:r>
            <a:r>
              <a:rPr lang="en-GB" sz="2900" dirty="0" err="1">
                <a:latin typeface="Times New Roman" pitchFamily="18" charset="0"/>
                <a:cs typeface="Times New Roman" pitchFamily="18" charset="0"/>
              </a:rPr>
              <a:t>cosmetics,hair,and</a:t>
            </a:r>
            <a:r>
              <a:rPr lang="en-GB" sz="2900" dirty="0">
                <a:latin typeface="Times New Roman" pitchFamily="18" charset="0"/>
                <a:cs typeface="Times New Roman" pitchFamily="18" charset="0"/>
              </a:rPr>
              <a:t> beauty products for black women.</a:t>
            </a:r>
            <a:endParaRPr lang="en-US" sz="2900" dirty="0">
              <a:latin typeface="Times New Roman" pitchFamily="18" charset="0"/>
              <a:cs typeface="Times New Roman" pitchFamily="18" charset="0"/>
            </a:endParaRPr>
          </a:p>
          <a:p>
            <a:pPr algn="l"/>
            <a:r>
              <a:rPr lang="en-GB" sz="3300" dirty="0">
                <a:latin typeface="Times New Roman" pitchFamily="18" charset="0"/>
                <a:cs typeface="Times New Roman" pitchFamily="18" charset="0"/>
              </a:rPr>
              <a:t>OBJECTIVES OF SKIN CARE</a:t>
            </a:r>
            <a:endParaRPr lang="en-US" sz="3300" dirty="0">
              <a:latin typeface="Times New Roman" pitchFamily="18" charset="0"/>
              <a:cs typeface="Times New Roman" pitchFamily="18" charset="0"/>
            </a:endParaRPr>
          </a:p>
          <a:p>
            <a:pPr algn="l"/>
            <a:r>
              <a:rPr lang="en-GB" sz="3300" dirty="0">
                <a:latin typeface="Times New Roman" pitchFamily="18" charset="0"/>
                <a:cs typeface="Times New Roman" pitchFamily="18" charset="0"/>
              </a:rPr>
              <a:t>Dermatologists posses a defined body of </a:t>
            </a:r>
            <a:r>
              <a:rPr lang="en-GB" sz="3300" dirty="0" err="1">
                <a:latin typeface="Times New Roman" pitchFamily="18" charset="0"/>
                <a:cs typeface="Times New Roman" pitchFamily="18" charset="0"/>
              </a:rPr>
              <a:t>knowledge,clinical</a:t>
            </a:r>
            <a:r>
              <a:rPr lang="en-GB" sz="3300" dirty="0">
                <a:latin typeface="Times New Roman" pitchFamily="18" charset="0"/>
                <a:cs typeface="Times New Roman" pitchFamily="18" charset="0"/>
              </a:rPr>
              <a:t> </a:t>
            </a:r>
            <a:r>
              <a:rPr lang="en-GB" sz="3300" dirty="0" err="1">
                <a:latin typeface="Times New Roman" pitchFamily="18" charset="0"/>
                <a:cs typeface="Times New Roman" pitchFamily="18" charset="0"/>
              </a:rPr>
              <a:t>skills,procedural</a:t>
            </a:r>
            <a:r>
              <a:rPr lang="en-GB" sz="3300" dirty="0">
                <a:latin typeface="Times New Roman" pitchFamily="18" charset="0"/>
                <a:cs typeface="Times New Roman" pitchFamily="18" charset="0"/>
              </a:rPr>
              <a:t> skills and professional </a:t>
            </a:r>
            <a:r>
              <a:rPr lang="en-GB" sz="3300" dirty="0" err="1">
                <a:latin typeface="Times New Roman" pitchFamily="18" charset="0"/>
                <a:cs typeface="Times New Roman" pitchFamily="18" charset="0"/>
              </a:rPr>
              <a:t>attitudes,which</a:t>
            </a:r>
            <a:r>
              <a:rPr lang="en-GB" sz="3300" dirty="0">
                <a:latin typeface="Times New Roman" pitchFamily="18" charset="0"/>
                <a:cs typeface="Times New Roman" pitchFamily="18" charset="0"/>
              </a:rPr>
              <a:t> are directed to effective patient-</a:t>
            </a:r>
            <a:r>
              <a:rPr lang="en-GB" sz="3300" dirty="0" err="1">
                <a:latin typeface="Times New Roman" pitchFamily="18" charset="0"/>
                <a:cs typeface="Times New Roman" pitchFamily="18" charset="0"/>
              </a:rPr>
              <a:t>centered</a:t>
            </a:r>
            <a:r>
              <a:rPr lang="en-GB" sz="3300" dirty="0">
                <a:latin typeface="Times New Roman" pitchFamily="18" charset="0"/>
                <a:cs typeface="Times New Roman" pitchFamily="18" charset="0"/>
              </a:rPr>
              <a:t> </a:t>
            </a:r>
            <a:r>
              <a:rPr lang="en-GB" sz="3300" dirty="0" err="1">
                <a:latin typeface="Times New Roman" pitchFamily="18" charset="0"/>
                <a:cs typeface="Times New Roman" pitchFamily="18" charset="0"/>
              </a:rPr>
              <a:t>care.They</a:t>
            </a:r>
            <a:r>
              <a:rPr lang="en-GB" sz="3300" dirty="0">
                <a:latin typeface="Times New Roman" pitchFamily="18" charset="0"/>
                <a:cs typeface="Times New Roman" pitchFamily="18" charset="0"/>
              </a:rPr>
              <a:t> apply these competences to collect and interpret </a:t>
            </a:r>
            <a:r>
              <a:rPr lang="en-GB" sz="3300" dirty="0" err="1">
                <a:latin typeface="Times New Roman" pitchFamily="18" charset="0"/>
                <a:cs typeface="Times New Roman" pitchFamily="18" charset="0"/>
              </a:rPr>
              <a:t>information,make</a:t>
            </a:r>
            <a:r>
              <a:rPr lang="en-GB" sz="3300" dirty="0">
                <a:latin typeface="Times New Roman" pitchFamily="18" charset="0"/>
                <a:cs typeface="Times New Roman" pitchFamily="18" charset="0"/>
              </a:rPr>
              <a:t> appropriate clinical </a:t>
            </a:r>
            <a:r>
              <a:rPr lang="en-GB" sz="3300" dirty="0" err="1" smtClean="0">
                <a:latin typeface="Times New Roman" pitchFamily="18" charset="0"/>
                <a:cs typeface="Times New Roman" pitchFamily="18" charset="0"/>
              </a:rPr>
              <a:t>decisions,and</a:t>
            </a:r>
            <a:r>
              <a:rPr lang="en-GB" sz="3300" dirty="0" smtClean="0">
                <a:latin typeface="Times New Roman" pitchFamily="18" charset="0"/>
                <a:cs typeface="Times New Roman" pitchFamily="18" charset="0"/>
              </a:rPr>
              <a:t> </a:t>
            </a:r>
            <a:r>
              <a:rPr lang="en-GB" sz="3300" dirty="0">
                <a:latin typeface="Times New Roman" pitchFamily="18" charset="0"/>
                <a:cs typeface="Times New Roman" pitchFamily="18" charset="0"/>
              </a:rPr>
              <a:t>carryout diagnostic and therapeutic </a:t>
            </a:r>
            <a:r>
              <a:rPr lang="en-GB" sz="3300" dirty="0" err="1">
                <a:latin typeface="Times New Roman" pitchFamily="18" charset="0"/>
                <a:cs typeface="Times New Roman" pitchFamily="18" charset="0"/>
              </a:rPr>
              <a:t>interventions.They</a:t>
            </a:r>
            <a:r>
              <a:rPr lang="en-GB" sz="3300" dirty="0">
                <a:latin typeface="Times New Roman" pitchFamily="18" charset="0"/>
                <a:cs typeface="Times New Roman" pitchFamily="18" charset="0"/>
              </a:rPr>
              <a:t> do within the </a:t>
            </a:r>
            <a:r>
              <a:rPr lang="en-GB" sz="3300" dirty="0" err="1">
                <a:latin typeface="Times New Roman" pitchFamily="18" charset="0"/>
                <a:cs typeface="Times New Roman" pitchFamily="18" charset="0"/>
              </a:rPr>
              <a:t>boundries</a:t>
            </a:r>
            <a:r>
              <a:rPr lang="en-GB" sz="3300" dirty="0">
                <a:latin typeface="Times New Roman" pitchFamily="18" charset="0"/>
                <a:cs typeface="Times New Roman" pitchFamily="18" charset="0"/>
              </a:rPr>
              <a:t> of their </a:t>
            </a:r>
            <a:r>
              <a:rPr lang="en-GB" sz="3300" dirty="0" err="1">
                <a:latin typeface="Times New Roman" pitchFamily="18" charset="0"/>
                <a:cs typeface="Times New Roman" pitchFamily="18" charset="0"/>
              </a:rPr>
              <a:t>discipline,personal</a:t>
            </a:r>
            <a:r>
              <a:rPr lang="en-GB" sz="3300" dirty="0">
                <a:latin typeface="Times New Roman" pitchFamily="18" charset="0"/>
                <a:cs typeface="Times New Roman" pitchFamily="18" charset="0"/>
              </a:rPr>
              <a:t> </a:t>
            </a:r>
            <a:r>
              <a:rPr lang="en-GB" sz="3300" dirty="0" err="1">
                <a:latin typeface="Times New Roman" pitchFamily="18" charset="0"/>
                <a:cs typeface="Times New Roman" pitchFamily="18" charset="0"/>
              </a:rPr>
              <a:t>expertise,the</a:t>
            </a:r>
            <a:r>
              <a:rPr lang="en-GB" sz="3300" dirty="0">
                <a:latin typeface="Times New Roman" pitchFamily="18" charset="0"/>
                <a:cs typeface="Times New Roman" pitchFamily="18" charset="0"/>
              </a:rPr>
              <a:t> health care setting and the patient’s preferences and </a:t>
            </a:r>
            <a:r>
              <a:rPr lang="en-GB" sz="3300" dirty="0" err="1">
                <a:latin typeface="Times New Roman" pitchFamily="18" charset="0"/>
                <a:cs typeface="Times New Roman" pitchFamily="18" charset="0"/>
              </a:rPr>
              <a:t>context.Their</a:t>
            </a:r>
            <a:r>
              <a:rPr lang="en-GB" sz="3300" dirty="0">
                <a:latin typeface="Times New Roman" pitchFamily="18" charset="0"/>
                <a:cs typeface="Times New Roman" pitchFamily="18" charset="0"/>
              </a:rPr>
              <a:t> care is characterized by up-to-</a:t>
            </a:r>
            <a:r>
              <a:rPr lang="en-GB" sz="3300" dirty="0" err="1">
                <a:latin typeface="Times New Roman" pitchFamily="18" charset="0"/>
                <a:cs typeface="Times New Roman" pitchFamily="18" charset="0"/>
              </a:rPr>
              <a:t>date,ethical,and</a:t>
            </a:r>
            <a:r>
              <a:rPr lang="en-GB" sz="3300" dirty="0">
                <a:latin typeface="Times New Roman" pitchFamily="18" charset="0"/>
                <a:cs typeface="Times New Roman" pitchFamily="18" charset="0"/>
              </a:rPr>
              <a:t> resource efficient clinical practice as well as with effective communication in partnership with </a:t>
            </a:r>
            <a:r>
              <a:rPr lang="en-GB" sz="3300" dirty="0" err="1">
                <a:latin typeface="Times New Roman" pitchFamily="18" charset="0"/>
                <a:cs typeface="Times New Roman" pitchFamily="18" charset="0"/>
              </a:rPr>
              <a:t>patients,other</a:t>
            </a:r>
            <a:r>
              <a:rPr lang="en-GB" sz="3300" dirty="0">
                <a:latin typeface="Times New Roman" pitchFamily="18" charset="0"/>
                <a:cs typeface="Times New Roman" pitchFamily="18" charset="0"/>
              </a:rPr>
              <a:t> health care providers and the community.</a:t>
            </a:r>
            <a:endParaRPr lang="en-US" sz="3300" dirty="0">
              <a:latin typeface="Times New Roman" pitchFamily="18" charset="0"/>
              <a:cs typeface="Times New Roman" pitchFamily="18" charset="0"/>
            </a:endParaRPr>
          </a:p>
          <a:p>
            <a:pPr algn="l"/>
            <a:r>
              <a:rPr lang="en-GB" sz="3300" dirty="0" smtClean="0">
                <a:latin typeface="Times New Roman" pitchFamily="18" charset="0"/>
                <a:cs typeface="Times New Roman" pitchFamily="18" charset="0"/>
              </a:rPr>
              <a:t>       SOME </a:t>
            </a:r>
            <a:r>
              <a:rPr lang="en-GB" sz="3300" dirty="0">
                <a:latin typeface="Times New Roman" pitchFamily="18" charset="0"/>
                <a:cs typeface="Times New Roman" pitchFamily="18" charset="0"/>
              </a:rPr>
              <a:t>OF THESE OBJECTIVES MAY INCLUDE;</a:t>
            </a:r>
            <a:endParaRPr lang="en-US" sz="3300" dirty="0">
              <a:latin typeface="Times New Roman" pitchFamily="18" charset="0"/>
              <a:cs typeface="Times New Roman" pitchFamily="18" charset="0"/>
            </a:endParaRPr>
          </a:p>
          <a:p>
            <a:pPr algn="l"/>
            <a:r>
              <a:rPr lang="en-GB" sz="3300" dirty="0">
                <a:latin typeface="Times New Roman" pitchFamily="18" charset="0"/>
                <a:cs typeface="Times New Roman" pitchFamily="18" charset="0"/>
              </a:rPr>
              <a:t>(1)  To establish and maintain clinical knowledge skills and attitudes appropriate to </a:t>
            </a:r>
            <a:r>
              <a:rPr lang="en-GB" sz="3300" dirty="0" smtClean="0">
                <a:latin typeface="Times New Roman" pitchFamily="18" charset="0"/>
                <a:cs typeface="Times New Roman" pitchFamily="18" charset="0"/>
              </a:rPr>
              <a:t>dermatologic </a:t>
            </a:r>
            <a:r>
              <a:rPr lang="en-GB" sz="3300" dirty="0">
                <a:latin typeface="Times New Roman" pitchFamily="18" charset="0"/>
                <a:cs typeface="Times New Roman" pitchFamily="18" charset="0"/>
              </a:rPr>
              <a:t>practice</a:t>
            </a:r>
            <a:endParaRPr lang="en-US" sz="3300" dirty="0">
              <a:latin typeface="Times New Roman" pitchFamily="18" charset="0"/>
              <a:cs typeface="Times New Roman" pitchFamily="18" charset="0"/>
            </a:endParaRPr>
          </a:p>
          <a:p>
            <a:pPr algn="l"/>
            <a:r>
              <a:rPr lang="en-GB" sz="3300" dirty="0">
                <a:latin typeface="Times New Roman" pitchFamily="18" charset="0"/>
                <a:cs typeface="Times New Roman" pitchFamily="18" charset="0"/>
              </a:rPr>
              <a:t>(2)  Perform a complete and appropriate assessment of a patient</a:t>
            </a:r>
            <a:endParaRPr lang="en-US" sz="3300" dirty="0">
              <a:latin typeface="Times New Roman" pitchFamily="18" charset="0"/>
              <a:cs typeface="Times New Roman" pitchFamily="18" charset="0"/>
            </a:endParaRPr>
          </a:p>
          <a:p>
            <a:pPr algn="l"/>
            <a:r>
              <a:rPr lang="en-GB" sz="3300" dirty="0">
                <a:latin typeface="Times New Roman" pitchFamily="18" charset="0"/>
                <a:cs typeface="Times New Roman" pitchFamily="18" charset="0"/>
              </a:rPr>
              <a:t>(3)  Use preventive and therapeutic dermatologic interventions </a:t>
            </a:r>
            <a:r>
              <a:rPr lang="en-GB" sz="3300" dirty="0" smtClean="0">
                <a:latin typeface="Times New Roman" pitchFamily="18" charset="0"/>
                <a:cs typeface="Times New Roman" pitchFamily="18" charset="0"/>
              </a:rPr>
              <a:t>effectively</a:t>
            </a:r>
            <a:endParaRPr lang="en-US" sz="3300" dirty="0">
              <a:latin typeface="Times New Roman" pitchFamily="18" charset="0"/>
              <a:cs typeface="Times New Roman" pitchFamily="18" charset="0"/>
            </a:endParaRPr>
          </a:p>
          <a:p>
            <a:pPr algn="l"/>
            <a:r>
              <a:rPr lang="en-GB" sz="3300" dirty="0">
                <a:latin typeface="Times New Roman" pitchFamily="18" charset="0"/>
                <a:cs typeface="Times New Roman" pitchFamily="18" charset="0"/>
              </a:rPr>
              <a:t>(4)   Demonstrate proficient and appropriate use of procedural </a:t>
            </a:r>
            <a:r>
              <a:rPr lang="en-GB" sz="3300" dirty="0" err="1">
                <a:latin typeface="Times New Roman" pitchFamily="18" charset="0"/>
                <a:cs typeface="Times New Roman" pitchFamily="18" charset="0"/>
              </a:rPr>
              <a:t>skills,both</a:t>
            </a:r>
            <a:r>
              <a:rPr lang="en-GB" sz="3300" dirty="0">
                <a:latin typeface="Times New Roman" pitchFamily="18" charset="0"/>
                <a:cs typeface="Times New Roman" pitchFamily="18" charset="0"/>
              </a:rPr>
              <a:t> diagnostic and therapeutic</a:t>
            </a:r>
            <a:endParaRPr lang="en-US" sz="3300" dirty="0">
              <a:latin typeface="Times New Roman" pitchFamily="18" charset="0"/>
              <a:cs typeface="Times New Roman" pitchFamily="18" charset="0"/>
            </a:endParaRPr>
          </a:p>
          <a:p>
            <a:pPr algn="l"/>
            <a:r>
              <a:rPr lang="en-GB" sz="3300" dirty="0">
                <a:latin typeface="Times New Roman" pitchFamily="18" charset="0"/>
                <a:cs typeface="Times New Roman" pitchFamily="18" charset="0"/>
              </a:rPr>
              <a:t>(5)  Seek appropriate consultation from other health professionals, recognizing the limit of one’s expertise</a:t>
            </a:r>
            <a:endParaRPr lang="en-US" sz="3300" dirty="0">
              <a:latin typeface="Times New Roman" pitchFamily="18" charset="0"/>
              <a:cs typeface="Times New Roman" pitchFamily="18" charset="0"/>
            </a:endParaRPr>
          </a:p>
          <a:p>
            <a:endParaRPr lang="en-US" dirty="0"/>
          </a:p>
        </p:txBody>
      </p:sp>
      <p:pic>
        <p:nvPicPr>
          <p:cNvPr id="1026" name="Picture 2" descr="C:\Users\Hp\Desktop\UCHE PIC.jpg"/>
          <p:cNvPicPr>
            <a:picLocks noChangeAspect="1" noChangeArrowheads="1"/>
          </p:cNvPicPr>
          <p:nvPr/>
        </p:nvPicPr>
        <p:blipFill>
          <a:blip r:embed="rId4"/>
          <a:srcRect/>
          <a:stretch>
            <a:fillRect/>
          </a:stretch>
        </p:blipFill>
        <p:spPr bwMode="auto">
          <a:xfrm>
            <a:off x="30009310" y="704092"/>
            <a:ext cx="2971798" cy="3157537"/>
          </a:xfrm>
          <a:prstGeom prst="rect">
            <a:avLst/>
          </a:prstGeom>
          <a:noFill/>
        </p:spPr>
      </p:pic>
      <p:graphicFrame>
        <p:nvGraphicFramePr>
          <p:cNvPr id="1028" name="Object 4"/>
          <p:cNvGraphicFramePr>
            <a:graphicFrameLocks noChangeAspect="1"/>
          </p:cNvGraphicFramePr>
          <p:nvPr/>
        </p:nvGraphicFramePr>
        <p:xfrm>
          <a:off x="1129507" y="475494"/>
          <a:ext cx="3657599" cy="3097743"/>
        </p:xfrm>
        <a:graphic>
          <a:graphicData uri="http://schemas.openxmlformats.org/presentationml/2006/ole">
            <p:oleObj spid="_x0000_s1028" name="Image" r:id="rId5" imgW="25053968" imgH="21219048" progId="Photoshop.Image.7">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05755" y="932656"/>
            <a:ext cx="35509199" cy="20135057"/>
          </a:xfrm>
        </p:spPr>
        <p:txBody>
          <a:bodyPr>
            <a:normAutofit/>
          </a:bodyPr>
          <a:lstStyle/>
          <a:p>
            <a:pPr algn="just"/>
            <a:r>
              <a:rPr lang="en-GB" sz="2900" b="1" dirty="0">
                <a:latin typeface="Times New Roman" pitchFamily="18" charset="0"/>
                <a:cs typeface="Times New Roman" pitchFamily="18" charset="0"/>
              </a:rPr>
              <a:t>METHODS</a:t>
            </a:r>
            <a:endParaRPr lang="en-US" sz="2900" b="1"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Numerous basic dermatologic methods are done as office strategies to test for a wide assortment of infections or to treat regularly minor dermatologic illness or condition in a snappy and </a:t>
            </a:r>
            <a:r>
              <a:rPr lang="en-GB" sz="2900" dirty="0" err="1">
                <a:latin typeface="Times New Roman" pitchFamily="18" charset="0"/>
                <a:cs typeface="Times New Roman" pitchFamily="18" charset="0"/>
              </a:rPr>
              <a:t>noninvasive</a:t>
            </a:r>
            <a:r>
              <a:rPr lang="en-GB" sz="2900" dirty="0">
                <a:latin typeface="Times New Roman" pitchFamily="18" charset="0"/>
                <a:cs typeface="Times New Roman" pitchFamily="18" charset="0"/>
              </a:rPr>
              <a:t> way.</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Some normal dermatologic systems used to test for ailments are </a:t>
            </a:r>
            <a:r>
              <a:rPr lang="en-GB" sz="2900" dirty="0" err="1">
                <a:latin typeface="Times New Roman" pitchFamily="18" charset="0"/>
                <a:cs typeface="Times New Roman" pitchFamily="18" charset="0"/>
              </a:rPr>
              <a:t>biopsies,including</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punch,shave,and</a:t>
            </a:r>
            <a:r>
              <a:rPr lang="en-GB" sz="2900" dirty="0">
                <a:latin typeface="Times New Roman" pitchFamily="18" charset="0"/>
                <a:cs typeface="Times New Roman" pitchFamily="18" charset="0"/>
              </a:rPr>
              <a:t> extraction </a:t>
            </a:r>
            <a:r>
              <a:rPr lang="en-GB" sz="2900" dirty="0" err="1">
                <a:latin typeface="Times New Roman" pitchFamily="18" charset="0"/>
                <a:cs typeface="Times New Roman" pitchFamily="18" charset="0"/>
              </a:rPr>
              <a:t>biopsy.The</a:t>
            </a:r>
            <a:r>
              <a:rPr lang="en-GB" sz="2900" dirty="0">
                <a:latin typeface="Times New Roman" pitchFamily="18" charset="0"/>
                <a:cs typeface="Times New Roman" pitchFamily="18" charset="0"/>
              </a:rPr>
              <a:t> outcomes from these tests can be utilized to either affirm or preclude a </a:t>
            </a:r>
            <a:r>
              <a:rPr lang="en-GB" sz="2900" dirty="0" err="1">
                <a:latin typeface="Times New Roman" pitchFamily="18" charset="0"/>
                <a:cs typeface="Times New Roman" pitchFamily="18" charset="0"/>
              </a:rPr>
              <a:t>conclusion,for</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example,skin</a:t>
            </a:r>
            <a:r>
              <a:rPr lang="en-GB" sz="2900" dirty="0">
                <a:latin typeface="Times New Roman" pitchFamily="18" charset="0"/>
                <a:cs typeface="Times New Roman" pitchFamily="18" charset="0"/>
              </a:rPr>
              <a:t> disease or a contagious skin contamination.</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SOME OTHER METHODS OF SKIN TREATMENTS ARE LISTED BELOW;</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-Acne scar expulsion,</a:t>
            </a:r>
            <a:r>
              <a:rPr lang="en-US" sz="2900" dirty="0">
                <a:latin typeface="Times New Roman" pitchFamily="18" charset="0"/>
                <a:cs typeface="Times New Roman" pitchFamily="18" charset="0"/>
              </a:rPr>
              <a:t> </a:t>
            </a:r>
            <a:r>
              <a:rPr lang="en-GB" sz="2900" dirty="0">
                <a:latin typeface="Times New Roman" pitchFamily="18" charset="0"/>
                <a:cs typeface="Times New Roman" pitchFamily="18" charset="0"/>
              </a:rPr>
              <a:t>Chemical peel,</a:t>
            </a:r>
            <a:r>
              <a:rPr lang="en-US"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Dermaplanning</a:t>
            </a:r>
            <a:r>
              <a:rPr lang="en-GB" sz="2900" dirty="0">
                <a:latin typeface="Times New Roman" pitchFamily="18" charset="0"/>
                <a:cs typeface="Times New Roman" pitchFamily="18" charset="0"/>
              </a:rPr>
              <a:t>,</a:t>
            </a:r>
            <a:r>
              <a:rPr lang="en-US" sz="2900" dirty="0">
                <a:latin typeface="Times New Roman" pitchFamily="18" charset="0"/>
                <a:cs typeface="Times New Roman" pitchFamily="18" charset="0"/>
              </a:rPr>
              <a:t> </a:t>
            </a:r>
            <a:r>
              <a:rPr lang="en-GB" sz="2900" dirty="0">
                <a:latin typeface="Times New Roman" pitchFamily="18" charset="0"/>
                <a:cs typeface="Times New Roman" pitchFamily="18" charset="0"/>
              </a:rPr>
              <a:t>Treatment of Sun-Hammed skin</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-Laser skin resurfacing,</a:t>
            </a:r>
            <a:r>
              <a:rPr lang="en-US"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Endocrinological</a:t>
            </a:r>
            <a:r>
              <a:rPr lang="en-GB" sz="2900" dirty="0">
                <a:latin typeface="Times New Roman" pitchFamily="18" charset="0"/>
                <a:cs typeface="Times New Roman" pitchFamily="18" charset="0"/>
              </a:rPr>
              <a:t> treatments for skin maturation</a:t>
            </a:r>
            <a:r>
              <a:rPr lang="en-US" sz="2900" dirty="0">
                <a:latin typeface="Times New Roman" pitchFamily="18" charset="0"/>
                <a:cs typeface="Times New Roman" pitchFamily="18" charset="0"/>
              </a:rPr>
              <a:t>, </a:t>
            </a:r>
            <a:r>
              <a:rPr lang="en-GB" sz="2900" dirty="0">
                <a:latin typeface="Times New Roman" pitchFamily="18" charset="0"/>
                <a:cs typeface="Times New Roman" pitchFamily="18" charset="0"/>
              </a:rPr>
              <a:t>General techniques</a:t>
            </a:r>
            <a:endParaRPr lang="en-US" sz="2900" dirty="0">
              <a:latin typeface="Times New Roman" pitchFamily="18" charset="0"/>
              <a:cs typeface="Times New Roman" pitchFamily="18" charset="0"/>
            </a:endParaRPr>
          </a:p>
          <a:p>
            <a:r>
              <a:rPr lang="en-GB" sz="2900" dirty="0">
                <a:latin typeface="Times New Roman" pitchFamily="18" charset="0"/>
                <a:cs typeface="Times New Roman" pitchFamily="18" charset="0"/>
              </a:rPr>
              <a:t>  </a:t>
            </a:r>
            <a:r>
              <a:rPr lang="en-GB" sz="2900" b="1" dirty="0">
                <a:latin typeface="Times New Roman" pitchFamily="18" charset="0"/>
                <a:cs typeface="Times New Roman" pitchFamily="18" charset="0"/>
              </a:rPr>
              <a:t>FRACTIONAL LASER SKIN RESURFACING INFORMATION</a:t>
            </a:r>
            <a:endParaRPr lang="en-US" sz="2900" b="1"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Fractional laser skin resurfacing (ablative and non-ablative) appears to achieve skin improvements that  can get close to conventional ablative laser skin resurfacing but with fewer potential side effects.</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The process of directing a light source to target  a selected area of the skin to damage it is technically known as ‘’selective </a:t>
            </a:r>
            <a:r>
              <a:rPr lang="en-GB" sz="2900" dirty="0" err="1">
                <a:latin typeface="Times New Roman" pitchFamily="18" charset="0"/>
                <a:cs typeface="Times New Roman" pitchFamily="18" charset="0"/>
              </a:rPr>
              <a:t>photothermolysis’’.Unlike</a:t>
            </a:r>
            <a:r>
              <a:rPr lang="en-GB" sz="2900" dirty="0">
                <a:latin typeface="Times New Roman" pitchFamily="18" charset="0"/>
                <a:cs typeface="Times New Roman" pitchFamily="18" charset="0"/>
              </a:rPr>
              <a:t> with the selective </a:t>
            </a:r>
            <a:r>
              <a:rPr lang="en-GB" sz="2900" dirty="0" err="1">
                <a:latin typeface="Times New Roman" pitchFamily="18" charset="0"/>
                <a:cs typeface="Times New Roman" pitchFamily="18" charset="0"/>
              </a:rPr>
              <a:t>photothermolysis</a:t>
            </a:r>
            <a:r>
              <a:rPr lang="en-GB" sz="2900" dirty="0">
                <a:latin typeface="Times New Roman" pitchFamily="18" charset="0"/>
                <a:cs typeface="Times New Roman" pitchFamily="18" charset="0"/>
              </a:rPr>
              <a:t>, where the whole of the selected target area is damaged; Fractional </a:t>
            </a:r>
            <a:r>
              <a:rPr lang="en-GB" sz="2900" dirty="0" err="1">
                <a:latin typeface="Times New Roman" pitchFamily="18" charset="0"/>
                <a:cs typeface="Times New Roman" pitchFamily="18" charset="0"/>
              </a:rPr>
              <a:t>Photothermolysis</a:t>
            </a:r>
            <a:r>
              <a:rPr lang="en-GB" sz="2900" dirty="0">
                <a:latin typeface="Times New Roman" pitchFamily="18" charset="0"/>
                <a:cs typeface="Times New Roman" pitchFamily="18" charset="0"/>
              </a:rPr>
              <a:t>  seeks to only damage certain zones, (producing tiny dot-like treated areas on the skin),leaving the other zone within it perfectly intact; hence only causing fractional </a:t>
            </a:r>
            <a:r>
              <a:rPr lang="en-GB" sz="2900" dirty="0" err="1">
                <a:latin typeface="Times New Roman" pitchFamily="18" charset="0"/>
                <a:cs typeface="Times New Roman" pitchFamily="18" charset="0"/>
              </a:rPr>
              <a:t>damage.This</a:t>
            </a:r>
            <a:r>
              <a:rPr lang="en-GB" sz="2900" dirty="0">
                <a:latin typeface="Times New Roman" pitchFamily="18" charset="0"/>
                <a:cs typeface="Times New Roman" pitchFamily="18" charset="0"/>
              </a:rPr>
              <a:t> allows the skin to heal much faster than if the whole areas was treated. The cost for fractional laser skin resurfacing depends on the areas being treated and the type of device being used plus any additional single patient disposable items required by some </a:t>
            </a:r>
            <a:r>
              <a:rPr lang="en-GB" sz="2900" dirty="0" err="1">
                <a:latin typeface="Times New Roman" pitchFamily="18" charset="0"/>
                <a:cs typeface="Times New Roman" pitchFamily="18" charset="0"/>
              </a:rPr>
              <a:t>systems.Examples</a:t>
            </a:r>
            <a:r>
              <a:rPr lang="en-GB" sz="2900" dirty="0">
                <a:latin typeface="Times New Roman" pitchFamily="18" charset="0"/>
                <a:cs typeface="Times New Roman" pitchFamily="18" charset="0"/>
              </a:rPr>
              <a:t> of branded devices include </a:t>
            </a:r>
            <a:r>
              <a:rPr lang="en-GB" sz="2900" dirty="0" err="1">
                <a:latin typeface="Times New Roman" pitchFamily="18" charset="0"/>
                <a:cs typeface="Times New Roman" pitchFamily="18" charset="0"/>
              </a:rPr>
              <a:t>Fraxel</a:t>
            </a:r>
            <a:r>
              <a:rPr lang="en-GB" sz="2900" dirty="0">
                <a:latin typeface="Times New Roman" pitchFamily="18" charset="0"/>
                <a:cs typeface="Times New Roman" pitchFamily="18" charset="0"/>
              </a:rPr>
              <a:t> and Pixel, but there are many others not listed.</a:t>
            </a:r>
            <a:endParaRPr lang="en-US" sz="2900" dirty="0">
              <a:latin typeface="Times New Roman" pitchFamily="18" charset="0"/>
              <a:cs typeface="Times New Roman" pitchFamily="18" charset="0"/>
            </a:endParaRPr>
          </a:p>
          <a:p>
            <a:pPr algn="just"/>
            <a:r>
              <a:rPr lang="en-GB" sz="2900" b="1" dirty="0">
                <a:latin typeface="Times New Roman" pitchFamily="18" charset="0"/>
                <a:cs typeface="Times New Roman" pitchFamily="18" charset="0"/>
              </a:rPr>
              <a:t>LASER SKIN RESURFACING RESULT</a:t>
            </a:r>
            <a:endParaRPr lang="en-US" sz="2900" b="1"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It’s possible that your skin may stay red or pink for up to several months after laser skin resurfacing. You may also be extra sensitive to sunlight for up to a </a:t>
            </a:r>
            <a:r>
              <a:rPr lang="en-GB" sz="2900" dirty="0" err="1">
                <a:latin typeface="Times New Roman" pitchFamily="18" charset="0"/>
                <a:cs typeface="Times New Roman" pitchFamily="18" charset="0"/>
              </a:rPr>
              <a:t>year.Make</a:t>
            </a:r>
            <a:r>
              <a:rPr lang="en-GB" sz="2900" dirty="0">
                <a:latin typeface="Times New Roman" pitchFamily="18" charset="0"/>
                <a:cs typeface="Times New Roman" pitchFamily="18" charset="0"/>
              </a:rPr>
              <a:t> efforts to minimize sun exposure and use the sunscreen </a:t>
            </a:r>
            <a:r>
              <a:rPr lang="en-GB" sz="2900" dirty="0" err="1">
                <a:latin typeface="Times New Roman" pitchFamily="18" charset="0"/>
                <a:cs typeface="Times New Roman" pitchFamily="18" charset="0"/>
              </a:rPr>
              <a:t>liberally,everyday</a:t>
            </a:r>
            <a:r>
              <a:rPr lang="en-GB" sz="2900" dirty="0">
                <a:latin typeface="Times New Roman" pitchFamily="18" charset="0"/>
                <a:cs typeface="Times New Roman" pitchFamily="18" charset="0"/>
              </a:rPr>
              <a:t>.</a:t>
            </a:r>
            <a:endParaRPr lang="en-US" sz="2900" dirty="0">
              <a:latin typeface="Times New Roman" pitchFamily="18" charset="0"/>
              <a:cs typeface="Times New Roman" pitchFamily="18" charset="0"/>
            </a:endParaRPr>
          </a:p>
          <a:p>
            <a:pPr algn="just"/>
            <a:r>
              <a:rPr lang="en-GB" sz="2900" dirty="0">
                <a:latin typeface="Times New Roman" pitchFamily="18" charset="0"/>
                <a:cs typeface="Times New Roman" pitchFamily="18" charset="0"/>
              </a:rPr>
              <a:t>Some people who have laser resurfacing may see an immediate difference in the treated </a:t>
            </a:r>
            <a:r>
              <a:rPr lang="en-GB" sz="2900" dirty="0" err="1">
                <a:latin typeface="Times New Roman" pitchFamily="18" charset="0"/>
                <a:cs typeface="Times New Roman" pitchFamily="18" charset="0"/>
              </a:rPr>
              <a:t>skin.That</a:t>
            </a:r>
            <a:r>
              <a:rPr lang="en-GB" sz="2900" dirty="0">
                <a:latin typeface="Times New Roman" pitchFamily="18" charset="0"/>
                <a:cs typeface="Times New Roman" pitchFamily="18" charset="0"/>
              </a:rPr>
              <a:t> will continue to improve for up to a </a:t>
            </a:r>
            <a:r>
              <a:rPr lang="en-GB" sz="2900" dirty="0" err="1">
                <a:latin typeface="Times New Roman" pitchFamily="18" charset="0"/>
                <a:cs typeface="Times New Roman" pitchFamily="18" charset="0"/>
              </a:rPr>
              <a:t>year.While</a:t>
            </a:r>
            <a:r>
              <a:rPr lang="en-GB" sz="2900" dirty="0">
                <a:latin typeface="Times New Roman" pitchFamily="18" charset="0"/>
                <a:cs typeface="Times New Roman" pitchFamily="18" charset="0"/>
              </a:rPr>
              <a:t> the effects of laser resurfacing can last for many </a:t>
            </a:r>
            <a:r>
              <a:rPr lang="en-GB" sz="2900" dirty="0" err="1">
                <a:latin typeface="Times New Roman" pitchFamily="18" charset="0"/>
                <a:cs typeface="Times New Roman" pitchFamily="18" charset="0"/>
              </a:rPr>
              <a:t>years,the</a:t>
            </a:r>
            <a:r>
              <a:rPr lang="en-GB" sz="2900" dirty="0">
                <a:latin typeface="Times New Roman" pitchFamily="18" charset="0"/>
                <a:cs typeface="Times New Roman" pitchFamily="18" charset="0"/>
              </a:rPr>
              <a:t> normal aging process means that winkles and expression lines will </a:t>
            </a:r>
            <a:r>
              <a:rPr lang="en-GB" sz="2900" dirty="0" err="1">
                <a:latin typeface="Times New Roman" pitchFamily="18" charset="0"/>
                <a:cs typeface="Times New Roman" pitchFamily="18" charset="0"/>
              </a:rPr>
              <a:t>reoccur.One</a:t>
            </a:r>
            <a:r>
              <a:rPr lang="en-GB" sz="2900" dirty="0">
                <a:latin typeface="Times New Roman" pitchFamily="18" charset="0"/>
                <a:cs typeface="Times New Roman" pitchFamily="18" charset="0"/>
              </a:rPr>
              <a:t> may repeat laser resurfacing as necessary.</a:t>
            </a:r>
            <a:endParaRPr lang="en-US" sz="2900" dirty="0">
              <a:latin typeface="Times New Roman" pitchFamily="18" charset="0"/>
              <a:cs typeface="Times New Roman" pitchFamily="18" charset="0"/>
            </a:endParaRPr>
          </a:p>
          <a:p>
            <a:r>
              <a:rPr lang="en-GB" sz="2900" b="1" dirty="0">
                <a:latin typeface="Times New Roman" pitchFamily="18" charset="0"/>
                <a:cs typeface="Times New Roman" pitchFamily="18" charset="0"/>
              </a:rPr>
              <a:t>CONCLUSION</a:t>
            </a:r>
            <a:endParaRPr lang="en-US" sz="2900" b="1" dirty="0">
              <a:latin typeface="Times New Roman" pitchFamily="18" charset="0"/>
              <a:cs typeface="Times New Roman" pitchFamily="18" charset="0"/>
            </a:endParaRPr>
          </a:p>
          <a:p>
            <a:r>
              <a:rPr lang="en-GB" sz="2900" dirty="0">
                <a:latin typeface="Times New Roman" pitchFamily="18" charset="0"/>
                <a:cs typeface="Times New Roman" pitchFamily="18" charset="0"/>
              </a:rPr>
              <a:t>On the basis of conclusion of this Abstract, an overview of the potential profuse demands of </a:t>
            </a:r>
            <a:r>
              <a:rPr lang="en-GB" sz="2900" dirty="0" err="1">
                <a:latin typeface="Times New Roman" pitchFamily="18" charset="0"/>
                <a:cs typeface="Times New Roman" pitchFamily="18" charset="0"/>
              </a:rPr>
              <a:t>cosmetologic</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practices,beauty</a:t>
            </a:r>
            <a:r>
              <a:rPr lang="en-GB" sz="2900" dirty="0">
                <a:latin typeface="Times New Roman" pitchFamily="18" charset="0"/>
                <a:cs typeface="Times New Roman" pitchFamily="18" charset="0"/>
              </a:rPr>
              <a:t> products and skin care requires proper market </a:t>
            </a:r>
            <a:r>
              <a:rPr lang="en-GB" sz="2900" dirty="0" err="1">
                <a:latin typeface="Times New Roman" pitchFamily="18" charset="0"/>
                <a:cs typeface="Times New Roman" pitchFamily="18" charset="0"/>
              </a:rPr>
              <a:t>analysis,further</a:t>
            </a:r>
            <a:r>
              <a:rPr lang="en-GB" sz="2900" dirty="0">
                <a:latin typeface="Times New Roman" pitchFamily="18" charset="0"/>
                <a:cs typeface="Times New Roman" pitchFamily="18" charset="0"/>
              </a:rPr>
              <a:t> improvement of scientific </a:t>
            </a:r>
            <a:r>
              <a:rPr lang="en-GB" sz="2900" dirty="0" err="1">
                <a:latin typeface="Times New Roman" pitchFamily="18" charset="0"/>
                <a:cs typeface="Times New Roman" pitchFamily="18" charset="0"/>
              </a:rPr>
              <a:t>capabilities,cost</a:t>
            </a:r>
            <a:r>
              <a:rPr lang="en-GB" sz="2900" dirty="0">
                <a:latin typeface="Times New Roman" pitchFamily="18" charset="0"/>
                <a:cs typeface="Times New Roman" pitchFamily="18" charset="0"/>
              </a:rPr>
              <a:t> </a:t>
            </a:r>
            <a:r>
              <a:rPr lang="en-GB" sz="2900" dirty="0" err="1">
                <a:latin typeface="Times New Roman" pitchFamily="18" charset="0"/>
                <a:cs typeface="Times New Roman" pitchFamily="18" charset="0"/>
              </a:rPr>
              <a:t>management,polite</a:t>
            </a:r>
            <a:r>
              <a:rPr lang="en-GB" sz="2900" dirty="0">
                <a:latin typeface="Times New Roman" pitchFamily="18" charset="0"/>
                <a:cs typeface="Times New Roman" pitchFamily="18" charset="0"/>
              </a:rPr>
              <a:t> moderations and behaviours towards </a:t>
            </a:r>
            <a:r>
              <a:rPr lang="en-GB" sz="2900" dirty="0" err="1">
                <a:latin typeface="Times New Roman" pitchFamily="18" charset="0"/>
                <a:cs typeface="Times New Roman" pitchFamily="18" charset="0"/>
              </a:rPr>
              <a:t>customers,environmental</a:t>
            </a:r>
            <a:r>
              <a:rPr lang="en-GB" sz="2900" dirty="0">
                <a:latin typeface="Times New Roman" pitchFamily="18" charset="0"/>
                <a:cs typeface="Times New Roman" pitchFamily="18" charset="0"/>
              </a:rPr>
              <a:t> remedies and so on in order to meet the unique needs  of the clients.</a:t>
            </a:r>
            <a:endParaRPr lang="en-US" sz="2900" dirty="0">
              <a:latin typeface="Times New Roman" pitchFamily="18" charset="0"/>
              <a:cs typeface="Times New Roman" pitchFamily="18" charset="0"/>
            </a:endParaRPr>
          </a:p>
          <a:p>
            <a:r>
              <a:rPr lang="en-GB" sz="2900" dirty="0">
                <a:latin typeface="Times New Roman" pitchFamily="18" charset="0"/>
                <a:cs typeface="Times New Roman" pitchFamily="18" charset="0"/>
              </a:rPr>
              <a:t>Some of the recommendations is to enhance the potency of the beauty products, buttress the effectiveness of the </a:t>
            </a:r>
            <a:r>
              <a:rPr lang="en-GB" sz="2900" dirty="0" err="1">
                <a:latin typeface="Times New Roman" pitchFamily="18" charset="0"/>
                <a:cs typeface="Times New Roman" pitchFamily="18" charset="0"/>
              </a:rPr>
              <a:t>cosmetologic</a:t>
            </a:r>
            <a:r>
              <a:rPr lang="en-GB" sz="2900" dirty="0">
                <a:latin typeface="Times New Roman" pitchFamily="18" charset="0"/>
                <a:cs typeface="Times New Roman" pitchFamily="18" charset="0"/>
              </a:rPr>
              <a:t> practices, as well as mandate the expertise of dermatologic </a:t>
            </a:r>
            <a:r>
              <a:rPr lang="en-GB" sz="2900" dirty="0" err="1">
                <a:latin typeface="Times New Roman" pitchFamily="18" charset="0"/>
                <a:cs typeface="Times New Roman" pitchFamily="18" charset="0"/>
              </a:rPr>
              <a:t>personnels</a:t>
            </a:r>
            <a:r>
              <a:rPr lang="en-GB" sz="2900" dirty="0">
                <a:latin typeface="Times New Roman" pitchFamily="18" charset="0"/>
                <a:cs typeface="Times New Roman" pitchFamily="18" charset="0"/>
              </a:rPr>
              <a:t>.</a:t>
            </a:r>
            <a:endParaRPr lang="en-US" sz="2900" dirty="0">
              <a:latin typeface="Times New Roman" pitchFamily="18" charset="0"/>
              <a:cs typeface="Times New Roman" pitchFamily="18" charset="0"/>
            </a:endParaRPr>
          </a:p>
          <a:p>
            <a:r>
              <a:rPr lang="en-GB" sz="2900" dirty="0">
                <a:latin typeface="Times New Roman" pitchFamily="18" charset="0"/>
                <a:cs typeface="Times New Roman" pitchFamily="18" charset="0"/>
              </a:rPr>
              <a:t>The need to balance the strategy of response given to the different demands of the consumers will in the process improve public confidence and will make the current state assessment of new techniques or developments increasingly challenging.</a:t>
            </a:r>
            <a:endParaRPr lang="en-US" sz="2900" dirty="0">
              <a:latin typeface="Times New Roman" pitchFamily="18" charset="0"/>
              <a:cs typeface="Times New Roman" pitchFamily="18" charset="0"/>
            </a:endParaRPr>
          </a:p>
          <a:p>
            <a:r>
              <a:rPr lang="en-GB" sz="2900" b="1" dirty="0">
                <a:latin typeface="Times New Roman" pitchFamily="18" charset="0"/>
                <a:cs typeface="Times New Roman" pitchFamily="18" charset="0"/>
              </a:rPr>
              <a:t>LIMITATIONS</a:t>
            </a:r>
            <a:endParaRPr lang="en-US" sz="2900" b="1" dirty="0">
              <a:latin typeface="Times New Roman" pitchFamily="18" charset="0"/>
              <a:cs typeface="Times New Roman" pitchFamily="18" charset="0"/>
            </a:endParaRPr>
          </a:p>
          <a:p>
            <a:r>
              <a:rPr lang="en-GB" sz="2900" dirty="0">
                <a:latin typeface="Times New Roman" pitchFamily="18" charset="0"/>
                <a:cs typeface="Times New Roman" pitchFamily="18" charset="0"/>
              </a:rPr>
              <a:t>Some of the disadvantages of cosmetology is cost </a:t>
            </a:r>
            <a:r>
              <a:rPr lang="en-GB" sz="2900" dirty="0" err="1">
                <a:latin typeface="Times New Roman" pitchFamily="18" charset="0"/>
                <a:cs typeface="Times New Roman" pitchFamily="18" charset="0"/>
              </a:rPr>
              <a:t>oriented,while</a:t>
            </a:r>
            <a:r>
              <a:rPr lang="en-GB" sz="2900" dirty="0">
                <a:latin typeface="Times New Roman" pitchFamily="18" charset="0"/>
                <a:cs typeface="Times New Roman" pitchFamily="18" charset="0"/>
              </a:rPr>
              <a:t> others may include environmental risks.</a:t>
            </a:r>
            <a:endParaRPr lang="en-US" sz="2900" dirty="0">
              <a:latin typeface="Times New Roman" pitchFamily="18" charset="0"/>
              <a:cs typeface="Times New Roman" pitchFamily="18" charset="0"/>
            </a:endParaRPr>
          </a:p>
          <a:p>
            <a:r>
              <a:rPr lang="en-GB" sz="2900" dirty="0">
                <a:latin typeface="Times New Roman" pitchFamily="18" charset="0"/>
                <a:cs typeface="Times New Roman" pitchFamily="18" charset="0"/>
              </a:rPr>
              <a:t>Cosmetologists have  to be patient and friendly with all types of </a:t>
            </a:r>
            <a:r>
              <a:rPr lang="en-GB" sz="2900" dirty="0" err="1">
                <a:latin typeface="Times New Roman" pitchFamily="18" charset="0"/>
                <a:cs typeface="Times New Roman" pitchFamily="18" charset="0"/>
              </a:rPr>
              <a:t>customers,even</a:t>
            </a:r>
            <a:r>
              <a:rPr lang="en-GB" sz="2900" dirty="0">
                <a:latin typeface="Times New Roman" pitchFamily="18" charset="0"/>
                <a:cs typeface="Times New Roman" pitchFamily="18" charset="0"/>
              </a:rPr>
              <a:t> the difficult and surly </a:t>
            </a:r>
            <a:r>
              <a:rPr lang="en-GB" sz="2900" dirty="0" err="1">
                <a:latin typeface="Times New Roman" pitchFamily="18" charset="0"/>
                <a:cs typeface="Times New Roman" pitchFamily="18" charset="0"/>
              </a:rPr>
              <a:t>ones.They</a:t>
            </a:r>
            <a:r>
              <a:rPr lang="en-GB" sz="2900" dirty="0">
                <a:latin typeface="Times New Roman" pitchFamily="18" charset="0"/>
                <a:cs typeface="Times New Roman" pitchFamily="18" charset="0"/>
              </a:rPr>
              <a:t> must pay proper attention to what clients want in order to cultivate repeat </a:t>
            </a:r>
            <a:r>
              <a:rPr lang="en-GB" sz="2900" dirty="0" err="1">
                <a:latin typeface="Times New Roman" pitchFamily="18" charset="0"/>
                <a:cs typeface="Times New Roman" pitchFamily="18" charset="0"/>
              </a:rPr>
              <a:t>customers.Some</a:t>
            </a:r>
            <a:r>
              <a:rPr lang="en-GB" sz="2900" dirty="0">
                <a:latin typeface="Times New Roman" pitchFamily="18" charset="0"/>
                <a:cs typeface="Times New Roman" pitchFamily="18" charset="0"/>
              </a:rPr>
              <a:t> services requires precise </a:t>
            </a:r>
            <a:r>
              <a:rPr lang="en-GB" sz="2900" dirty="0" err="1">
                <a:latin typeface="Times New Roman" pitchFamily="18" charset="0"/>
                <a:cs typeface="Times New Roman" pitchFamily="18" charset="0"/>
              </a:rPr>
              <a:t>timing.The</a:t>
            </a:r>
            <a:r>
              <a:rPr lang="en-GB" sz="2900" dirty="0">
                <a:latin typeface="Times New Roman" pitchFamily="18" charset="0"/>
                <a:cs typeface="Times New Roman" pitchFamily="18" charset="0"/>
              </a:rPr>
              <a:t> risk of making a </a:t>
            </a:r>
            <a:r>
              <a:rPr lang="en-GB" sz="2900" dirty="0" err="1">
                <a:latin typeface="Times New Roman" pitchFamily="18" charset="0"/>
                <a:cs typeface="Times New Roman" pitchFamily="18" charset="0"/>
              </a:rPr>
              <a:t>mistake,displeasing</a:t>
            </a:r>
            <a:r>
              <a:rPr lang="en-GB" sz="2900" dirty="0">
                <a:latin typeface="Times New Roman" pitchFamily="18" charset="0"/>
                <a:cs typeface="Times New Roman" pitchFamily="18" charset="0"/>
              </a:rPr>
              <a:t> clients and losing them adds to a cosmetologist’s job stress.</a:t>
            </a:r>
            <a:endParaRPr lang="en-US" sz="2900" dirty="0">
              <a:latin typeface="Times New Roman" pitchFamily="18" charset="0"/>
              <a:cs typeface="Times New Roman" pitchFamily="18" charset="0"/>
            </a:endParaRPr>
          </a:p>
          <a:p>
            <a:pPr algn="just"/>
            <a:r>
              <a:rPr lang="en-US" sz="2900" dirty="0">
                <a:latin typeface="Times New Roman" pitchFamily="18" charset="0"/>
                <a:cs typeface="Times New Roman" pitchFamily="18" charset="0"/>
              </a:rPr>
              <a:t> </a:t>
            </a:r>
          </a:p>
        </p:txBody>
      </p:sp>
      <p:sp>
        <p:nvSpPr>
          <p:cNvPr id="4" name="TextBox 3">
            <a:hlinkClick r:id="rId2" action="ppaction://hlinkfile"/>
          </p:cNvPr>
          <p:cNvSpPr txBox="1"/>
          <p:nvPr/>
        </p:nvSpPr>
        <p:spPr>
          <a:xfrm>
            <a:off x="2577320" y="15486869"/>
            <a:ext cx="18516599" cy="4678050"/>
          </a:xfrm>
          <a:prstGeom prst="rect">
            <a:avLst/>
          </a:prstGeom>
          <a:noFill/>
        </p:spPr>
        <p:txBody>
          <a:bodyPr wrap="square" lIns="91278" tIns="45644" rIns="91278" bIns="45644" rtlCol="0">
            <a:spAutoFit/>
          </a:bodyPr>
          <a:lstStyle/>
          <a:p>
            <a:r>
              <a:rPr lang="en-US" sz="2900" dirty="0" smtClean="0">
                <a:solidFill>
                  <a:schemeClr val="accent1"/>
                </a:solidFill>
                <a:latin typeface="Times New Roman" pitchFamily="18" charset="0"/>
                <a:cs typeface="Times New Roman" pitchFamily="18" charset="0"/>
                <a:hlinkClick r:id="rId2" action="ppaction://hlinkfile"/>
              </a:rPr>
              <a:t>REFRENCE</a:t>
            </a:r>
          </a:p>
          <a:p>
            <a:r>
              <a:rPr lang="en-US" sz="2900" dirty="0" smtClean="0">
                <a:solidFill>
                  <a:schemeClr val="accent1"/>
                </a:solidFill>
                <a:latin typeface="Times New Roman" pitchFamily="18" charset="0"/>
                <a:cs typeface="Times New Roman" pitchFamily="18" charset="0"/>
                <a:hlinkClick r:id="rId2" action="ppaction://hlinkfile"/>
              </a:rPr>
              <a:t>LESLIE BAUMANN.DERMATOLOGY PRINCIPLES AND PRACTICE,SECOND EDITION.</a:t>
            </a:r>
          </a:p>
          <a:p>
            <a:r>
              <a:rPr lang="en-US" sz="2900" dirty="0" smtClean="0">
                <a:solidFill>
                  <a:schemeClr val="accent1"/>
                </a:solidFill>
                <a:latin typeface="Times New Roman" pitchFamily="18" charset="0"/>
                <a:cs typeface="Times New Roman" pitchFamily="18" charset="0"/>
                <a:hlinkClick r:id="rId2" action="ppaction://hlinkfile"/>
              </a:rPr>
              <a:t>MERRIAM WEBSTER DICTIONARY.</a:t>
            </a:r>
          </a:p>
          <a:p>
            <a:r>
              <a:rPr lang="en-US" sz="2900" dirty="0" smtClean="0">
                <a:solidFill>
                  <a:schemeClr val="accent1"/>
                </a:solidFill>
                <a:latin typeface="Times New Roman" pitchFamily="18" charset="0"/>
                <a:cs typeface="Times New Roman" pitchFamily="18" charset="0"/>
                <a:hlinkClick r:id="rId2" action="ppaction://hlinkfile"/>
              </a:rPr>
              <a:t>HTTPS://WWW.PLASTICSURGERY.ORG/COSMETIC-PROCEDURES/LASER-SKIN-RESURFASING/RESULTS</a:t>
            </a:r>
          </a:p>
          <a:p>
            <a:r>
              <a:rPr lang="en-US" sz="2900" dirty="0" smtClean="0">
                <a:solidFill>
                  <a:schemeClr val="accent1"/>
                </a:solidFill>
                <a:latin typeface="Times New Roman" pitchFamily="18" charset="0"/>
                <a:cs typeface="Times New Roman" pitchFamily="18" charset="0"/>
                <a:hlinkClick r:id="rId2" action="ppaction://hlinkfile"/>
              </a:rPr>
              <a:t>HTTP://WWW.CONSULTINGROOM.COM/TREATMENT/FRACTIONAL-LASER-SKIN-RESURFACING</a:t>
            </a:r>
          </a:p>
          <a:p>
            <a:r>
              <a:rPr lang="en-US" sz="2900" dirty="0" smtClean="0">
                <a:solidFill>
                  <a:schemeClr val="accent1"/>
                </a:solidFill>
                <a:latin typeface="Times New Roman" pitchFamily="18" charset="0"/>
                <a:cs typeface="Times New Roman" pitchFamily="18" charset="0"/>
                <a:hlinkClick r:id="rId2" action="ppaction://hlinkfile"/>
              </a:rPr>
              <a:t>WWW.STATECE.COM/BLOG/COSMETOLOGY</a:t>
            </a:r>
          </a:p>
          <a:p>
            <a:r>
              <a:rPr lang="en-US" sz="2900" dirty="0" smtClean="0">
                <a:solidFill>
                  <a:schemeClr val="accent1"/>
                </a:solidFill>
                <a:latin typeface="Times New Roman" pitchFamily="18" charset="0"/>
                <a:cs typeface="Times New Roman" pitchFamily="18" charset="0"/>
                <a:hlinkClick r:id="rId2" action="ppaction://hlinkfile"/>
              </a:rPr>
              <a:t>HTTPS://WWW.BYRDIE.COM/BEST-SKIN-CARE-TIPS  (+441234982406)</a:t>
            </a:r>
          </a:p>
          <a:p>
            <a:r>
              <a:rPr lang="en-US" sz="2900" dirty="0" smtClean="0">
                <a:solidFill>
                  <a:schemeClr val="accent1"/>
                </a:solidFill>
                <a:latin typeface="Times New Roman" pitchFamily="18" charset="0"/>
                <a:cs typeface="Times New Roman" pitchFamily="18" charset="0"/>
                <a:hlinkClick r:id="rId2" action="ppaction://hlinkfile"/>
              </a:rPr>
              <a:t>HTTP://DERM.MED.UBC.CA/EDUCATION/POSTGRADUATE/GOALS.OBJECTIVES/</a:t>
            </a:r>
            <a:endParaRPr lang="en-US" sz="2900" dirty="0" smtClean="0">
              <a:solidFill>
                <a:schemeClr val="accent1"/>
              </a:solidFill>
              <a:latin typeface="Times New Roman" pitchFamily="18" charset="0"/>
              <a:cs typeface="Times New Roman" pitchFamily="18" charset="0"/>
            </a:endParaRP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E:\DCIM\Facebook\FB_IMG_1550130544049.jpg"/>
          <p:cNvPicPr>
            <a:picLocks noGrp="1" noChangeAspect="1" noChangeArrowheads="1"/>
          </p:cNvPicPr>
          <p:nvPr>
            <p:ph idx="1"/>
          </p:nvPr>
        </p:nvPicPr>
        <p:blipFill>
          <a:blip r:embed="rId2"/>
          <a:srcRect/>
          <a:stretch>
            <a:fillRect/>
          </a:stretch>
        </p:blipFill>
        <p:spPr bwMode="auto">
          <a:xfrm>
            <a:off x="25589709" y="4818864"/>
            <a:ext cx="8229598" cy="12344399"/>
          </a:xfrm>
          <a:prstGeom prst="rect">
            <a:avLst/>
          </a:prstGeom>
          <a:noFill/>
        </p:spPr>
      </p:pic>
      <p:pic>
        <p:nvPicPr>
          <p:cNvPr id="26627" name="Picture 3" descr="C:\Users\Hp\Desktop\power point pics 2.jpg"/>
          <p:cNvPicPr>
            <a:picLocks noChangeAspect="1" noChangeArrowheads="1"/>
          </p:cNvPicPr>
          <p:nvPr/>
        </p:nvPicPr>
        <p:blipFill>
          <a:blip r:embed="rId3"/>
          <a:srcRect/>
          <a:stretch>
            <a:fillRect/>
          </a:stretch>
        </p:blipFill>
        <p:spPr bwMode="auto">
          <a:xfrm>
            <a:off x="14693106" y="4742670"/>
            <a:ext cx="10744199" cy="15182021"/>
          </a:xfrm>
          <a:prstGeom prst="rect">
            <a:avLst/>
          </a:prstGeom>
          <a:noFill/>
        </p:spPr>
      </p:pic>
      <p:sp>
        <p:nvSpPr>
          <p:cNvPr id="6" name="TextBox 5"/>
          <p:cNvSpPr txBox="1"/>
          <p:nvPr/>
        </p:nvSpPr>
        <p:spPr>
          <a:xfrm>
            <a:off x="2043909" y="1618466"/>
            <a:ext cx="32080198" cy="3139167"/>
          </a:xfrm>
          <a:prstGeom prst="rect">
            <a:avLst/>
          </a:prstGeom>
          <a:noFill/>
        </p:spPr>
        <p:txBody>
          <a:bodyPr wrap="square" lIns="91278" tIns="45644" rIns="91278" bIns="45644" rtlCol="0">
            <a:spAutoFit/>
          </a:bodyPr>
          <a:lstStyle/>
          <a:p>
            <a:r>
              <a:rPr lang="en-US" b="1" dirty="0" smtClean="0"/>
              <a:t>INTRODUCTION</a:t>
            </a:r>
          </a:p>
          <a:p>
            <a:r>
              <a:rPr lang="en-GB" sz="6000" b="1" dirty="0" smtClean="0">
                <a:latin typeface="Times New Roman" pitchFamily="18" charset="0"/>
                <a:cs typeface="Times New Roman" pitchFamily="18" charset="0"/>
              </a:rPr>
              <a:t>Cosmetology is the treatment of the </a:t>
            </a:r>
            <a:r>
              <a:rPr lang="en-GB" sz="6000" b="1" dirty="0" err="1" smtClean="0">
                <a:latin typeface="Times New Roman" pitchFamily="18" charset="0"/>
                <a:cs typeface="Times New Roman" pitchFamily="18" charset="0"/>
              </a:rPr>
              <a:t>skin,hair</a:t>
            </a:r>
            <a:r>
              <a:rPr lang="en-GB" sz="6000" b="1" dirty="0" smtClean="0">
                <a:latin typeface="Times New Roman" pitchFamily="18" charset="0"/>
                <a:cs typeface="Times New Roman" pitchFamily="18" charset="0"/>
              </a:rPr>
              <a:t> and nails –MERRIAM WEBSTER</a:t>
            </a:r>
            <a:endParaRPr lang="en-US" sz="6000" b="1" dirty="0" smtClean="0">
              <a:latin typeface="Times New Roman" pitchFamily="18" charset="0"/>
              <a:cs typeface="Times New Roman" pitchFamily="18" charset="0"/>
            </a:endParaRPr>
          </a:p>
          <a:p>
            <a:endParaRPr lang="en-US" dirty="0" smtClean="0"/>
          </a:p>
        </p:txBody>
      </p:sp>
      <p:pic>
        <p:nvPicPr>
          <p:cNvPr id="9" name="Picture 7" descr="C:\Users\Hp\Desktop\pppics4.jpg"/>
          <p:cNvPicPr>
            <a:picLocks noChangeAspect="1" noChangeArrowheads="1"/>
          </p:cNvPicPr>
          <p:nvPr/>
        </p:nvPicPr>
        <p:blipFill>
          <a:blip r:embed="rId4"/>
          <a:srcRect/>
          <a:stretch>
            <a:fillRect/>
          </a:stretch>
        </p:blipFill>
        <p:spPr bwMode="auto">
          <a:xfrm>
            <a:off x="824706" y="11753056"/>
            <a:ext cx="13046929" cy="7924799"/>
          </a:xfrm>
          <a:prstGeom prst="rect">
            <a:avLst/>
          </a:prstGeom>
          <a:noFill/>
        </p:spPr>
      </p:pic>
      <p:pic>
        <p:nvPicPr>
          <p:cNvPr id="38917" name="Picture 5" descr="C:\Users\Hp\Desktop\nwachi\uche okoye\skin1.jpg">
            <a:hlinkClick r:id="rId5" action="ppaction://hlinksldjump"/>
          </p:cNvPr>
          <p:cNvPicPr>
            <a:picLocks noChangeAspect="1" noChangeArrowheads="1"/>
          </p:cNvPicPr>
          <p:nvPr/>
        </p:nvPicPr>
        <p:blipFill>
          <a:blip r:embed="rId6"/>
          <a:srcRect/>
          <a:stretch>
            <a:fillRect/>
          </a:stretch>
        </p:blipFill>
        <p:spPr bwMode="auto">
          <a:xfrm>
            <a:off x="1205706" y="4514056"/>
            <a:ext cx="13106400" cy="6096000"/>
          </a:xfrm>
          <a:prstGeom prst="rect">
            <a:avLst/>
          </a:prstGeom>
          <a:noFill/>
        </p:spPr>
      </p:pic>
      <p:sp>
        <p:nvSpPr>
          <p:cNvPr id="11" name="TextBox 10"/>
          <p:cNvSpPr txBox="1"/>
          <p:nvPr/>
        </p:nvSpPr>
        <p:spPr>
          <a:xfrm>
            <a:off x="3796506" y="10457656"/>
            <a:ext cx="8153400" cy="1107996"/>
          </a:xfrm>
          <a:prstGeom prst="rect">
            <a:avLst/>
          </a:prstGeom>
          <a:noFill/>
        </p:spPr>
        <p:txBody>
          <a:bodyPr wrap="square" rtlCol="0">
            <a:spAutoFit/>
          </a:bodyPr>
          <a:lstStyle/>
          <a:p>
            <a:r>
              <a:rPr lang="en-US" dirty="0" smtClean="0"/>
              <a:t>.JPG 1</a:t>
            </a:r>
            <a:endParaRPr lang="en-US" dirty="0"/>
          </a:p>
        </p:txBody>
      </p:sp>
      <p:sp>
        <p:nvSpPr>
          <p:cNvPr id="12" name="TextBox 11"/>
          <p:cNvSpPr txBox="1"/>
          <p:nvPr/>
        </p:nvSpPr>
        <p:spPr>
          <a:xfrm>
            <a:off x="2805906" y="19830256"/>
            <a:ext cx="8153400" cy="1107996"/>
          </a:xfrm>
          <a:prstGeom prst="rect">
            <a:avLst/>
          </a:prstGeom>
          <a:noFill/>
        </p:spPr>
        <p:txBody>
          <a:bodyPr wrap="square" rtlCol="0">
            <a:spAutoFit/>
          </a:bodyPr>
          <a:lstStyle/>
          <a:p>
            <a:r>
              <a:rPr lang="en-US" dirty="0" smtClean="0"/>
              <a:t>.JPG 2</a:t>
            </a:r>
            <a:endParaRPr lang="en-US" dirty="0"/>
          </a:p>
        </p:txBody>
      </p:sp>
      <p:sp>
        <p:nvSpPr>
          <p:cNvPr id="13" name="TextBox 12"/>
          <p:cNvSpPr txBox="1"/>
          <p:nvPr/>
        </p:nvSpPr>
        <p:spPr>
          <a:xfrm>
            <a:off x="15074106" y="19959717"/>
            <a:ext cx="8153400" cy="1107996"/>
          </a:xfrm>
          <a:prstGeom prst="rect">
            <a:avLst/>
          </a:prstGeom>
          <a:noFill/>
        </p:spPr>
        <p:txBody>
          <a:bodyPr wrap="square" rtlCol="0">
            <a:spAutoFit/>
          </a:bodyPr>
          <a:lstStyle/>
          <a:p>
            <a:r>
              <a:rPr lang="en-US" dirty="0" smtClean="0"/>
              <a:t>.JPG 3</a:t>
            </a:r>
            <a:endParaRPr lang="en-US" dirty="0"/>
          </a:p>
        </p:txBody>
      </p:sp>
      <p:sp>
        <p:nvSpPr>
          <p:cNvPr id="14" name="TextBox 13"/>
          <p:cNvSpPr txBox="1"/>
          <p:nvPr/>
        </p:nvSpPr>
        <p:spPr>
          <a:xfrm>
            <a:off x="25589706" y="17087056"/>
            <a:ext cx="8153400" cy="1107996"/>
          </a:xfrm>
          <a:prstGeom prst="rect">
            <a:avLst/>
          </a:prstGeom>
          <a:noFill/>
        </p:spPr>
        <p:txBody>
          <a:bodyPr wrap="square" rtlCol="0">
            <a:spAutoFit/>
          </a:bodyPr>
          <a:lstStyle/>
          <a:p>
            <a:r>
              <a:rPr lang="en-US" dirty="0" smtClean="0"/>
              <a:t>.JPG 4</a:t>
            </a:r>
            <a:endParaRPr lang="en-US" dirty="0"/>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amond(in)">
                                      <p:cBhvr>
                                        <p:cTn id="12" dur="2000"/>
                                        <p:tgtEl>
                                          <p:spTgt spid="9"/>
                                        </p:tgtEl>
                                      </p:cBhvr>
                                    </p:animEffect>
                                  </p:childTnLst>
                                </p:cTn>
                              </p:par>
                            </p:childTnLst>
                          </p:cTn>
                        </p:par>
                        <p:par>
                          <p:cTn id="13" fill="hold">
                            <p:stCondLst>
                              <p:cond delay="2500"/>
                            </p:stCondLst>
                            <p:childTnLst>
                              <p:par>
                                <p:cTn id="14" presetID="3" presetClass="entr" presetSubtype="10" fill="hold" nodeType="afterEffect">
                                  <p:stCondLst>
                                    <p:cond delay="0"/>
                                  </p:stCondLst>
                                  <p:childTnLst>
                                    <p:set>
                                      <p:cBhvr>
                                        <p:cTn id="15" dur="1" fill="hold">
                                          <p:stCondLst>
                                            <p:cond delay="0"/>
                                          </p:stCondLst>
                                        </p:cTn>
                                        <p:tgtEl>
                                          <p:spTgt spid="26627"/>
                                        </p:tgtEl>
                                        <p:attrNameLst>
                                          <p:attrName>style.visibility</p:attrName>
                                        </p:attrNameLst>
                                      </p:cBhvr>
                                      <p:to>
                                        <p:strVal val="visible"/>
                                      </p:to>
                                    </p:set>
                                    <p:animEffect transition="in" filter="blinds(horizontal)">
                                      <p:cBhvr>
                                        <p:cTn id="16" dur="500"/>
                                        <p:tgtEl>
                                          <p:spTgt spid="26627"/>
                                        </p:tgtEl>
                                      </p:cBhvr>
                                    </p:animEffect>
                                  </p:childTnLst>
                                </p:cTn>
                              </p:par>
                            </p:childTnLst>
                          </p:cTn>
                        </p:par>
                        <p:par>
                          <p:cTn id="17" fill="hold">
                            <p:stCondLst>
                              <p:cond delay="3000"/>
                            </p:stCondLst>
                            <p:childTnLst>
                              <p:par>
                                <p:cTn id="18" presetID="20" presetClass="entr" presetSubtype="0" fill="hold" nodeType="afterEffect">
                                  <p:stCondLst>
                                    <p:cond delay="0"/>
                                  </p:stCondLst>
                                  <p:childTnLst>
                                    <p:set>
                                      <p:cBhvr>
                                        <p:cTn id="19" dur="1" fill="hold">
                                          <p:stCondLst>
                                            <p:cond delay="0"/>
                                          </p:stCondLst>
                                        </p:cTn>
                                        <p:tgtEl>
                                          <p:spTgt spid="26627"/>
                                        </p:tgtEl>
                                        <p:attrNameLst>
                                          <p:attrName>style.visibility</p:attrName>
                                        </p:attrNameLst>
                                      </p:cBhvr>
                                      <p:to>
                                        <p:strVal val="visible"/>
                                      </p:to>
                                    </p:set>
                                    <p:animEffect transition="in" filter="wedge">
                                      <p:cBhvr>
                                        <p:cTn id="20" dur="2000"/>
                                        <p:tgtEl>
                                          <p:spTgt spid="26627"/>
                                        </p:tgtEl>
                                      </p:cBhvr>
                                    </p:animEffect>
                                  </p:childTnLst>
                                </p:cTn>
                              </p:par>
                            </p:childTnLst>
                          </p:cTn>
                        </p:par>
                        <p:par>
                          <p:cTn id="21" fill="hold">
                            <p:stCondLst>
                              <p:cond delay="5000"/>
                            </p:stCondLst>
                            <p:childTnLst>
                              <p:par>
                                <p:cTn id="22" presetID="2" presetClass="entr" presetSubtype="4" fill="hold" nodeType="afterEffect">
                                  <p:stCondLst>
                                    <p:cond delay="0"/>
                                  </p:stCondLst>
                                  <p:childTnLst>
                                    <p:set>
                                      <p:cBhvr>
                                        <p:cTn id="23" dur="1" fill="hold">
                                          <p:stCondLst>
                                            <p:cond delay="0"/>
                                          </p:stCondLst>
                                        </p:cTn>
                                        <p:tgtEl>
                                          <p:spTgt spid="26626"/>
                                        </p:tgtEl>
                                        <p:attrNameLst>
                                          <p:attrName>style.visibility</p:attrName>
                                        </p:attrNameLst>
                                      </p:cBhvr>
                                      <p:to>
                                        <p:strVal val="visible"/>
                                      </p:to>
                                    </p:set>
                                    <p:anim calcmode="lin" valueType="num">
                                      <p:cBhvr additive="base">
                                        <p:cTn id="24" dur="500" fill="hold"/>
                                        <p:tgtEl>
                                          <p:spTgt spid="26626"/>
                                        </p:tgtEl>
                                        <p:attrNameLst>
                                          <p:attrName>ppt_x</p:attrName>
                                        </p:attrNameLst>
                                      </p:cBhvr>
                                      <p:tavLst>
                                        <p:tav tm="0">
                                          <p:val>
                                            <p:strVal val="#ppt_x"/>
                                          </p:val>
                                        </p:tav>
                                        <p:tav tm="100000">
                                          <p:val>
                                            <p:strVal val="#ppt_x"/>
                                          </p:val>
                                        </p:tav>
                                      </p:tavLst>
                                    </p:anim>
                                    <p:anim calcmode="lin" valueType="num">
                                      <p:cBhvr additive="base">
                                        <p:cTn id="25" dur="500" fill="hold"/>
                                        <p:tgtEl>
                                          <p:spTgt spid="266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pic>
        <p:nvPicPr>
          <p:cNvPr id="27650" name="Picture 2" descr="C:\Users\Hp\Desktop\pppics5.jpg">
            <a:hlinkClick r:id="rId2" action="ppaction://hlinksldjump"/>
          </p:cNvPr>
          <p:cNvPicPr>
            <a:picLocks noGrp="1" noChangeAspect="1" noChangeArrowheads="1"/>
          </p:cNvPicPr>
          <p:nvPr>
            <p:ph idx="1"/>
          </p:nvPr>
        </p:nvPicPr>
        <p:blipFill>
          <a:blip r:embed="rId3"/>
          <a:srcRect/>
          <a:stretch>
            <a:fillRect/>
          </a:stretch>
        </p:blipFill>
        <p:spPr bwMode="auto">
          <a:xfrm>
            <a:off x="2043921" y="5123657"/>
            <a:ext cx="6781800" cy="6781801"/>
          </a:xfrm>
          <a:prstGeom prst="rect">
            <a:avLst/>
          </a:prstGeom>
          <a:noFill/>
        </p:spPr>
      </p:pic>
      <p:pic>
        <p:nvPicPr>
          <p:cNvPr id="27651" name="Picture 3" descr="C:\Users\Hp\Desktop\pppics 7.jpg"/>
          <p:cNvPicPr>
            <a:picLocks noChangeAspect="1" noChangeArrowheads="1"/>
          </p:cNvPicPr>
          <p:nvPr/>
        </p:nvPicPr>
        <p:blipFill>
          <a:blip r:embed="rId4"/>
          <a:srcRect/>
          <a:stretch>
            <a:fillRect/>
          </a:stretch>
        </p:blipFill>
        <p:spPr bwMode="auto">
          <a:xfrm>
            <a:off x="1586705" y="13734267"/>
            <a:ext cx="6248401" cy="6248402"/>
          </a:xfrm>
          <a:prstGeom prst="rect">
            <a:avLst/>
          </a:prstGeom>
          <a:noFill/>
        </p:spPr>
      </p:pic>
      <p:pic>
        <p:nvPicPr>
          <p:cNvPr id="27652" name="Picture 4" descr="C:\Users\Hp\Desktop\pppics 8.jpg"/>
          <p:cNvPicPr>
            <a:picLocks noChangeAspect="1" noChangeArrowheads="1"/>
          </p:cNvPicPr>
          <p:nvPr/>
        </p:nvPicPr>
        <p:blipFill>
          <a:blip r:embed="rId5"/>
          <a:srcRect/>
          <a:stretch>
            <a:fillRect/>
          </a:stretch>
        </p:blipFill>
        <p:spPr bwMode="auto">
          <a:xfrm>
            <a:off x="9511505" y="5047456"/>
            <a:ext cx="6583134" cy="7772401"/>
          </a:xfrm>
          <a:prstGeom prst="rect">
            <a:avLst/>
          </a:prstGeom>
          <a:noFill/>
        </p:spPr>
      </p:pic>
      <p:sp>
        <p:nvSpPr>
          <p:cNvPr id="8" name="TextBox 7"/>
          <p:cNvSpPr txBox="1"/>
          <p:nvPr/>
        </p:nvSpPr>
        <p:spPr>
          <a:xfrm>
            <a:off x="16369522" y="1694655"/>
            <a:ext cx="18669001" cy="2031172"/>
          </a:xfrm>
          <a:prstGeom prst="rect">
            <a:avLst/>
          </a:prstGeom>
          <a:noFill/>
        </p:spPr>
        <p:txBody>
          <a:bodyPr wrap="square" lIns="91278" tIns="45644" rIns="91278" bIns="45644" rtlCol="0">
            <a:spAutoFit/>
          </a:bodyPr>
          <a:lstStyle/>
          <a:p>
            <a:r>
              <a:rPr lang="en-US" sz="6000" b="1" dirty="0" smtClean="0"/>
              <a:t>OBJECTIVES</a:t>
            </a:r>
          </a:p>
          <a:p>
            <a:endParaRPr lang="en-US" dirty="0"/>
          </a:p>
        </p:txBody>
      </p:sp>
      <p:cxnSp>
        <p:nvCxnSpPr>
          <p:cNvPr id="14" name="Straight Connector 13"/>
          <p:cNvCxnSpPr/>
          <p:nvPr/>
        </p:nvCxnSpPr>
        <p:spPr>
          <a:xfrm rot="5400000">
            <a:off x="6653229" y="10800556"/>
            <a:ext cx="19279393" cy="795"/>
          </a:xfrm>
          <a:prstGeom prst="line">
            <a:avLst/>
          </a:prstGeom>
        </p:spPr>
        <p:style>
          <a:lnRef idx="1">
            <a:schemeClr val="accent1"/>
          </a:lnRef>
          <a:fillRef idx="0">
            <a:schemeClr val="accent1"/>
          </a:fillRef>
          <a:effectRef idx="0">
            <a:schemeClr val="accent1"/>
          </a:effectRef>
          <a:fontRef idx="minor">
            <a:schemeClr val="tx1"/>
          </a:fontRef>
        </p:style>
      </p:cxnSp>
      <p:pic>
        <p:nvPicPr>
          <p:cNvPr id="16" name="Picture 4" descr="C:\Users\Hp\Desktop\9780071490627.jpg"/>
          <p:cNvPicPr>
            <a:picLocks noChangeAspect="1" noChangeArrowheads="1"/>
          </p:cNvPicPr>
          <p:nvPr/>
        </p:nvPicPr>
        <p:blipFill>
          <a:blip r:embed="rId6"/>
          <a:srcRect/>
          <a:stretch>
            <a:fillRect/>
          </a:stretch>
        </p:blipFill>
        <p:spPr bwMode="auto">
          <a:xfrm>
            <a:off x="16445708" y="3447256"/>
            <a:ext cx="20043739" cy="10287000"/>
          </a:xfrm>
          <a:prstGeom prst="rect">
            <a:avLst/>
          </a:prstGeom>
          <a:noFill/>
        </p:spPr>
      </p:pic>
      <p:sp>
        <p:nvSpPr>
          <p:cNvPr id="17" name="TextBox 16"/>
          <p:cNvSpPr txBox="1"/>
          <p:nvPr/>
        </p:nvSpPr>
        <p:spPr>
          <a:xfrm>
            <a:off x="16902907" y="14039056"/>
            <a:ext cx="15316202" cy="6247711"/>
          </a:xfrm>
          <a:prstGeom prst="rect">
            <a:avLst/>
          </a:prstGeom>
          <a:noFill/>
        </p:spPr>
        <p:txBody>
          <a:bodyPr wrap="square" lIns="91278" tIns="45644" rIns="91278" bIns="45644" rtlCol="0">
            <a:spAutoFit/>
          </a:bodyPr>
          <a:lstStyle/>
          <a:p>
            <a:pPr>
              <a:buFont typeface="Wingdings" pitchFamily="2" charset="2"/>
              <a:buChar char="Ø"/>
            </a:pPr>
            <a:r>
              <a:rPr lang="en-US" sz="4000" b="1" dirty="0" smtClean="0">
                <a:latin typeface="Times New Roman" pitchFamily="18" charset="0"/>
                <a:cs typeface="Times New Roman" pitchFamily="18" charset="0"/>
              </a:rPr>
              <a:t>ESTABLISH AND MAINTAIN CLINICAL KNOWLEDGE,SKILLS AND ATTITUDES APPROPRIATE TO DERMATOLOGIC PRACTICE</a:t>
            </a:r>
          </a:p>
          <a:p>
            <a:pPr>
              <a:buFont typeface="Wingdings" pitchFamily="2" charset="2"/>
              <a:buChar char="Ø"/>
            </a:pPr>
            <a:r>
              <a:rPr lang="en-US" sz="4000" b="1" dirty="0" smtClean="0">
                <a:latin typeface="Times New Roman" pitchFamily="18" charset="0"/>
                <a:cs typeface="Times New Roman" pitchFamily="18" charset="0"/>
              </a:rPr>
              <a:t>PERFORM A COMPLETE AND APPROPRIATE  ASSESSMENT OF A PATIENT</a:t>
            </a:r>
          </a:p>
          <a:p>
            <a:pPr>
              <a:buFont typeface="Wingdings" pitchFamily="2" charset="2"/>
              <a:buChar char="Ø"/>
            </a:pPr>
            <a:r>
              <a:rPr lang="en-US" sz="4000" b="1" dirty="0" smtClean="0">
                <a:latin typeface="Times New Roman" pitchFamily="18" charset="0"/>
                <a:cs typeface="Times New Roman" pitchFamily="18" charset="0"/>
              </a:rPr>
              <a:t>USE PREVENTIVE AND THERAPEUTIC DERMATOLOGIC INTERVENTIONS EFFECTIVELY</a:t>
            </a:r>
          </a:p>
          <a:p>
            <a:pPr>
              <a:buFont typeface="Wingdings" pitchFamily="2" charset="2"/>
              <a:buChar char="Ø"/>
            </a:pPr>
            <a:r>
              <a:rPr lang="en-US" sz="4000" b="1" dirty="0" smtClean="0">
                <a:latin typeface="Times New Roman" pitchFamily="18" charset="0"/>
                <a:cs typeface="Times New Roman" pitchFamily="18" charset="0"/>
              </a:rPr>
              <a:t>DEMONSTRATE PROFICIENT AND APPROPRIATE USE OF PROCEDURAL SKILLS,BOTH DIAGNOSTIC AND THERAPEUTIC</a:t>
            </a:r>
            <a:endParaRPr lang="en-US" sz="4000" b="1" dirty="0">
              <a:latin typeface="Times New Roman" pitchFamily="18" charset="0"/>
              <a:cs typeface="Times New Roman" pitchFamily="18" charset="0"/>
            </a:endParaRPr>
          </a:p>
        </p:txBody>
      </p:sp>
      <p:sp>
        <p:nvSpPr>
          <p:cNvPr id="18" name="TextBox 17"/>
          <p:cNvSpPr txBox="1"/>
          <p:nvPr/>
        </p:nvSpPr>
        <p:spPr>
          <a:xfrm>
            <a:off x="824706" y="1542256"/>
            <a:ext cx="13944600" cy="1938839"/>
          </a:xfrm>
          <a:prstGeom prst="rect">
            <a:avLst/>
          </a:prstGeom>
          <a:noFill/>
        </p:spPr>
        <p:txBody>
          <a:bodyPr wrap="square" lIns="91278" tIns="45644" rIns="91278" bIns="45644" rtlCol="0">
            <a:spAutoFit/>
          </a:bodyPr>
          <a:lstStyle/>
          <a:p>
            <a:r>
              <a:rPr lang="en-US" b="1" dirty="0" smtClean="0"/>
              <a:t>BACKGROUND</a:t>
            </a:r>
          </a:p>
          <a:p>
            <a:r>
              <a:rPr lang="en-US" sz="5400" b="1" dirty="0" smtClean="0"/>
              <a:t>FIRST KNOWN USE 1926</a:t>
            </a:r>
            <a:endParaRPr lang="en-US" sz="5400" b="1" dirty="0"/>
          </a:p>
        </p:txBody>
      </p:sp>
      <p:sp>
        <p:nvSpPr>
          <p:cNvPr id="19" name="TextBox 18"/>
          <p:cNvSpPr txBox="1"/>
          <p:nvPr/>
        </p:nvSpPr>
        <p:spPr>
          <a:xfrm>
            <a:off x="6996906" y="15715456"/>
            <a:ext cx="5715002" cy="3600832"/>
          </a:xfrm>
          <a:prstGeom prst="rect">
            <a:avLst/>
          </a:prstGeom>
          <a:noFill/>
        </p:spPr>
        <p:txBody>
          <a:bodyPr wrap="square" lIns="91278" tIns="45644" rIns="91278" bIns="45644" rtlCol="0">
            <a:spAutoFit/>
          </a:bodyPr>
          <a:lstStyle/>
          <a:p>
            <a:r>
              <a:rPr lang="en-US" b="1" dirty="0" smtClean="0"/>
              <a:t>INVENTORS</a:t>
            </a:r>
          </a:p>
          <a:p>
            <a:pPr>
              <a:buFont typeface="Wingdings" pitchFamily="2" charset="2"/>
              <a:buChar char="Ø"/>
            </a:pPr>
            <a:r>
              <a:rPr lang="en-US" sz="5400" dirty="0" smtClean="0">
                <a:latin typeface="Times New Roman" pitchFamily="18" charset="0"/>
                <a:cs typeface="Times New Roman" pitchFamily="18" charset="0"/>
              </a:rPr>
              <a:t> MAX FACTOR</a:t>
            </a:r>
          </a:p>
          <a:p>
            <a:pPr>
              <a:buFont typeface="Wingdings" pitchFamily="2" charset="2"/>
              <a:buChar char="Ø"/>
            </a:pPr>
            <a:r>
              <a:rPr lang="en-US" sz="5400" dirty="0" smtClean="0">
                <a:latin typeface="Times New Roman" pitchFamily="18" charset="0"/>
                <a:cs typeface="Times New Roman" pitchFamily="18" charset="0"/>
              </a:rPr>
              <a:t> T.L WILLIAMS</a:t>
            </a:r>
          </a:p>
          <a:p>
            <a:pPr>
              <a:buFont typeface="Wingdings" pitchFamily="2" charset="2"/>
              <a:buChar char="Ø"/>
            </a:pPr>
            <a:r>
              <a:rPr lang="en-US" sz="3700" dirty="0" smtClean="0">
                <a:latin typeface="Times New Roman" pitchFamily="18" charset="0"/>
                <a:cs typeface="Times New Roman" pitchFamily="18" charset="0"/>
              </a:rPr>
              <a:t> </a:t>
            </a:r>
            <a:r>
              <a:rPr lang="en-US" sz="5400" dirty="0" smtClean="0">
                <a:latin typeface="Times New Roman" pitchFamily="18" charset="0"/>
                <a:cs typeface="Times New Roman" pitchFamily="18" charset="0"/>
              </a:rPr>
              <a:t>C.J WALKER</a:t>
            </a:r>
            <a:endParaRPr lang="en-US" sz="5400" dirty="0">
              <a:latin typeface="Times New Roman" pitchFamily="18" charset="0"/>
              <a:cs typeface="Times New Roman" pitchFamily="18" charset="0"/>
            </a:endParaRPr>
          </a:p>
        </p:txBody>
      </p:sp>
      <p:sp>
        <p:nvSpPr>
          <p:cNvPr id="15" name="TextBox 14"/>
          <p:cNvSpPr txBox="1"/>
          <p:nvPr/>
        </p:nvSpPr>
        <p:spPr>
          <a:xfrm>
            <a:off x="9359106" y="12972256"/>
            <a:ext cx="6781800" cy="1107996"/>
          </a:xfrm>
          <a:prstGeom prst="rect">
            <a:avLst/>
          </a:prstGeom>
          <a:noFill/>
        </p:spPr>
        <p:txBody>
          <a:bodyPr wrap="square" rtlCol="0">
            <a:spAutoFit/>
          </a:bodyPr>
          <a:lstStyle/>
          <a:p>
            <a:r>
              <a:rPr lang="en-US" dirty="0" smtClean="0"/>
              <a:t>.JPG 7</a:t>
            </a:r>
            <a:endParaRPr lang="en-US" dirty="0"/>
          </a:p>
        </p:txBody>
      </p:sp>
      <p:sp>
        <p:nvSpPr>
          <p:cNvPr id="20" name="TextBox 19"/>
          <p:cNvSpPr txBox="1"/>
          <p:nvPr/>
        </p:nvSpPr>
        <p:spPr>
          <a:xfrm>
            <a:off x="1434306" y="19373056"/>
            <a:ext cx="6781800" cy="1107996"/>
          </a:xfrm>
          <a:prstGeom prst="rect">
            <a:avLst/>
          </a:prstGeom>
          <a:noFill/>
        </p:spPr>
        <p:txBody>
          <a:bodyPr wrap="square" rtlCol="0">
            <a:spAutoFit/>
          </a:bodyPr>
          <a:lstStyle/>
          <a:p>
            <a:r>
              <a:rPr lang="en-US" dirty="0" smtClean="0"/>
              <a:t>.JPG 6</a:t>
            </a:r>
            <a:endParaRPr lang="en-US" dirty="0"/>
          </a:p>
        </p:txBody>
      </p:sp>
      <p:sp>
        <p:nvSpPr>
          <p:cNvPr id="21" name="TextBox 20"/>
          <p:cNvSpPr txBox="1"/>
          <p:nvPr/>
        </p:nvSpPr>
        <p:spPr>
          <a:xfrm>
            <a:off x="2043906" y="12362656"/>
            <a:ext cx="6781800" cy="1107996"/>
          </a:xfrm>
          <a:prstGeom prst="rect">
            <a:avLst/>
          </a:prstGeom>
          <a:noFill/>
        </p:spPr>
        <p:txBody>
          <a:bodyPr wrap="square" rtlCol="0">
            <a:spAutoFit/>
          </a:bodyPr>
          <a:lstStyle/>
          <a:p>
            <a:r>
              <a:rPr lang="en-US" dirty="0" smtClean="0"/>
              <a:t>.JPG 5</a:t>
            </a:r>
            <a:endParaRPr lang="en-US" dirty="0"/>
          </a:p>
        </p:txBody>
      </p:sp>
      <p:sp>
        <p:nvSpPr>
          <p:cNvPr id="22" name="TextBox 21"/>
          <p:cNvSpPr txBox="1"/>
          <p:nvPr/>
        </p:nvSpPr>
        <p:spPr>
          <a:xfrm>
            <a:off x="30681613" y="13353256"/>
            <a:ext cx="6781800" cy="1107996"/>
          </a:xfrm>
          <a:prstGeom prst="rect">
            <a:avLst/>
          </a:prstGeom>
          <a:noFill/>
        </p:spPr>
        <p:txBody>
          <a:bodyPr wrap="square" rtlCol="0">
            <a:spAutoFit/>
          </a:bodyPr>
          <a:lstStyle/>
          <a:p>
            <a:r>
              <a:rPr lang="en-US" dirty="0" smtClean="0"/>
              <a:t>.              JPG 8</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ppt_x"/>
                                          </p:val>
                                        </p:tav>
                                        <p:tav tm="100000">
                                          <p:val>
                                            <p:strVal val="#ppt_x"/>
                                          </p:val>
                                        </p:tav>
                                      </p:tavLst>
                                    </p:anim>
                                    <p:anim calcmode="lin" valueType="num">
                                      <p:cBhvr additive="base">
                                        <p:cTn id="8" dur="500" fill="hold"/>
                                        <p:tgtEl>
                                          <p:spTgt spid="2765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8" presetClass="emph" presetSubtype="0" fill="hold" nodeType="afterEffect">
                                  <p:stCondLst>
                                    <p:cond delay="0"/>
                                  </p:stCondLst>
                                  <p:childTnLst>
                                    <p:animRot by="21600000">
                                      <p:cBhvr>
                                        <p:cTn id="11" dur="2000" fill="hold"/>
                                        <p:tgtEl>
                                          <p:spTgt spid="27650"/>
                                        </p:tgtEl>
                                        <p:attrNameLst>
                                          <p:attrName>r</p:attrName>
                                        </p:attrNameLst>
                                      </p:cBhvr>
                                    </p:animRot>
                                  </p:childTnLst>
                                </p:cTn>
                              </p:par>
                            </p:childTnLst>
                          </p:cTn>
                        </p:par>
                        <p:par>
                          <p:cTn id="12" fill="hold">
                            <p:stCondLst>
                              <p:cond delay="2500"/>
                            </p:stCondLst>
                            <p:childTnLst>
                              <p:par>
                                <p:cTn id="13" presetID="8" presetClass="exit" presetSubtype="16" fill="hold" grpId="0" nodeType="afterEffect">
                                  <p:stCondLst>
                                    <p:cond delay="0"/>
                                  </p:stCondLst>
                                  <p:childTnLst>
                                    <p:animEffect transition="out" filter="diamond(in)">
                                      <p:cBhvr>
                                        <p:cTn id="14" dur="2000"/>
                                        <p:tgtEl>
                                          <p:spTgt spid="19"/>
                                        </p:tgtEl>
                                      </p:cBhvr>
                                    </p:animEffect>
                                    <p:set>
                                      <p:cBhvr>
                                        <p:cTn id="15" dur="1" fill="hold">
                                          <p:stCondLst>
                                            <p:cond delay="1999"/>
                                          </p:stCondLst>
                                        </p:cTn>
                                        <p:tgtEl>
                                          <p:spTgt spid="19"/>
                                        </p:tgtEl>
                                        <p:attrNameLst>
                                          <p:attrName>style.visibility</p:attrName>
                                        </p:attrNameLst>
                                      </p:cBhvr>
                                      <p:to>
                                        <p:strVal val="hidden"/>
                                      </p:to>
                                    </p:set>
                                  </p:childTnLst>
                                </p:cTn>
                              </p:par>
                            </p:childTnLst>
                          </p:cTn>
                        </p:par>
                        <p:par>
                          <p:cTn id="16" fill="hold">
                            <p:stCondLst>
                              <p:cond delay="4500"/>
                            </p:stCondLst>
                            <p:childTnLst>
                              <p:par>
                                <p:cTn id="17" presetID="2" presetClass="entr" presetSubtype="4" fill="hold" grpId="1"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5000"/>
                            </p:stCondLst>
                            <p:childTnLst>
                              <p:par>
                                <p:cTn id="22" presetID="8" presetClass="entr" presetSubtype="16"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diamond(in)">
                                      <p:cBhvr>
                                        <p:cTn id="24"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6600" b="1" dirty="0" smtClean="0"/>
              <a:t>METHOD TREATED</a:t>
            </a:r>
            <a:r>
              <a:rPr lang="en-US" sz="3700" b="1" dirty="0"/>
              <a:t/>
            </a:r>
            <a:br>
              <a:rPr lang="en-US" sz="3700" b="1" dirty="0"/>
            </a:br>
            <a:r>
              <a:rPr lang="en-US" sz="4000" b="1" dirty="0"/>
              <a:t>FRACTIONAL LASER SKIN </a:t>
            </a:r>
            <a:r>
              <a:rPr lang="en-US" sz="4000" b="1" dirty="0" smtClean="0"/>
              <a:t>RESURFACING</a:t>
            </a:r>
            <a:endParaRPr lang="en-US" sz="4000" b="1" dirty="0"/>
          </a:p>
        </p:txBody>
      </p:sp>
      <p:pic>
        <p:nvPicPr>
          <p:cNvPr id="28674" name="Picture 2" descr="C:\Users\Hp\Desktop\laser3.jpg"/>
          <p:cNvPicPr>
            <a:picLocks noGrp="1" noChangeAspect="1" noChangeArrowheads="1"/>
          </p:cNvPicPr>
          <p:nvPr>
            <p:ph idx="1"/>
          </p:nvPr>
        </p:nvPicPr>
        <p:blipFill>
          <a:blip r:embed="rId3"/>
          <a:srcRect/>
          <a:stretch>
            <a:fillRect/>
          </a:stretch>
        </p:blipFill>
        <p:spPr bwMode="auto">
          <a:xfrm>
            <a:off x="1596645" y="9619457"/>
            <a:ext cx="10734259" cy="4572001"/>
          </a:xfrm>
          <a:prstGeom prst="rect">
            <a:avLst/>
          </a:prstGeom>
          <a:noFill/>
        </p:spPr>
      </p:pic>
      <p:pic>
        <p:nvPicPr>
          <p:cNvPr id="28675" name="Picture 3" descr="C:\Users\Hp\Desktop\laser.jpg"/>
          <p:cNvPicPr>
            <a:picLocks noChangeAspect="1" noChangeArrowheads="1"/>
          </p:cNvPicPr>
          <p:nvPr/>
        </p:nvPicPr>
        <p:blipFill>
          <a:blip r:embed="rId4"/>
          <a:srcRect/>
          <a:stretch>
            <a:fillRect/>
          </a:stretch>
        </p:blipFill>
        <p:spPr bwMode="auto">
          <a:xfrm>
            <a:off x="7911307" y="4895058"/>
            <a:ext cx="4419601" cy="4419599"/>
          </a:xfrm>
          <a:prstGeom prst="rect">
            <a:avLst/>
          </a:prstGeom>
          <a:noFill/>
        </p:spPr>
      </p:pic>
      <p:pic>
        <p:nvPicPr>
          <p:cNvPr id="28676" name="Picture 4" descr="C:\Users\Hp\Desktop\laser4.jpg"/>
          <p:cNvPicPr>
            <a:picLocks noChangeAspect="1" noChangeArrowheads="1"/>
          </p:cNvPicPr>
          <p:nvPr/>
        </p:nvPicPr>
        <p:blipFill>
          <a:blip r:embed="rId5"/>
          <a:srcRect/>
          <a:stretch>
            <a:fillRect/>
          </a:stretch>
        </p:blipFill>
        <p:spPr bwMode="auto">
          <a:xfrm>
            <a:off x="1739109" y="4895068"/>
            <a:ext cx="5689600" cy="4267201"/>
          </a:xfrm>
          <a:prstGeom prst="rect">
            <a:avLst/>
          </a:prstGeom>
          <a:noFill/>
        </p:spPr>
      </p:pic>
      <p:cxnSp>
        <p:nvCxnSpPr>
          <p:cNvPr id="8" name="Straight Connector 7"/>
          <p:cNvCxnSpPr/>
          <p:nvPr/>
        </p:nvCxnSpPr>
        <p:spPr>
          <a:xfrm rot="5400000">
            <a:off x="5053826" y="10724357"/>
            <a:ext cx="19354799" cy="228599"/>
          </a:xfrm>
          <a:prstGeom prst="line">
            <a:avLst/>
          </a:prstGeom>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4921705" y="1923257"/>
            <a:ext cx="18821399" cy="2123505"/>
          </a:xfrm>
          <a:prstGeom prst="rect">
            <a:avLst/>
          </a:prstGeom>
          <a:noFill/>
        </p:spPr>
        <p:txBody>
          <a:bodyPr wrap="square" lIns="91278" tIns="45644" rIns="91278" bIns="45644" rtlCol="0">
            <a:spAutoFit/>
          </a:bodyPr>
          <a:lstStyle/>
          <a:p>
            <a:r>
              <a:rPr lang="en-US" b="1" dirty="0" smtClean="0"/>
              <a:t>CONCLUSION</a:t>
            </a:r>
          </a:p>
          <a:p>
            <a:endParaRPr lang="en-US" dirty="0"/>
          </a:p>
        </p:txBody>
      </p:sp>
      <p:pic>
        <p:nvPicPr>
          <p:cNvPr id="28677" name="Picture 5" descr="C:\Users\Hp\Desktop\dr. irwin.jpg"/>
          <p:cNvPicPr>
            <a:picLocks noChangeAspect="1" noChangeArrowheads="1"/>
          </p:cNvPicPr>
          <p:nvPr/>
        </p:nvPicPr>
        <p:blipFill>
          <a:blip r:embed="rId6"/>
          <a:srcRect/>
          <a:stretch>
            <a:fillRect/>
          </a:stretch>
        </p:blipFill>
        <p:spPr bwMode="auto">
          <a:xfrm>
            <a:off x="15150310" y="13962857"/>
            <a:ext cx="6743886" cy="6096000"/>
          </a:xfrm>
          <a:prstGeom prst="rect">
            <a:avLst/>
          </a:prstGeom>
          <a:noFill/>
        </p:spPr>
      </p:pic>
      <p:pic>
        <p:nvPicPr>
          <p:cNvPr id="28678" name="Picture 6" descr="C:\Users\Hp\Desktop\power point pic 1.jpg">
            <a:hlinkClick r:id="rId7"/>
          </p:cNvPr>
          <p:cNvPicPr>
            <a:picLocks noChangeAspect="1" noChangeArrowheads="1"/>
          </p:cNvPicPr>
          <p:nvPr/>
        </p:nvPicPr>
        <p:blipFill>
          <a:blip r:embed="rId8"/>
          <a:srcRect/>
          <a:stretch>
            <a:fillRect/>
          </a:stretch>
        </p:blipFill>
        <p:spPr bwMode="auto">
          <a:xfrm>
            <a:off x="15455106" y="4742656"/>
            <a:ext cx="11089887" cy="8915400"/>
          </a:xfrm>
          <a:prstGeom prst="rect">
            <a:avLst/>
          </a:prstGeom>
          <a:noFill/>
        </p:spPr>
      </p:pic>
      <p:sp>
        <p:nvSpPr>
          <p:cNvPr id="13" name="TextBox 12"/>
          <p:cNvSpPr txBox="1"/>
          <p:nvPr/>
        </p:nvSpPr>
        <p:spPr>
          <a:xfrm>
            <a:off x="22008323" y="15563067"/>
            <a:ext cx="11811001" cy="2554392"/>
          </a:xfrm>
          <a:prstGeom prst="rect">
            <a:avLst/>
          </a:prstGeom>
          <a:noFill/>
        </p:spPr>
        <p:txBody>
          <a:bodyPr wrap="square" lIns="91278" tIns="45644" rIns="91278" bIns="45644" rtlCol="0">
            <a:spAutoFit/>
          </a:bodyPr>
          <a:lstStyle/>
          <a:p>
            <a:r>
              <a:rPr lang="en-US" sz="4000" b="1" dirty="0" smtClean="0">
                <a:latin typeface="Times New Roman" pitchFamily="18" charset="0"/>
                <a:cs typeface="Times New Roman" pitchFamily="18" charset="0"/>
              </a:rPr>
              <a:t>“I BELIEVE THAT CONSUMERS NEED AND DESERVE A MEDICALLY TRAINED AND UNBIASED SKIN CARE ADVOCATE”</a:t>
            </a:r>
          </a:p>
          <a:p>
            <a:r>
              <a:rPr lang="en-US" sz="4000" b="1" dirty="0" smtClean="0">
                <a:latin typeface="Times New Roman" pitchFamily="18" charset="0"/>
                <a:cs typeface="Times New Roman" pitchFamily="18" charset="0"/>
              </a:rPr>
              <a:t>DR. IRWIN</a:t>
            </a:r>
            <a:endParaRPr lang="en-US" sz="4000" b="1" dirty="0">
              <a:latin typeface="Times New Roman" pitchFamily="18" charset="0"/>
              <a:cs typeface="Times New Roman" pitchFamily="18" charset="0"/>
            </a:endParaRPr>
          </a:p>
        </p:txBody>
      </p:sp>
      <p:pic>
        <p:nvPicPr>
          <p:cNvPr id="14" name="Picture 5" descr="C:\Users\Hp\Desktop\power point pics 4.jpg"/>
          <p:cNvPicPr>
            <a:picLocks noChangeAspect="1" noChangeArrowheads="1"/>
          </p:cNvPicPr>
          <p:nvPr/>
        </p:nvPicPr>
        <p:blipFill>
          <a:blip r:embed="rId9"/>
          <a:srcRect/>
          <a:stretch>
            <a:fillRect/>
          </a:stretch>
        </p:blipFill>
        <p:spPr bwMode="auto">
          <a:xfrm>
            <a:off x="27570906" y="4666456"/>
            <a:ext cx="7239000" cy="10466718"/>
          </a:xfrm>
          <a:prstGeom prst="rect">
            <a:avLst/>
          </a:prstGeom>
          <a:noFill/>
        </p:spPr>
      </p:pic>
      <p:pic>
        <p:nvPicPr>
          <p:cNvPr id="28680" name="Picture 8" descr="E:\DCIM\Facebook\FB_IMG_1553106389021.jpg"/>
          <p:cNvPicPr>
            <a:picLocks noChangeAspect="1" noChangeArrowheads="1"/>
          </p:cNvPicPr>
          <p:nvPr/>
        </p:nvPicPr>
        <p:blipFill>
          <a:blip r:embed="rId10"/>
          <a:srcRect/>
          <a:stretch>
            <a:fillRect/>
          </a:stretch>
        </p:blipFill>
        <p:spPr bwMode="auto">
          <a:xfrm>
            <a:off x="1586705" y="14648670"/>
            <a:ext cx="5257800" cy="5749787"/>
          </a:xfrm>
          <a:prstGeom prst="rect">
            <a:avLst/>
          </a:prstGeom>
          <a:noFill/>
        </p:spPr>
      </p:pic>
      <p:sp>
        <p:nvSpPr>
          <p:cNvPr id="16" name="TextBox 15"/>
          <p:cNvSpPr txBox="1"/>
          <p:nvPr/>
        </p:nvSpPr>
        <p:spPr>
          <a:xfrm>
            <a:off x="6920706" y="14801069"/>
            <a:ext cx="7315198" cy="2816002"/>
          </a:xfrm>
          <a:prstGeom prst="rect">
            <a:avLst/>
          </a:prstGeom>
          <a:noFill/>
        </p:spPr>
        <p:txBody>
          <a:bodyPr wrap="square" lIns="91278" tIns="45644" rIns="91278" bIns="45644" rtlCol="0">
            <a:spAutoFit/>
          </a:bodyPr>
          <a:lstStyle/>
          <a:p>
            <a:r>
              <a:rPr lang="en-US" b="1" dirty="0" smtClean="0">
                <a:latin typeface="Times New Roman" pitchFamily="18" charset="0"/>
                <a:cs typeface="Times New Roman" pitchFamily="18" charset="0"/>
              </a:rPr>
              <a:t>RESULT</a:t>
            </a:r>
          </a:p>
          <a:p>
            <a:endParaRPr lang="en-US" sz="3700" dirty="0" smtClean="0">
              <a:latin typeface="Times New Roman" pitchFamily="18" charset="0"/>
              <a:cs typeface="Times New Roman" pitchFamily="18" charset="0"/>
            </a:endParaRPr>
          </a:p>
          <a:p>
            <a:pPr>
              <a:buFont typeface="Wingdings" pitchFamily="2" charset="2"/>
              <a:buChar char="Ø"/>
            </a:pPr>
            <a:r>
              <a:rPr lang="en-US" sz="3700" b="1" dirty="0" smtClean="0">
                <a:latin typeface="Times New Roman" pitchFamily="18" charset="0"/>
                <a:cs typeface="Times New Roman" pitchFamily="18" charset="0"/>
              </a:rPr>
              <a:t>PERFECT</a:t>
            </a:r>
          </a:p>
          <a:p>
            <a:pPr>
              <a:buFont typeface="Wingdings" pitchFamily="2" charset="2"/>
              <a:buChar char="Ø"/>
            </a:pPr>
            <a:r>
              <a:rPr lang="en-US" sz="3700" b="1" dirty="0" smtClean="0">
                <a:latin typeface="Times New Roman" pitchFamily="18" charset="0"/>
                <a:cs typeface="Times New Roman" pitchFamily="18" charset="0"/>
              </a:rPr>
              <a:t>EXCELLENT</a:t>
            </a:r>
            <a:endParaRPr lang="en-US" sz="3700" b="1" dirty="0">
              <a:latin typeface="Times New Roman" pitchFamily="18" charset="0"/>
              <a:cs typeface="Times New Roman" pitchFamily="18" charset="0"/>
            </a:endParaRPr>
          </a:p>
        </p:txBody>
      </p:sp>
      <p:cxnSp>
        <p:nvCxnSpPr>
          <p:cNvPr id="18" name="Straight Connector 17"/>
          <p:cNvCxnSpPr/>
          <p:nvPr/>
        </p:nvCxnSpPr>
        <p:spPr>
          <a:xfrm rot="10800000">
            <a:off x="748525" y="14420071"/>
            <a:ext cx="13868399"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afterEffect">
                                  <p:stCondLst>
                                    <p:cond delay="0"/>
                                  </p:stCondLst>
                                  <p:childTnLst>
                                    <p:set>
                                      <p:cBhvr>
                                        <p:cTn id="6" dur="1" fill="hold">
                                          <p:stCondLst>
                                            <p:cond delay="0"/>
                                          </p:stCondLst>
                                        </p:cTn>
                                        <p:tgtEl>
                                          <p:spTgt spid="28678"/>
                                        </p:tgtEl>
                                        <p:attrNameLst>
                                          <p:attrName>style.visibility</p:attrName>
                                        </p:attrNameLst>
                                      </p:cBhvr>
                                      <p:to>
                                        <p:strVal val="visible"/>
                                      </p:to>
                                    </p:set>
                                    <p:anim calcmode="lin" valueType="num">
                                      <p:cBhvr>
                                        <p:cTn id="7" dur="3000" fill="hold"/>
                                        <p:tgtEl>
                                          <p:spTgt spid="28678"/>
                                        </p:tgtEl>
                                        <p:attrNameLst>
                                          <p:attrName>ppt_w</p:attrName>
                                        </p:attrNameLst>
                                      </p:cBhvr>
                                      <p:tavLst>
                                        <p:tav tm="0">
                                          <p:val>
                                            <p:strVal val="#ppt_w*0.70"/>
                                          </p:val>
                                        </p:tav>
                                        <p:tav tm="100000">
                                          <p:val>
                                            <p:strVal val="#ppt_w"/>
                                          </p:val>
                                        </p:tav>
                                      </p:tavLst>
                                    </p:anim>
                                    <p:anim calcmode="lin" valueType="num">
                                      <p:cBhvr>
                                        <p:cTn id="8" dur="3000" fill="hold"/>
                                        <p:tgtEl>
                                          <p:spTgt spid="28678"/>
                                        </p:tgtEl>
                                        <p:attrNameLst>
                                          <p:attrName>ppt_h</p:attrName>
                                        </p:attrNameLst>
                                      </p:cBhvr>
                                      <p:tavLst>
                                        <p:tav tm="0">
                                          <p:val>
                                            <p:strVal val="#ppt_h"/>
                                          </p:val>
                                        </p:tav>
                                        <p:tav tm="100000">
                                          <p:val>
                                            <p:strVal val="#ppt_h"/>
                                          </p:val>
                                        </p:tav>
                                      </p:tavLst>
                                    </p:anim>
                                    <p:animEffect transition="in" filter="fade">
                                      <p:cBhvr>
                                        <p:cTn id="9" dur="3000"/>
                                        <p:tgtEl>
                                          <p:spTgt spid="28678"/>
                                        </p:tgtEl>
                                      </p:cBhvr>
                                    </p:animEffect>
                                  </p:childTnLst>
                                </p:cTn>
                              </p:par>
                            </p:childTnLst>
                          </p:cTn>
                        </p:par>
                        <p:par>
                          <p:cTn id="10" fill="hold">
                            <p:stCondLst>
                              <p:cond delay="3000"/>
                            </p:stCondLst>
                            <p:childTnLst>
                              <p:par>
                                <p:cTn id="11" presetID="21" presetClass="entr" presetSubtype="4" fill="hold" nodeType="afterEffect">
                                  <p:stCondLst>
                                    <p:cond delay="0"/>
                                  </p:stCondLst>
                                  <p:childTnLst>
                                    <p:set>
                                      <p:cBhvr>
                                        <p:cTn id="12" dur="1" fill="hold">
                                          <p:stCondLst>
                                            <p:cond delay="0"/>
                                          </p:stCondLst>
                                        </p:cTn>
                                        <p:tgtEl>
                                          <p:spTgt spid="28678"/>
                                        </p:tgtEl>
                                        <p:attrNameLst>
                                          <p:attrName>style.visibility</p:attrName>
                                        </p:attrNameLst>
                                      </p:cBhvr>
                                      <p:to>
                                        <p:strVal val="visible"/>
                                      </p:to>
                                    </p:set>
                                    <p:animEffect transition="in" filter="wheel(4)">
                                      <p:cBhvr>
                                        <p:cTn id="13" dur="3000"/>
                                        <p:tgtEl>
                                          <p:spTgt spid="28678"/>
                                        </p:tgtEl>
                                      </p:cBhvr>
                                    </p:animEffect>
                                  </p:childTnLst>
                                </p:cTn>
                              </p:par>
                            </p:childTnLst>
                          </p:cTn>
                        </p:par>
                        <p:par>
                          <p:cTn id="14" fill="hold">
                            <p:stCondLst>
                              <p:cond delay="6000"/>
                            </p:stCondLst>
                            <p:childTnLst>
                              <p:par>
                                <p:cTn id="15" presetID="5" presetClass="entr" presetSubtype="1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heckerboard(across)">
                                      <p:cBhvr>
                                        <p:cTn id="17" dur="5000"/>
                                        <p:tgtEl>
                                          <p:spTgt spid="14"/>
                                        </p:tgtEl>
                                      </p:cBhvr>
                                    </p:animEffect>
                                  </p:childTnLst>
                                </p:cTn>
                              </p:par>
                            </p:childTnLst>
                          </p:cTn>
                        </p:par>
                        <p:par>
                          <p:cTn id="18" fill="hold">
                            <p:stCondLst>
                              <p:cond delay="11000"/>
                            </p:stCondLst>
                            <p:childTnLst>
                              <p:par>
                                <p:cTn id="19" presetID="18" presetClass="entr" presetSubtype="12" fill="hold" nodeType="afterEffect">
                                  <p:stCondLst>
                                    <p:cond delay="0"/>
                                  </p:stCondLst>
                                  <p:childTnLst>
                                    <p:set>
                                      <p:cBhvr>
                                        <p:cTn id="20" dur="1" fill="hold">
                                          <p:stCondLst>
                                            <p:cond delay="0"/>
                                          </p:stCondLst>
                                        </p:cTn>
                                        <p:tgtEl>
                                          <p:spTgt spid="28677"/>
                                        </p:tgtEl>
                                        <p:attrNameLst>
                                          <p:attrName>style.visibility</p:attrName>
                                        </p:attrNameLst>
                                      </p:cBhvr>
                                      <p:to>
                                        <p:strVal val="visible"/>
                                      </p:to>
                                    </p:set>
                                    <p:animEffect transition="in" filter="strips(downLeft)">
                                      <p:cBhvr>
                                        <p:cTn id="21" dur="3000"/>
                                        <p:tgtEl>
                                          <p:spTgt spid="28677"/>
                                        </p:tgtEl>
                                      </p:cBhvr>
                                    </p:animEffect>
                                  </p:childTnLst>
                                </p:cTn>
                              </p:par>
                            </p:childTnLst>
                          </p:cTn>
                        </p:par>
                        <p:par>
                          <p:cTn id="22" fill="hold">
                            <p:stCondLst>
                              <p:cond delay="14000"/>
                            </p:stCondLst>
                            <p:childTnLst>
                              <p:par>
                                <p:cTn id="23" presetID="18" presetClass="entr" presetSubtype="12" fill="hold" nodeType="afterEffect">
                                  <p:stCondLst>
                                    <p:cond delay="0"/>
                                  </p:stCondLst>
                                  <p:childTnLst>
                                    <p:set>
                                      <p:cBhvr>
                                        <p:cTn id="24" dur="1" fill="hold">
                                          <p:stCondLst>
                                            <p:cond delay="0"/>
                                          </p:stCondLst>
                                        </p:cTn>
                                        <p:tgtEl>
                                          <p:spTgt spid="28674"/>
                                        </p:tgtEl>
                                        <p:attrNameLst>
                                          <p:attrName>style.visibility</p:attrName>
                                        </p:attrNameLst>
                                      </p:cBhvr>
                                      <p:to>
                                        <p:strVal val="visible"/>
                                      </p:to>
                                    </p:set>
                                    <p:animEffect transition="in" filter="strips(downLeft)">
                                      <p:cBhvr>
                                        <p:cTn id="25" dur="2000"/>
                                        <p:tgtEl>
                                          <p:spTgt spid="28674"/>
                                        </p:tgtEl>
                                      </p:cBhvr>
                                    </p:animEffect>
                                  </p:childTnLst>
                                </p:cTn>
                              </p:par>
                            </p:childTnLst>
                          </p:cTn>
                        </p:par>
                        <p:par>
                          <p:cTn id="26" fill="hold">
                            <p:stCondLst>
                              <p:cond delay="16000"/>
                            </p:stCondLst>
                            <p:childTnLst>
                              <p:par>
                                <p:cTn id="27" presetID="7" presetClass="entr" presetSubtype="4" fill="hold" nodeType="afterEffect">
                                  <p:stCondLst>
                                    <p:cond delay="0"/>
                                  </p:stCondLst>
                                  <p:childTnLst>
                                    <p:set>
                                      <p:cBhvr>
                                        <p:cTn id="28" dur="1" fill="hold">
                                          <p:stCondLst>
                                            <p:cond delay="0"/>
                                          </p:stCondLst>
                                        </p:cTn>
                                        <p:tgtEl>
                                          <p:spTgt spid="28680"/>
                                        </p:tgtEl>
                                        <p:attrNameLst>
                                          <p:attrName>style.visibility</p:attrName>
                                        </p:attrNameLst>
                                      </p:cBhvr>
                                      <p:to>
                                        <p:strVal val="visible"/>
                                      </p:to>
                                    </p:set>
                                    <p:anim calcmode="lin" valueType="num">
                                      <p:cBhvr additive="base">
                                        <p:cTn id="29" dur="2000" fill="hold"/>
                                        <p:tgtEl>
                                          <p:spTgt spid="28680"/>
                                        </p:tgtEl>
                                        <p:attrNameLst>
                                          <p:attrName>ppt_x</p:attrName>
                                        </p:attrNameLst>
                                      </p:cBhvr>
                                      <p:tavLst>
                                        <p:tav tm="0">
                                          <p:val>
                                            <p:strVal val="#ppt_x"/>
                                          </p:val>
                                        </p:tav>
                                        <p:tav tm="100000">
                                          <p:val>
                                            <p:strVal val="#ppt_x"/>
                                          </p:val>
                                        </p:tav>
                                      </p:tavLst>
                                    </p:anim>
                                    <p:anim calcmode="lin" valueType="num">
                                      <p:cBhvr additive="base">
                                        <p:cTn id="30" dur="2000" fill="hold"/>
                                        <p:tgtEl>
                                          <p:spTgt spid="286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80456"/>
            <a:ext cx="35590243" cy="3060771"/>
          </a:xfrm>
        </p:spPr>
        <p:txBody>
          <a:bodyPr>
            <a:normAutofit/>
          </a:bodyPr>
          <a:lstStyle/>
          <a:p>
            <a:pPr algn="l"/>
            <a:r>
              <a:rPr lang="en-US" sz="6600" b="1" dirty="0" smtClean="0"/>
              <a:t>LIMITATIONS</a:t>
            </a:r>
            <a:endParaRPr lang="en-US" sz="6600" b="1" dirty="0"/>
          </a:p>
        </p:txBody>
      </p:sp>
      <p:pic>
        <p:nvPicPr>
          <p:cNvPr id="5" name="Picture 4" descr="doc6.jpg"/>
          <p:cNvPicPr>
            <a:picLocks noChangeAspect="1"/>
          </p:cNvPicPr>
          <p:nvPr/>
        </p:nvPicPr>
        <p:blipFill>
          <a:blip r:embed="rId2"/>
          <a:stretch>
            <a:fillRect/>
          </a:stretch>
        </p:blipFill>
        <p:spPr>
          <a:xfrm>
            <a:off x="0" y="5123656"/>
            <a:ext cx="13595067" cy="9067802"/>
          </a:xfrm>
          <a:prstGeom prst="rect">
            <a:avLst/>
          </a:prstGeom>
        </p:spPr>
      </p:pic>
      <p:pic>
        <p:nvPicPr>
          <p:cNvPr id="15362" name="Picture 2" descr="C:\Users\Hp\Desktop\limitationpic3.jpg"/>
          <p:cNvPicPr>
            <a:picLocks noChangeAspect="1" noChangeArrowheads="1"/>
          </p:cNvPicPr>
          <p:nvPr/>
        </p:nvPicPr>
        <p:blipFill>
          <a:blip r:embed="rId3"/>
          <a:srcRect/>
          <a:stretch>
            <a:fillRect/>
          </a:stretch>
        </p:blipFill>
        <p:spPr bwMode="auto">
          <a:xfrm>
            <a:off x="14807406" y="5504656"/>
            <a:ext cx="9410700" cy="9982200"/>
          </a:xfrm>
          <a:prstGeom prst="rect">
            <a:avLst/>
          </a:prstGeom>
          <a:noFill/>
        </p:spPr>
      </p:pic>
      <p:pic>
        <p:nvPicPr>
          <p:cNvPr id="15363" name="Picture 3" descr="C:\Users\Hp\Desktop\limitationpic1.jpg">
            <a:hlinkClick r:id="rId4" action="ppaction://hlinksldjump"/>
          </p:cNvPr>
          <p:cNvPicPr>
            <a:picLocks noChangeAspect="1" noChangeArrowheads="1"/>
          </p:cNvPicPr>
          <p:nvPr/>
        </p:nvPicPr>
        <p:blipFill>
          <a:blip r:embed="rId5"/>
          <a:srcRect/>
          <a:stretch>
            <a:fillRect/>
          </a:stretch>
        </p:blipFill>
        <p:spPr bwMode="auto">
          <a:xfrm>
            <a:off x="24827707" y="5657056"/>
            <a:ext cx="11734799" cy="8779909"/>
          </a:xfrm>
          <a:prstGeom prst="rect">
            <a:avLst/>
          </a:prstGeom>
          <a:noFill/>
        </p:spPr>
      </p:pic>
      <p:sp>
        <p:nvSpPr>
          <p:cNvPr id="10" name="TextBox 9"/>
          <p:cNvSpPr txBox="1"/>
          <p:nvPr/>
        </p:nvSpPr>
        <p:spPr>
          <a:xfrm>
            <a:off x="519906" y="15715456"/>
            <a:ext cx="35509200" cy="5170646"/>
          </a:xfrm>
          <a:prstGeom prst="rect">
            <a:avLst/>
          </a:prstGeom>
          <a:noFill/>
        </p:spPr>
        <p:txBody>
          <a:bodyPr wrap="square" rtlCol="0">
            <a:spAutoFit/>
          </a:bodyPr>
          <a:lstStyle/>
          <a:p>
            <a:pPr>
              <a:buFont typeface="Wingdings" pitchFamily="2" charset="2"/>
              <a:buChar char="Ø"/>
            </a:pPr>
            <a:r>
              <a:rPr lang="en-US" b="1" dirty="0" smtClean="0"/>
              <a:t>DERMATOLOGIC COSMETOLOGY IS COST ORIENTED</a:t>
            </a:r>
          </a:p>
          <a:p>
            <a:pPr>
              <a:buFont typeface="Wingdings" pitchFamily="2" charset="2"/>
              <a:buChar char="Ø"/>
            </a:pPr>
            <a:r>
              <a:rPr lang="en-US" b="1" dirty="0" smtClean="0"/>
              <a:t>THERE IS THE MANDATORY NEED OF A COSMETOLOGIST TO MEET UP WITH THE UNIQUE                                    DEMANDS OF DIFFERENT CLIENTS</a:t>
            </a:r>
          </a:p>
          <a:p>
            <a:pPr>
              <a:buFont typeface="Wingdings" pitchFamily="2" charset="2"/>
              <a:buChar char="Ø"/>
            </a:pPr>
            <a:r>
              <a:rPr lang="en-US" b="1" dirty="0" smtClean="0"/>
              <a:t>ALSO THERE ARE SOME FEW ENVIRONMENTAL RISKS ATTACHED TO THESE PRACTICES,SUCH AS EXPOSURE TO INTENSE SUNLIGHT AND SO 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heel(4)">
                                      <p:cBhvr>
                                        <p:cTn id="7" dur="2000"/>
                                        <p:tgtEl>
                                          <p:spTgt spid="15363"/>
                                        </p:tgtEl>
                                      </p:cBhvr>
                                    </p:animEffect>
                                  </p:childTnLst>
                                </p:cTn>
                              </p:par>
                            </p:childTnLst>
                          </p:cTn>
                        </p:par>
                        <p:par>
                          <p:cTn id="8" fill="hold">
                            <p:stCondLst>
                              <p:cond delay="2000"/>
                            </p:stCondLst>
                            <p:childTnLst>
                              <p:par>
                                <p:cTn id="9" presetID="21" presetClass="entr" presetSubtype="4" fill="hold"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wheel(4)">
                                      <p:cBhvr>
                                        <p:cTn id="11" dur="2000"/>
                                        <p:tgtEl>
                                          <p:spTgt spid="15362"/>
                                        </p:tgtEl>
                                      </p:cBhvr>
                                    </p:animEffect>
                                  </p:childTnLst>
                                </p:cTn>
                              </p:par>
                            </p:childTnLst>
                          </p:cTn>
                        </p:par>
                        <p:par>
                          <p:cTn id="12" fill="hold">
                            <p:stCondLst>
                              <p:cond delay="4000"/>
                            </p:stCondLst>
                            <p:childTnLst>
                              <p:par>
                                <p:cTn id="13" presetID="21"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4)">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1017</TotalTime>
  <Words>842</Words>
  <Application>Microsoft Office PowerPoint</Application>
  <PresentationFormat>Custom</PresentationFormat>
  <Paragraphs>93</Paragraphs>
  <Slides>7</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vt:i4>
      </vt:variant>
    </vt:vector>
  </HeadingPairs>
  <TitlesOfParts>
    <vt:vector size="9" baseType="lpstr">
      <vt:lpstr>Office Theme</vt:lpstr>
      <vt:lpstr>Image</vt:lpstr>
      <vt:lpstr>Slide 1</vt:lpstr>
      <vt:lpstr>ePosterBoards Template UCHE GLORIA OKOYE  AENIA’S BAY; NATURAL PLACE FOR HOUSEHOLD, FOOD AND COSMETICS  NNAMDI AZIKIWE UNIVERSITY AWKA ANAMBRA STATE NIGERIA NATIONAL AGENCY FOR FOOD AND DRUG ADMINISTRATION AND CONTROL YABA, LAGOS BRANCH NIGERIA IIPMR  U.S.A, PORT HARCOURT BRANCH NIGERIA </vt:lpstr>
      <vt:lpstr>Slide 3</vt:lpstr>
      <vt:lpstr>Slide 4</vt:lpstr>
      <vt:lpstr> </vt:lpstr>
      <vt:lpstr>METHOD TREATED FRACTIONAL LASER SKIN RESURFACING</vt:lpstr>
      <vt:lpstr>LIMITATIONS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Hp</dc:creator>
  <cp:lastModifiedBy>User</cp:lastModifiedBy>
  <cp:revision>129</cp:revision>
  <dcterms:created xsi:type="dcterms:W3CDTF">2019-05-03T12:58:01Z</dcterms:created>
  <dcterms:modified xsi:type="dcterms:W3CDTF">2019-05-07T12:48:33Z</dcterms:modified>
</cp:coreProperties>
</file>