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E55B-87DA-4F1C-87DB-955F1CA47DF2}" type="datetimeFigureOut">
              <a:rPr lang="en-IN" smtClean="0"/>
              <a:t>18-03-2019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9EE1E-45B2-4871-B7FC-2366DB4EA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0531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6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1E55B-87DA-4F1C-87DB-955F1CA47DF2}" type="datetimeFigureOut">
              <a:rPr lang="en-IN" smtClean="0"/>
              <a:t>18-03-2019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47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47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9EE1E-45B2-4871-B7FC-2366DB4EA0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5054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87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8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028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92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82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42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14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75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984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1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24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66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African Pharma 2016</dc:creator>
  <cp:lastModifiedBy>African Pharma 2016</cp:lastModifiedBy>
  <cp:revision>1</cp:revision>
  <dcterms:created xsi:type="dcterms:W3CDTF">2019-03-18T11:55:32Z</dcterms:created>
  <dcterms:modified xsi:type="dcterms:W3CDTF">2019-03-18T11:55:32Z</dcterms:modified>
</cp:coreProperties>
</file>