
<file path=[Content_Types].xml><?xml version="1.0" encoding="utf-8"?>
<Types xmlns="http://schemas.openxmlformats.org/package/2006/content-types"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7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tags+xml" PartName="/ppt/tags/tag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notesMaster+xml" PartName="/ppt/notesMasters/notesMaster1.xml"/>
  <Override ContentType="application/vnd.openxmlformats-officedocument.presentationml.viewProps+xml" PartName="/ppt/viewProps1.xml"/>
  <Override ContentType="application/vnd.openxmlformats-officedocument.presentationml.commentAuthors+xml" PartName="/ppt/commentAuthors1.xml"/>
  <Override ContentType="application/vnd.openxmlformats-officedocument.presentationml.slide+xml" PartName="/ppt/slides/slide10.xml"/>
  <Override ContentType="application/vnd.openxmlformats-officedocument.presentationml.slide+xml" PartName="/ppt/slides/slide8.xml"/>
  <Override ContentType="application/vnd.openxmlformats-officedocument.presentationml.slide+xml" PartName="/ppt/slides/slide16.xml"/>
  <Override ContentType="application/vnd.openxmlformats-officedocument.presentationml.slide+xml" PartName="/ppt/slides/slide13.xml"/>
  <Override ContentType="application/vnd.openxmlformats-officedocument.presentationml.slide+xml" PartName="/ppt/slides/slide27.xml"/>
  <Override ContentType="application/vnd.openxmlformats-officedocument.presentationml.slide+xml" PartName="/ppt/slides/slide23.xml"/>
  <Override ContentType="application/vnd.openxmlformats-officedocument.presentationml.slide+xml" PartName="/ppt/slides/slide19.xml"/>
  <Override ContentType="application/vnd.openxmlformats-officedocument.presentationml.slide+xml" PartName="/ppt/slides/slide30.xml"/>
  <Override ContentType="application/vnd.openxmlformats-officedocument.presentationml.slide+xml" PartName="/ppt/slides/slide5.xml"/>
  <Override ContentType="application/vnd.openxmlformats-officedocument.presentationml.slide+xml" PartName="/ppt/slides/slide25.xml"/>
  <Override ContentType="application/vnd.openxmlformats-officedocument.presentationml.slide+xml" PartName="/ppt/slides/slide2.xml"/>
  <Override ContentType="application/vnd.openxmlformats-officedocument.presentationml.slide+xml" PartName="/ppt/slides/slide31.xml"/>
  <Override ContentType="application/vnd.openxmlformats-officedocument.presentationml.slide+xml" PartName="/ppt/slides/slide29.xml"/>
  <Override ContentType="application/vnd.openxmlformats-officedocument.presentationml.slide+xml" PartName="/ppt/slides/slide3.xml"/>
  <Override ContentType="application/vnd.openxmlformats-officedocument.presentationml.slide+xml" PartName="/ppt/slides/slide11.xml"/>
  <Override ContentType="application/vnd.openxmlformats-officedocument.presentationml.slide+xml" PartName="/ppt/slides/slide4.xml"/>
  <Override ContentType="application/vnd.openxmlformats-officedocument.presentationml.slide+xml" PartName="/ppt/slides/slide14.xml"/>
  <Override ContentType="application/vnd.openxmlformats-officedocument.presentationml.slide+xml" PartName="/ppt/slides/slide7.xml"/>
  <Override ContentType="application/vnd.openxmlformats-officedocument.presentationml.slide+xml" PartName="/ppt/slides/slide22.xml"/>
  <Override ContentType="application/vnd.openxmlformats-officedocument.presentationml.slide+xml" PartName="/ppt/slides/slide28.xml"/>
  <Override ContentType="application/vnd.openxmlformats-officedocument.presentationml.slide+xml" PartName="/ppt/slides/slide26.xml"/>
  <Override ContentType="application/vnd.openxmlformats-officedocument.presentationml.slide+xml" PartName="/ppt/slides/slide15.xml"/>
  <Override ContentType="application/vnd.openxmlformats-officedocument.presentationml.slide+xml" PartName="/ppt/slides/slide18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6.xml"/>
  <Override ContentType="application/vnd.openxmlformats-officedocument.presentationml.slide+xml" PartName="/ppt/slides/slide24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9.xml"/>
  <Override ContentType="application/vnd.openxmlformats-officedocument.presentationml.slide+xml" PartName="/ppt/slides/slide2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y="5143500" cx="9144000"/>
  <p:notesSz cx="6858000" cy="9144000"/>
  <p:custDataLst>
    <p:tags r:id="rId38"/>
  </p:custDataLst>
  <p:defaultTextStyle>
    <a:defPPr lvl="0">
      <a:defRPr lang="en-US"/>
    </a:defPPr>
    <a:lvl1pPr defTabSz="4572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4572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4572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4572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4572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4572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4572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4572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4572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commentAuthors1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1" id="1" initials="" lastIdx="4" name="Jorge Lara"/>
  <p:cmAuthor clrIdx="0" id="0" initials="" lastIdx="7" name="Laura Villanueva"/>
</p:cmAuthorLst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2" Type="http://schemas.openxmlformats.org/officeDocument/2006/relationships/slide" Target="slides/slide6.xml"/><Relationship Id="rId28" Type="http://schemas.openxmlformats.org/officeDocument/2006/relationships/slide" Target="slides/slide22.xml"/><Relationship Id="rId16" Type="http://schemas.openxmlformats.org/officeDocument/2006/relationships/slide" Target="slides/slide10.xml"/><Relationship Id="rId38" Type="http://schemas.openxmlformats.org/officeDocument/2006/relationships/tags" Target="tags/tag1.xml"/><Relationship Id="rId20" Type="http://schemas.openxmlformats.org/officeDocument/2006/relationships/slide" Target="slides/slide14.xml"/><Relationship Id="rId15" Type="http://schemas.openxmlformats.org/officeDocument/2006/relationships/slide" Target="slides/slide9.xml"/><Relationship Id="rId11" Type="http://schemas.openxmlformats.org/officeDocument/2006/relationships/slide" Target="slides/slide5.xml"/><Relationship Id="rId25" Type="http://schemas.openxmlformats.org/officeDocument/2006/relationships/slide" Target="slides/slide19.xml"/><Relationship Id="rId14" Type="http://schemas.openxmlformats.org/officeDocument/2006/relationships/slide" Target="slides/slide8.xml"/><Relationship Id="rId7" Type="http://schemas.openxmlformats.org/officeDocument/2006/relationships/slide" Target="slides/slide1.xml"/><Relationship Id="rId29" Type="http://schemas.openxmlformats.org/officeDocument/2006/relationships/slide" Target="slides/slide23.xml"/><Relationship Id="rId27" Type="http://schemas.openxmlformats.org/officeDocument/2006/relationships/slide" Target="slides/slide21.xml"/><Relationship Id="rId35" Type="http://schemas.openxmlformats.org/officeDocument/2006/relationships/slide" Target="slides/slide29.xml"/><Relationship Id="rId13" Type="http://schemas.openxmlformats.org/officeDocument/2006/relationships/slide" Target="slides/slide7.xml"/><Relationship Id="rId8" Type="http://schemas.openxmlformats.org/officeDocument/2006/relationships/slide" Target="slides/slide2.xml"/><Relationship Id="rId34" Type="http://schemas.openxmlformats.org/officeDocument/2006/relationships/slide" Target="slides/slide28.xml"/><Relationship Id="rId4" Type="http://schemas.openxmlformats.org/officeDocument/2006/relationships/commentAuthors" Target="commentAuthors1.xml"/><Relationship Id="rId9" Type="http://schemas.openxmlformats.org/officeDocument/2006/relationships/slide" Target="slides/slide3.xml"/><Relationship Id="rId31" Type="http://schemas.openxmlformats.org/officeDocument/2006/relationships/slide" Target="slides/slide25.xml"/><Relationship Id="rId33" Type="http://schemas.openxmlformats.org/officeDocument/2006/relationships/slide" Target="slides/slide27.xml"/><Relationship Id="rId22" Type="http://schemas.openxmlformats.org/officeDocument/2006/relationships/slide" Target="slides/slide16.xml"/><Relationship Id="rId1" Type="http://schemas.openxmlformats.org/officeDocument/2006/relationships/theme" Target="theme/theme1.xml"/><Relationship Id="rId30" Type="http://schemas.openxmlformats.org/officeDocument/2006/relationships/slide" Target="slides/slide24.xml"/><Relationship Id="rId18" Type="http://schemas.openxmlformats.org/officeDocument/2006/relationships/slide" Target="slides/slide12.xml"/><Relationship Id="rId5" Type="http://schemas.openxmlformats.org/officeDocument/2006/relationships/slideMaster" Target="slideMasters/slideMaster1.xml"/><Relationship Id="rId26" Type="http://schemas.openxmlformats.org/officeDocument/2006/relationships/slide" Target="slides/slide20.xml"/><Relationship Id="rId24" Type="http://schemas.openxmlformats.org/officeDocument/2006/relationships/slide" Target="slides/slide18.xml"/><Relationship Id="rId36" Type="http://schemas.openxmlformats.org/officeDocument/2006/relationships/slide" Target="slides/slide30.xml"/><Relationship Id="rId23" Type="http://schemas.openxmlformats.org/officeDocument/2006/relationships/slide" Target="slides/slide17.xml"/><Relationship Id="rId21" Type="http://schemas.openxmlformats.org/officeDocument/2006/relationships/slide" Target="slides/slide15.xml"/><Relationship Id="rId2" Type="http://schemas.openxmlformats.org/officeDocument/2006/relationships/viewProps" Target="viewProps1.xml"/><Relationship Id="rId32" Type="http://schemas.openxmlformats.org/officeDocument/2006/relationships/slide" Target="slides/slide26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17" Type="http://schemas.openxmlformats.org/officeDocument/2006/relationships/slide" Target="slides/slide11.xml"/><Relationship Id="rId3" Type="http://schemas.openxmlformats.org/officeDocument/2006/relationships/presProps" Target="presProps1.xml"/><Relationship Id="rId6" Type="http://schemas.openxmlformats.org/officeDocument/2006/relationships/notesMaster" Target="notesMasters/notesMaster1.xml"/><Relationship Id="rId37" Type="http://schemas.openxmlformats.org/officeDocument/2006/relationships/slide" Target="slides/slide3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12T03:07:24.972" idx="1">
    <p:pos x="6000" y="0"/>
    <p:text>Hola Laura, estos datos debo de agregarlos en algún lugar?</p:text>
  </p:cm>
  <p:cm authorId="0" dt="2020-08-12T06:42:15.113" idx="1">
    <p:pos x="6000" y="0"/>
    <p:text>tags: Medical, disease, illustration, organic shapes, heart, cardio, sans serif typeface, Main color: pink</p:text>
  </p:cm>
  <p:cm authorId="0" dt="2020-08-12T06:42:15.113" idx="2">
    <p:pos x="6000" y="0"/>
    <p:text>No, es para el equipo de contenido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8-12T03:07:24.972" idx="1">
    <p:pos x="6000" y="0"/>
    <p:text>Hola Laura, estos datos debo de agregarlos en algún lugar?</p:text>
  </p:cm>
  <p:cm authorId="0" dt="2020-08-12T06:42:15.113" idx="1">
    <p:pos x="6000" y="0"/>
    <p:text>tags: Medical, disease, illustration, organic shapes, heart, cardio, sans serif typeface, Main color: pink</p:text>
  </p:cm>
  <p:cm authorId="0" dt="2020-08-12T06:42:15.113" idx="2">
    <p:pos x="6000" y="0"/>
    <p:text>No, es para el equipo de contenido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g8c453551a3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1" name="Google Shape;1461;g8c453551a3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g8c453551a3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0" name="Google Shape;1490;g8c453551a3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g8c453551a3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0" name="Google Shape;1490;g8c453551a3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5039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4334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01511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27979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3478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4046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2071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9339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1008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32765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259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g8c453551a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1" name="Google Shape;1621;g8c453551a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14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146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6" name="Google Shape;1756;g8c453551a3_2_1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7" name="Google Shape;1757;g8c453551a3_2_1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8c453551a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8c453551a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1924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0"/>
            <a:ext cx="5825202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5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0580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24976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2025651"/>
            <a:ext cx="6447501" cy="136993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41581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2"/>
            <a:ext cx="3138026" cy="2910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70748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37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4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37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8" y="2052934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06742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50829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756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123953"/>
            <a:ext cx="2890896" cy="958850"/>
          </a:xfrm>
        </p:spPr>
        <p:txBody>
          <a:bodyPr anchor="b">
            <a:normAutofit/>
          </a:bodyPr>
          <a:lstStyle>
            <a:lvl1pPr>
              <a:defRPr sz="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3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2082802"/>
            <a:ext cx="2890896" cy="1938337"/>
          </a:xfrm>
        </p:spPr>
        <p:txBody>
          <a:bodyPr>
            <a:normAutofit/>
          </a:bodyPr>
          <a:lstStyle>
            <a:lvl1pPr marL="0" indent="0">
              <a:buNone/>
              <a:defRPr sz="1050"/>
            </a:lvl1pPr>
            <a:lvl2pPr marL="342797" indent="0">
              <a:buNone/>
              <a:defRPr sz="1050"/>
            </a:lvl2pPr>
            <a:lvl3pPr marL="685595" indent="0">
              <a:buNone/>
              <a:defRPr sz="900"/>
            </a:lvl3pPr>
            <a:lvl4pPr marL="1028392" indent="0">
              <a:buNone/>
              <a:defRPr sz="750"/>
            </a:lvl4pPr>
            <a:lvl5pPr marL="1371188" indent="0">
              <a:buNone/>
              <a:defRPr sz="750"/>
            </a:lvl5pPr>
            <a:lvl6pPr marL="1713986" indent="0">
              <a:buNone/>
              <a:defRPr sz="750"/>
            </a:lvl6pPr>
            <a:lvl7pPr marL="2056783" indent="0">
              <a:buNone/>
              <a:defRPr sz="750"/>
            </a:lvl7pPr>
            <a:lvl8pPr marL="2399580" indent="0">
              <a:buNone/>
              <a:defRPr sz="750"/>
            </a:lvl8pPr>
            <a:lvl9pPr marL="2742377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972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0"/>
            <a:ext cx="6447500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1" y="457200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45594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5823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52800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9341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1448991"/>
            <a:ext cx="6447501" cy="1946595"/>
          </a:xfrm>
        </p:spPr>
        <p:txBody>
          <a:bodyPr anchor="b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93151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6403" y="592784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6151232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33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3395586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61050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74239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55" y="457200"/>
            <a:ext cx="978557" cy="3938588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0"/>
            <a:ext cx="5295113" cy="393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347245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4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3" name="Google Shape;713;p14"/>
          <p:cNvSpPr txBox="1">
            <a:spLocks noGrp="1"/>
          </p:cNvSpPr>
          <p:nvPr>
            <p:ph type="subTitle" idx="1"/>
          </p:nvPr>
        </p:nvSpPr>
        <p:spPr>
          <a:xfrm>
            <a:off x="724560" y="3642656"/>
            <a:ext cx="2094000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14" name="Google Shape;714;p14"/>
          <p:cNvSpPr txBox="1">
            <a:spLocks noGrp="1"/>
          </p:cNvSpPr>
          <p:nvPr>
            <p:ph type="subTitle" idx="2"/>
          </p:nvPr>
        </p:nvSpPr>
        <p:spPr>
          <a:xfrm>
            <a:off x="724560" y="4027495"/>
            <a:ext cx="21945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15" name="Google Shape;715;p14"/>
          <p:cNvSpPr txBox="1">
            <a:spLocks noGrp="1"/>
          </p:cNvSpPr>
          <p:nvPr>
            <p:ph type="subTitle" idx="3"/>
          </p:nvPr>
        </p:nvSpPr>
        <p:spPr>
          <a:xfrm>
            <a:off x="3527025" y="3642656"/>
            <a:ext cx="2094000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16" name="Google Shape;716;p14"/>
          <p:cNvSpPr txBox="1">
            <a:spLocks noGrp="1"/>
          </p:cNvSpPr>
          <p:nvPr>
            <p:ph type="subTitle" idx="4"/>
          </p:nvPr>
        </p:nvSpPr>
        <p:spPr>
          <a:xfrm>
            <a:off x="3527025" y="4027495"/>
            <a:ext cx="21945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17" name="Google Shape;717;p14"/>
          <p:cNvSpPr txBox="1">
            <a:spLocks noGrp="1"/>
          </p:cNvSpPr>
          <p:nvPr>
            <p:ph type="subTitle" idx="5"/>
          </p:nvPr>
        </p:nvSpPr>
        <p:spPr>
          <a:xfrm>
            <a:off x="6338794" y="3642656"/>
            <a:ext cx="2094000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18" name="Google Shape;718;p14"/>
          <p:cNvSpPr txBox="1">
            <a:spLocks noGrp="1"/>
          </p:cNvSpPr>
          <p:nvPr>
            <p:ph type="subTitle" idx="6"/>
          </p:nvPr>
        </p:nvSpPr>
        <p:spPr>
          <a:xfrm>
            <a:off x="6338794" y="4027495"/>
            <a:ext cx="21945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19" name="Google Shape;719;p14"/>
          <p:cNvSpPr txBox="1">
            <a:spLocks noGrp="1"/>
          </p:cNvSpPr>
          <p:nvPr>
            <p:ph type="subTitle" idx="7"/>
          </p:nvPr>
        </p:nvSpPr>
        <p:spPr>
          <a:xfrm>
            <a:off x="724560" y="1892580"/>
            <a:ext cx="2094000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20" name="Google Shape;720;p14"/>
          <p:cNvSpPr txBox="1">
            <a:spLocks noGrp="1"/>
          </p:cNvSpPr>
          <p:nvPr>
            <p:ph type="subTitle" idx="8"/>
          </p:nvPr>
        </p:nvSpPr>
        <p:spPr>
          <a:xfrm>
            <a:off x="724560" y="2277419"/>
            <a:ext cx="21945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21" name="Google Shape;721;p14"/>
          <p:cNvSpPr txBox="1">
            <a:spLocks noGrp="1"/>
          </p:cNvSpPr>
          <p:nvPr>
            <p:ph type="subTitle" idx="9"/>
          </p:nvPr>
        </p:nvSpPr>
        <p:spPr>
          <a:xfrm>
            <a:off x="3527025" y="1892580"/>
            <a:ext cx="2094000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22" name="Google Shape;722;p14"/>
          <p:cNvSpPr txBox="1">
            <a:spLocks noGrp="1"/>
          </p:cNvSpPr>
          <p:nvPr>
            <p:ph type="subTitle" idx="13"/>
          </p:nvPr>
        </p:nvSpPr>
        <p:spPr>
          <a:xfrm>
            <a:off x="3527025" y="2277419"/>
            <a:ext cx="21945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23" name="Google Shape;723;p14"/>
          <p:cNvSpPr txBox="1">
            <a:spLocks noGrp="1"/>
          </p:cNvSpPr>
          <p:nvPr>
            <p:ph type="subTitle" idx="14"/>
          </p:nvPr>
        </p:nvSpPr>
        <p:spPr>
          <a:xfrm>
            <a:off x="6338794" y="1892575"/>
            <a:ext cx="2094000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latin typeface="Nunito ExtraBold"/>
                <a:ea typeface="Nunito ExtraBold"/>
                <a:cs typeface="Nunito ExtraBold"/>
                <a:sym typeface="Nunito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24" name="Google Shape;724;p14"/>
          <p:cNvSpPr txBox="1">
            <a:spLocks noGrp="1"/>
          </p:cNvSpPr>
          <p:nvPr>
            <p:ph type="subTitle" idx="15"/>
          </p:nvPr>
        </p:nvSpPr>
        <p:spPr>
          <a:xfrm>
            <a:off x="6338794" y="2277419"/>
            <a:ext cx="21945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400"/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3pPr>
            <a:lvl4pPr lvl="3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4pPr>
            <a:lvl5pPr lvl="4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5pPr>
            <a:lvl6pPr lvl="5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6pPr>
            <a:lvl7pPr lvl="6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7pPr>
            <a:lvl8pPr lvl="7" rtl="0">
              <a:spcBef>
                <a:spcPts val="1600"/>
              </a:spcBef>
              <a:spcAft>
                <a:spcPts val="0"/>
              </a:spcAft>
              <a:buSzPts val="1300"/>
              <a:buNone/>
              <a:defRPr sz="13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725" name="Google Shape;725;p14"/>
          <p:cNvSpPr txBox="1">
            <a:spLocks noGrp="1"/>
          </p:cNvSpPr>
          <p:nvPr>
            <p:ph type="title" idx="16" hasCustomPrompt="1"/>
          </p:nvPr>
        </p:nvSpPr>
        <p:spPr>
          <a:xfrm>
            <a:off x="1484760" y="1406875"/>
            <a:ext cx="5736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9pPr>
          </a:lstStyle>
          <a:p>
            <a:r>
              <a:t>xx%</a:t>
            </a:r>
          </a:p>
        </p:txBody>
      </p:sp>
      <p:sp>
        <p:nvSpPr>
          <p:cNvPr id="726" name="Google Shape;726;p14"/>
          <p:cNvSpPr txBox="1">
            <a:spLocks noGrp="1"/>
          </p:cNvSpPr>
          <p:nvPr>
            <p:ph type="title" idx="17" hasCustomPrompt="1"/>
          </p:nvPr>
        </p:nvSpPr>
        <p:spPr>
          <a:xfrm>
            <a:off x="4286025" y="1406875"/>
            <a:ext cx="576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9pPr>
          </a:lstStyle>
          <a:p>
            <a:r>
              <a:t>xx%</a:t>
            </a:r>
          </a:p>
        </p:txBody>
      </p:sp>
      <p:sp>
        <p:nvSpPr>
          <p:cNvPr id="727" name="Google Shape;727;p14"/>
          <p:cNvSpPr txBox="1">
            <a:spLocks noGrp="1"/>
          </p:cNvSpPr>
          <p:nvPr>
            <p:ph type="title" idx="18" hasCustomPrompt="1"/>
          </p:nvPr>
        </p:nvSpPr>
        <p:spPr>
          <a:xfrm>
            <a:off x="7097794" y="1406875"/>
            <a:ext cx="576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9pPr>
          </a:lstStyle>
          <a:p>
            <a:r>
              <a:t>xx%</a:t>
            </a:r>
          </a:p>
        </p:txBody>
      </p:sp>
      <p:sp>
        <p:nvSpPr>
          <p:cNvPr id="728" name="Google Shape;728;p14"/>
          <p:cNvSpPr txBox="1">
            <a:spLocks noGrp="1"/>
          </p:cNvSpPr>
          <p:nvPr>
            <p:ph type="title" idx="19" hasCustomPrompt="1"/>
          </p:nvPr>
        </p:nvSpPr>
        <p:spPr>
          <a:xfrm>
            <a:off x="1483560" y="3163491"/>
            <a:ext cx="576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9pPr>
          </a:lstStyle>
          <a:p>
            <a:r>
              <a:t>xx%</a:t>
            </a:r>
          </a:p>
        </p:txBody>
      </p:sp>
      <p:sp>
        <p:nvSpPr>
          <p:cNvPr id="729" name="Google Shape;729;p14"/>
          <p:cNvSpPr txBox="1">
            <a:spLocks noGrp="1"/>
          </p:cNvSpPr>
          <p:nvPr>
            <p:ph type="title" idx="20" hasCustomPrompt="1"/>
          </p:nvPr>
        </p:nvSpPr>
        <p:spPr>
          <a:xfrm>
            <a:off x="4286025" y="3163491"/>
            <a:ext cx="576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9pPr>
          </a:lstStyle>
          <a:p>
            <a:r>
              <a:t>xx%</a:t>
            </a:r>
          </a:p>
        </p:txBody>
      </p:sp>
      <p:sp>
        <p:nvSpPr>
          <p:cNvPr id="730" name="Google Shape;730;p14"/>
          <p:cNvSpPr txBox="1">
            <a:spLocks noGrp="1"/>
          </p:cNvSpPr>
          <p:nvPr>
            <p:ph type="title" idx="21" hasCustomPrompt="1"/>
          </p:nvPr>
        </p:nvSpPr>
        <p:spPr>
          <a:xfrm>
            <a:off x="7097794" y="3163491"/>
            <a:ext cx="576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2902928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>
            <a:spLocks noGrp="1"/>
          </p:cNvSpPr>
          <p:nvPr>
            <p:ph type="title"/>
          </p:nvPr>
        </p:nvSpPr>
        <p:spPr>
          <a:xfrm>
            <a:off x="713275" y="2288400"/>
            <a:ext cx="7687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8" name="Google Shape;118;p3"/>
          <p:cNvSpPr txBox="1">
            <a:spLocks noGrp="1"/>
          </p:cNvSpPr>
          <p:nvPr>
            <p:ph type="subTitle" idx="1"/>
          </p:nvPr>
        </p:nvSpPr>
        <p:spPr>
          <a:xfrm>
            <a:off x="1988250" y="3078375"/>
            <a:ext cx="5167500" cy="5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"/>
          <p:cNvSpPr txBox="1">
            <a:spLocks noGrp="1"/>
          </p:cNvSpPr>
          <p:nvPr>
            <p:ph type="title" idx="2" hasCustomPrompt="1"/>
          </p:nvPr>
        </p:nvSpPr>
        <p:spPr>
          <a:xfrm>
            <a:off x="3994525" y="1619250"/>
            <a:ext cx="1125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Font typeface="Neucha"/>
              <a:buNone/>
              <a:defRPr sz="3000" b="1">
                <a:latin typeface="Neucha"/>
                <a:ea typeface="Neucha"/>
                <a:cs typeface="Neucha"/>
                <a:sym typeface="Neucha"/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783479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7"/>
          <p:cNvSpPr txBox="1">
            <a:spLocks noGrp="1"/>
          </p:cNvSpPr>
          <p:nvPr>
            <p:ph type="subTitle" idx="1"/>
          </p:nvPr>
        </p:nvSpPr>
        <p:spPr>
          <a:xfrm>
            <a:off x="5384550" y="2095500"/>
            <a:ext cx="2953800" cy="11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5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7" name="Google Shape;417;p7"/>
          <p:cNvSpPr txBox="1">
            <a:spLocks noGrp="1"/>
          </p:cNvSpPr>
          <p:nvPr>
            <p:ph type="title"/>
          </p:nvPr>
        </p:nvSpPr>
        <p:spPr>
          <a:xfrm>
            <a:off x="5384550" y="1646550"/>
            <a:ext cx="2201400" cy="47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91022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solidFill>
          <a:schemeClr val="lt1"/>
        </a:solidFill>
        <a:effectLst/>
      </p:bgPr>
    </p:bg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0"/>
          <p:cNvSpPr txBox="1">
            <a:spLocks noGrp="1"/>
          </p:cNvSpPr>
          <p:nvPr>
            <p:ph type="title"/>
          </p:nvPr>
        </p:nvSpPr>
        <p:spPr>
          <a:xfrm>
            <a:off x="4524375" y="1466850"/>
            <a:ext cx="2571900" cy="228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7241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8"/>
          <p:cNvSpPr txBox="1">
            <a:spLocks noGrp="1"/>
          </p:cNvSpPr>
          <p:nvPr>
            <p:ph type="title"/>
          </p:nvPr>
        </p:nvSpPr>
        <p:spPr>
          <a:xfrm>
            <a:off x="949213" y="3507675"/>
            <a:ext cx="4114800" cy="25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54" name="Google Shape;454;p8"/>
          <p:cNvSpPr txBox="1">
            <a:spLocks noGrp="1"/>
          </p:cNvSpPr>
          <p:nvPr>
            <p:ph type="subTitle" idx="1"/>
          </p:nvPr>
        </p:nvSpPr>
        <p:spPr>
          <a:xfrm>
            <a:off x="951313" y="1131650"/>
            <a:ext cx="4110600" cy="224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34341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6023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6350"/>
            <a:ext cx="9144000" cy="5149850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1" y="457200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1" y="1620442"/>
            <a:ext cx="6447501" cy="2910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2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1" y="4531022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2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741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700" r:id="rId20"/>
    <p:sldLayoutId id="2147483701" r:id="rId21"/>
    <p:sldLayoutId id="2147483702" r:id="rId22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33"/>
          <p:cNvSpPr txBox="1">
            <a:spLocks noGrp="1"/>
          </p:cNvSpPr>
          <p:nvPr>
            <p:ph type="ctrTitle"/>
          </p:nvPr>
        </p:nvSpPr>
        <p:spPr>
          <a:xfrm>
            <a:off x="205740" y="480060"/>
            <a:ext cx="8477073" cy="394786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Akhbar MT" pitchFamily="2" charset="-78"/>
              </a:rPr>
              <a:t> </a:t>
            </a:r>
            <a:r>
              <a:rPr kumimoji="0" lang="en-US" sz="2800" b="1" u="non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rabic Typesetting" panose="03020402040406030203" pitchFamily="66" charset="-78"/>
              </a:rPr>
              <a:t>Comparative study of sildenafil versus tadalafil for management of early post-operative pulmonary hypertension in pediatric cardiac surgery patients </a:t>
            </a:r>
            <a:b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</a:br>
            <a:b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</a:br>
            <a:b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</a:br>
            <a:r>
              <a:rPr kumimoji="0" lang="en-US" sz="160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  <a:t>by</a:t>
            </a:r>
            <a:br>
              <a:rPr kumimoji="0" lang="en-US" sz="1600" u="sng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</a:br>
            <a:br>
              <a:rPr kumimoji="0" lang="en-US" sz="2000" b="1" i="1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</a:br>
            <a:r>
              <a:rPr kumimoji="0" lang="en-US" sz="2000" b="1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  <a:t>Dr</a:t>
            </a:r>
            <a:r>
              <a:rPr kumimoji="0" lang="en-US" sz="2000" b="1" u="sng" strike="noStrike" kern="1200" cap="none" spc="0" normalizeH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  <a:t> </a:t>
            </a:r>
            <a:r>
              <a:rPr kumimoji="0" lang="en-US" sz="2000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  <a:t>Ahmed Fouad Halima</a:t>
            </a:r>
            <a:br>
              <a:rPr kumimoji="0" lang="en-US" sz="2000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Akhbar MT" pitchFamily="2" charset="-78"/>
              </a:rPr>
            </a:br>
            <a:endParaRPr sz="20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Google Shape;1473;p3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Items</a:t>
            </a:r>
          </a:p>
        </p:txBody>
      </p:sp>
      <p:sp>
        <p:nvSpPr>
          <p:cNvPr id="1474" name="Google Shape;1474;p35"/>
          <p:cNvSpPr txBox="1">
            <a:spLocks noGrp="1"/>
          </p:cNvSpPr>
          <p:nvPr>
            <p:ph type="subTitle" idx="1"/>
          </p:nvPr>
        </p:nvSpPr>
        <p:spPr>
          <a:xfrm>
            <a:off x="1769535" y="3556748"/>
            <a:ext cx="2094000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>
                    <a:lumMod val="75000"/>
                  </a:schemeClr>
                </a:solidFill>
              </a:rPr>
              <a:t>Conclusion</a:t>
            </a:r>
            <a:endParaRPr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463" name="Google Shape;1463;p35"/>
          <p:cNvSpPr txBox="1">
            <a:spLocks noGrp="1"/>
          </p:cNvSpPr>
          <p:nvPr>
            <p:ph type="subTitle" idx="2"/>
          </p:nvPr>
        </p:nvSpPr>
        <p:spPr>
          <a:xfrm>
            <a:off x="4862025" y="3494425"/>
            <a:ext cx="2878424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 b="1" dirty="0">
                <a:solidFill>
                  <a:schemeClr val="tx1">
                    <a:lumMod val="75000"/>
                  </a:schemeClr>
                </a:solidFill>
              </a:rPr>
              <a:t>Recommendations</a:t>
            </a:r>
            <a:endParaRPr sz="2400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465" name="Google Shape;1465;p35"/>
          <p:cNvSpPr txBox="1">
            <a:spLocks noGrp="1"/>
          </p:cNvSpPr>
          <p:nvPr>
            <p:ph type="subTitle" idx="3"/>
          </p:nvPr>
        </p:nvSpPr>
        <p:spPr>
          <a:xfrm>
            <a:off x="724560" y="1892580"/>
            <a:ext cx="2094000" cy="6318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 dirty="0">
                <a:solidFill>
                  <a:schemeClr val="tx1">
                    <a:lumMod val="75000"/>
                  </a:schemeClr>
                </a:solidFill>
              </a:rPr>
              <a:t>Introduction</a:t>
            </a:r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478" name="Google Shape;1478;p35"/>
          <p:cNvSpPr txBox="1">
            <a:spLocks noGrp="1"/>
          </p:cNvSpPr>
          <p:nvPr>
            <p:ph type="subTitle" idx="4"/>
          </p:nvPr>
        </p:nvSpPr>
        <p:spPr>
          <a:xfrm>
            <a:off x="3628957" y="1892580"/>
            <a:ext cx="2194500" cy="6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 b="1" dirty="0">
                <a:solidFill>
                  <a:schemeClr val="tx1">
                    <a:lumMod val="75000"/>
                  </a:schemeClr>
                </a:solidFill>
              </a:rPr>
              <a:t>Study design</a:t>
            </a:r>
          </a:p>
        </p:txBody>
      </p:sp>
      <p:sp>
        <p:nvSpPr>
          <p:cNvPr id="1480" name="Google Shape;1480;p35"/>
          <p:cNvSpPr txBox="1">
            <a:spLocks noGrp="1"/>
          </p:cNvSpPr>
          <p:nvPr>
            <p:ph type="subTitle" idx="5"/>
          </p:nvPr>
        </p:nvSpPr>
        <p:spPr>
          <a:xfrm>
            <a:off x="6301237" y="2015945"/>
            <a:ext cx="2094000" cy="3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tx1">
                    <a:lumMod val="75000"/>
                  </a:schemeClr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Results</a:t>
            </a:r>
            <a:endParaRPr sz="2400" b="1" dirty="0">
              <a:solidFill>
                <a:schemeClr val="tx1">
                  <a:lumMod val="75000"/>
                </a:schemeClr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1482" name="Google Shape;1482;p35"/>
          <p:cNvSpPr txBox="1">
            <a:spLocks noGrp="1"/>
          </p:cNvSpPr>
          <p:nvPr>
            <p:ph type="title" idx="16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1</a:t>
            </a:r>
            <a:endParaRPr dirty="0"/>
          </a:p>
        </p:txBody>
      </p:sp>
      <p:sp>
        <p:nvSpPr>
          <p:cNvPr id="1483" name="Google Shape;1483;p35"/>
          <p:cNvSpPr txBox="1">
            <a:spLocks noGrp="1"/>
          </p:cNvSpPr>
          <p:nvPr>
            <p:ph type="title" idx="17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1484" name="Google Shape;1484;p35"/>
          <p:cNvSpPr txBox="1">
            <a:spLocks noGrp="1"/>
          </p:cNvSpPr>
          <p:nvPr>
            <p:ph type="title" idx="18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1485" name="Google Shape;1485;p35"/>
          <p:cNvSpPr txBox="1">
            <a:spLocks noGrp="1"/>
          </p:cNvSpPr>
          <p:nvPr>
            <p:ph type="title" idx="19"/>
          </p:nvPr>
        </p:nvSpPr>
        <p:spPr>
          <a:xfrm>
            <a:off x="2358348" y="3110648"/>
            <a:ext cx="576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4</a:t>
            </a:r>
            <a:endParaRPr dirty="0"/>
          </a:p>
        </p:txBody>
      </p:sp>
      <p:sp>
        <p:nvSpPr>
          <p:cNvPr id="1486" name="Google Shape;1486;p35"/>
          <p:cNvSpPr txBox="1">
            <a:spLocks noGrp="1"/>
          </p:cNvSpPr>
          <p:nvPr>
            <p:ph type="title" idx="20"/>
          </p:nvPr>
        </p:nvSpPr>
        <p:spPr>
          <a:xfrm>
            <a:off x="5942679" y="2977792"/>
            <a:ext cx="576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</a:t>
            </a:r>
            <a:endParaRPr dirty="0"/>
          </a:p>
        </p:txBody>
      </p:sp>
      <p:sp>
        <p:nvSpPr>
          <p:cNvPr id="1467" name="Google Shape;1467;p35" descr="Slidesgo" title="Vector05"/>
          <p:cNvSpPr/>
          <p:nvPr/>
        </p:nvSpPr>
        <p:spPr>
          <a:xfrm>
            <a:off x="5823457" y="2883652"/>
            <a:ext cx="814444" cy="63438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</a:t>
            </a:r>
            <a:r>
              <a:rPr lang="en-US" sz="4000" dirty="0"/>
              <a:t>5</a:t>
            </a:r>
            <a:endParaRPr sz="4000" dirty="0"/>
          </a:p>
        </p:txBody>
      </p:sp>
      <p:sp>
        <p:nvSpPr>
          <p:cNvPr id="1468" name="Google Shape;1468;p35" descr="Slidesgo" title="Vector4"/>
          <p:cNvSpPr/>
          <p:nvPr/>
        </p:nvSpPr>
        <p:spPr>
          <a:xfrm>
            <a:off x="2239126" y="3024740"/>
            <a:ext cx="814444" cy="63438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</a:t>
            </a:r>
            <a:r>
              <a:rPr lang="en-US" sz="4000" dirty="0"/>
              <a:t>4</a:t>
            </a:r>
            <a:endParaRPr sz="4000" dirty="0"/>
          </a:p>
        </p:txBody>
      </p:sp>
      <p:sp>
        <p:nvSpPr>
          <p:cNvPr id="1470" name="Google Shape;1470;p35" descr="Slidesgo" title="Vector05"/>
          <p:cNvSpPr/>
          <p:nvPr/>
        </p:nvSpPr>
        <p:spPr>
          <a:xfrm>
            <a:off x="4171455" y="1238398"/>
            <a:ext cx="814444" cy="63438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</a:t>
            </a:r>
            <a:r>
              <a:rPr lang="en-US" sz="4000" dirty="0"/>
              <a:t>2</a:t>
            </a:r>
            <a:endParaRPr sz="4000" dirty="0"/>
          </a:p>
        </p:txBody>
      </p:sp>
      <p:sp>
        <p:nvSpPr>
          <p:cNvPr id="1471" name="Google Shape;1471;p35" descr="Slidesgo" title="Vector4"/>
          <p:cNvSpPr/>
          <p:nvPr/>
        </p:nvSpPr>
        <p:spPr>
          <a:xfrm>
            <a:off x="1362313" y="1258475"/>
            <a:ext cx="814444" cy="63438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 1</a:t>
            </a:r>
            <a:endParaRPr sz="4000" dirty="0"/>
          </a:p>
        </p:txBody>
      </p:sp>
      <p:sp>
        <p:nvSpPr>
          <p:cNvPr id="1472" name="Google Shape;1472;p35" descr="Slidesgo" title="Vector6"/>
          <p:cNvSpPr/>
          <p:nvPr/>
        </p:nvSpPr>
        <p:spPr>
          <a:xfrm>
            <a:off x="6976541" y="1258475"/>
            <a:ext cx="814444" cy="63438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  </a:t>
            </a:r>
            <a:r>
              <a:rPr lang="en-US" sz="4000" dirty="0"/>
              <a:t>3</a:t>
            </a:r>
            <a:endParaRPr sz="4000" dirty="0"/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37"/>
          <p:cNvSpPr/>
          <p:nvPr/>
        </p:nvSpPr>
        <p:spPr>
          <a:xfrm>
            <a:off x="3810511" y="1065393"/>
            <a:ext cx="1554875" cy="106780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7" name="Google Shape;1597;p37"/>
          <p:cNvSpPr txBox="1">
            <a:spLocks noGrp="1"/>
          </p:cNvSpPr>
          <p:nvPr>
            <p:ph type="title"/>
          </p:nvPr>
        </p:nvSpPr>
        <p:spPr>
          <a:xfrm>
            <a:off x="116958" y="2062400"/>
            <a:ext cx="8941982" cy="21268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Introduction </a:t>
            </a:r>
            <a:endParaRPr dirty="0"/>
          </a:p>
        </p:txBody>
      </p:sp>
      <p:sp>
        <p:nvSpPr>
          <p:cNvPr id="1598" name="Google Shape;1598;p37"/>
          <p:cNvSpPr txBox="1">
            <a:spLocks noGrp="1"/>
          </p:cNvSpPr>
          <p:nvPr>
            <p:ph type="title" idx="2"/>
          </p:nvPr>
        </p:nvSpPr>
        <p:spPr>
          <a:xfrm>
            <a:off x="4009500" y="1376243"/>
            <a:ext cx="1125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</a:t>
            </a:r>
            <a:r>
              <a:rPr lang="en" dirty="0"/>
              <a:t>1</a:t>
            </a:r>
            <a:endParaRPr dirty="0"/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36"/>
          <p:cNvSpPr/>
          <p:nvPr/>
        </p:nvSpPr>
        <p:spPr>
          <a:xfrm>
            <a:off x="2289618" y="133052"/>
            <a:ext cx="3891224" cy="749061"/>
          </a:xfrm>
          <a:custGeom>
            <a:avLst/>
            <a:gdLst/>
            <a:ahLst/>
            <a:cxnLst/>
            <a:rect l="l" t="t" r="r" b="b"/>
            <a:pathLst>
              <a:path w="223563" h="189700" extrusionOk="0">
                <a:moveTo>
                  <a:pt x="92352" y="0"/>
                </a:moveTo>
                <a:cubicBezTo>
                  <a:pt x="91940" y="0"/>
                  <a:pt x="91528" y="8"/>
                  <a:pt x="91115" y="24"/>
                </a:cubicBezTo>
                <a:cubicBezTo>
                  <a:pt x="83193" y="482"/>
                  <a:pt x="75272" y="4425"/>
                  <a:pt x="70413" y="11044"/>
                </a:cubicBezTo>
                <a:cubicBezTo>
                  <a:pt x="65132" y="17627"/>
                  <a:pt x="65132" y="26429"/>
                  <a:pt x="60309" y="33470"/>
                </a:cubicBezTo>
                <a:cubicBezTo>
                  <a:pt x="53268" y="43610"/>
                  <a:pt x="40945" y="44032"/>
                  <a:pt x="29926" y="47131"/>
                </a:cubicBezTo>
                <a:cubicBezTo>
                  <a:pt x="17181" y="50193"/>
                  <a:pt x="6619" y="62093"/>
                  <a:pt x="2641" y="74416"/>
                </a:cubicBezTo>
                <a:cubicBezTo>
                  <a:pt x="0" y="84097"/>
                  <a:pt x="1338" y="95082"/>
                  <a:pt x="7922" y="102581"/>
                </a:cubicBezTo>
                <a:cubicBezTo>
                  <a:pt x="11900" y="107404"/>
                  <a:pt x="18484" y="110925"/>
                  <a:pt x="19364" y="117544"/>
                </a:cubicBezTo>
                <a:cubicBezTo>
                  <a:pt x="20702" y="124127"/>
                  <a:pt x="14963" y="129866"/>
                  <a:pt x="12322" y="136450"/>
                </a:cubicBezTo>
                <a:cubicBezTo>
                  <a:pt x="8802" y="145709"/>
                  <a:pt x="11900" y="156694"/>
                  <a:pt x="18941" y="163735"/>
                </a:cubicBezTo>
                <a:cubicBezTo>
                  <a:pt x="24831" y="169624"/>
                  <a:pt x="33183" y="172435"/>
                  <a:pt x="41670" y="172435"/>
                </a:cubicBezTo>
                <a:cubicBezTo>
                  <a:pt x="43330" y="172435"/>
                  <a:pt x="44996" y="172327"/>
                  <a:pt x="46649" y="172114"/>
                </a:cubicBezTo>
                <a:cubicBezTo>
                  <a:pt x="54570" y="171234"/>
                  <a:pt x="62069" y="167713"/>
                  <a:pt x="69991" y="165495"/>
                </a:cubicBezTo>
                <a:cubicBezTo>
                  <a:pt x="73177" y="164617"/>
                  <a:pt x="76573" y="164093"/>
                  <a:pt x="79926" y="164093"/>
                </a:cubicBezTo>
                <a:cubicBezTo>
                  <a:pt x="84910" y="164093"/>
                  <a:pt x="89799" y="165252"/>
                  <a:pt x="93755" y="168136"/>
                </a:cubicBezTo>
                <a:cubicBezTo>
                  <a:pt x="100339" y="172994"/>
                  <a:pt x="102557" y="182218"/>
                  <a:pt x="109598" y="186197"/>
                </a:cubicBezTo>
                <a:cubicBezTo>
                  <a:pt x="112307" y="187726"/>
                  <a:pt x="114985" y="188308"/>
                  <a:pt x="117650" y="188308"/>
                </a:cubicBezTo>
                <a:cubicBezTo>
                  <a:pt x="124927" y="188308"/>
                  <a:pt x="132103" y="183965"/>
                  <a:pt x="139524" y="182676"/>
                </a:cubicBezTo>
                <a:cubicBezTo>
                  <a:pt x="140404" y="182676"/>
                  <a:pt x="141707" y="182218"/>
                  <a:pt x="142587" y="182218"/>
                </a:cubicBezTo>
                <a:cubicBezTo>
                  <a:pt x="143077" y="182195"/>
                  <a:pt x="143567" y="182184"/>
                  <a:pt x="144056" y="182184"/>
                </a:cubicBezTo>
                <a:cubicBezTo>
                  <a:pt x="152368" y="182184"/>
                  <a:pt x="160680" y="185438"/>
                  <a:pt x="168992" y="187499"/>
                </a:cubicBezTo>
                <a:cubicBezTo>
                  <a:pt x="173393" y="188820"/>
                  <a:pt x="178014" y="189700"/>
                  <a:pt x="182525" y="189700"/>
                </a:cubicBezTo>
                <a:cubicBezTo>
                  <a:pt x="187035" y="189700"/>
                  <a:pt x="191436" y="188820"/>
                  <a:pt x="195397" y="186619"/>
                </a:cubicBezTo>
                <a:cubicBezTo>
                  <a:pt x="197157" y="185317"/>
                  <a:pt x="198918" y="183979"/>
                  <a:pt x="200256" y="182218"/>
                </a:cubicBezTo>
                <a:cubicBezTo>
                  <a:pt x="207297" y="172114"/>
                  <a:pt x="197157" y="158454"/>
                  <a:pt x="204656" y="147892"/>
                </a:cubicBezTo>
                <a:cubicBezTo>
                  <a:pt x="206417" y="145251"/>
                  <a:pt x="209480" y="143069"/>
                  <a:pt x="212120" y="140851"/>
                </a:cubicBezTo>
                <a:cubicBezTo>
                  <a:pt x="215218" y="138668"/>
                  <a:pt x="218281" y="136450"/>
                  <a:pt x="220042" y="133387"/>
                </a:cubicBezTo>
                <a:cubicBezTo>
                  <a:pt x="222260" y="130289"/>
                  <a:pt x="223562" y="126345"/>
                  <a:pt x="223140" y="122825"/>
                </a:cubicBezTo>
                <a:cubicBezTo>
                  <a:pt x="221802" y="116664"/>
                  <a:pt x="215641" y="113143"/>
                  <a:pt x="211240" y="108742"/>
                </a:cubicBezTo>
                <a:cubicBezTo>
                  <a:pt x="202016" y="100821"/>
                  <a:pt x="194975" y="86738"/>
                  <a:pt x="197615" y="74416"/>
                </a:cubicBezTo>
                <a:cubicBezTo>
                  <a:pt x="199375" y="66917"/>
                  <a:pt x="203319" y="59453"/>
                  <a:pt x="203319" y="51954"/>
                </a:cubicBezTo>
                <a:cubicBezTo>
                  <a:pt x="203319" y="42272"/>
                  <a:pt x="197157" y="33048"/>
                  <a:pt x="188356" y="29527"/>
                </a:cubicBezTo>
                <a:cubicBezTo>
                  <a:pt x="184708" y="27988"/>
                  <a:pt x="180885" y="27458"/>
                  <a:pt x="177002" y="27458"/>
                </a:cubicBezTo>
                <a:cubicBezTo>
                  <a:pt x="172003" y="27458"/>
                  <a:pt x="166904" y="28336"/>
                  <a:pt x="161951" y="29069"/>
                </a:cubicBezTo>
                <a:cubicBezTo>
                  <a:pt x="158076" y="29658"/>
                  <a:pt x="154030" y="30159"/>
                  <a:pt x="150078" y="30159"/>
                </a:cubicBezTo>
                <a:cubicBezTo>
                  <a:pt x="145054" y="30159"/>
                  <a:pt x="140181" y="29350"/>
                  <a:pt x="136003" y="26887"/>
                </a:cubicBezTo>
                <a:cubicBezTo>
                  <a:pt x="130722" y="23788"/>
                  <a:pt x="126744" y="18507"/>
                  <a:pt x="122343" y="14107"/>
                </a:cubicBezTo>
                <a:cubicBezTo>
                  <a:pt x="114697" y="6053"/>
                  <a:pt x="103772" y="0"/>
                  <a:pt x="923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493" name="Google Shape;1493;p36"/>
          <p:cNvGrpSpPr/>
          <p:nvPr/>
        </p:nvGrpSpPr>
        <p:grpSpPr>
          <a:xfrm>
            <a:off x="539625" y="862043"/>
            <a:ext cx="1351204" cy="1071969"/>
            <a:chOff x="10461108" y="2321595"/>
            <a:chExt cx="4223988" cy="3765367"/>
          </a:xfrm>
        </p:grpSpPr>
        <p:sp>
          <p:nvSpPr>
            <p:cNvPr id="1494" name="Google Shape;1494;p36"/>
            <p:cNvSpPr/>
            <p:nvPr/>
          </p:nvSpPr>
          <p:spPr>
            <a:xfrm>
              <a:off x="10651491" y="2392092"/>
              <a:ext cx="260950" cy="257560"/>
            </a:xfrm>
            <a:custGeom>
              <a:avLst/>
              <a:gdLst/>
              <a:ahLst/>
              <a:cxnLst/>
              <a:rect l="l" t="t" r="r" b="b"/>
              <a:pathLst>
                <a:path w="4027" h="3975" extrusionOk="0">
                  <a:moveTo>
                    <a:pt x="2016" y="1"/>
                  </a:moveTo>
                  <a:lnTo>
                    <a:pt x="1633" y="1198"/>
                  </a:lnTo>
                  <a:lnTo>
                    <a:pt x="436" y="762"/>
                  </a:lnTo>
                  <a:lnTo>
                    <a:pt x="0" y="1959"/>
                  </a:lnTo>
                  <a:lnTo>
                    <a:pt x="1197" y="2395"/>
                  </a:lnTo>
                  <a:lnTo>
                    <a:pt x="819" y="3592"/>
                  </a:lnTo>
                  <a:lnTo>
                    <a:pt x="2016" y="3975"/>
                  </a:lnTo>
                  <a:lnTo>
                    <a:pt x="2394" y="2778"/>
                  </a:lnTo>
                  <a:lnTo>
                    <a:pt x="3591" y="3213"/>
                  </a:lnTo>
                  <a:lnTo>
                    <a:pt x="4027" y="2016"/>
                  </a:lnTo>
                  <a:lnTo>
                    <a:pt x="2830" y="1581"/>
                  </a:lnTo>
                  <a:lnTo>
                    <a:pt x="3213" y="384"/>
                  </a:lnTo>
                  <a:lnTo>
                    <a:pt x="2016" y="1"/>
                  </a:lnTo>
                  <a:close/>
                </a:path>
              </a:pathLst>
            </a:custGeom>
            <a:solidFill>
              <a:srgbClr val="EA54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36"/>
            <p:cNvSpPr/>
            <p:nvPr/>
          </p:nvSpPr>
          <p:spPr>
            <a:xfrm>
              <a:off x="14258583" y="3111316"/>
              <a:ext cx="257321" cy="257560"/>
            </a:xfrm>
            <a:custGeom>
              <a:avLst/>
              <a:gdLst/>
              <a:ahLst/>
              <a:cxnLst/>
              <a:rect l="l" t="t" r="r" b="b"/>
              <a:pathLst>
                <a:path w="3971" h="3975" extrusionOk="0">
                  <a:moveTo>
                    <a:pt x="2286" y="1"/>
                  </a:moveTo>
                  <a:lnTo>
                    <a:pt x="1032" y="218"/>
                  </a:lnTo>
                  <a:lnTo>
                    <a:pt x="1250" y="1472"/>
                  </a:lnTo>
                  <a:lnTo>
                    <a:pt x="0" y="1689"/>
                  </a:lnTo>
                  <a:lnTo>
                    <a:pt x="218" y="2939"/>
                  </a:lnTo>
                  <a:lnTo>
                    <a:pt x="1467" y="2721"/>
                  </a:lnTo>
                  <a:lnTo>
                    <a:pt x="1685" y="3975"/>
                  </a:lnTo>
                  <a:lnTo>
                    <a:pt x="2939" y="3757"/>
                  </a:lnTo>
                  <a:lnTo>
                    <a:pt x="2721" y="2503"/>
                  </a:lnTo>
                  <a:lnTo>
                    <a:pt x="3970" y="2286"/>
                  </a:lnTo>
                  <a:lnTo>
                    <a:pt x="3753" y="1037"/>
                  </a:lnTo>
                  <a:lnTo>
                    <a:pt x="2503" y="1254"/>
                  </a:lnTo>
                  <a:lnTo>
                    <a:pt x="2286" y="1"/>
                  </a:lnTo>
                  <a:close/>
                </a:path>
              </a:pathLst>
            </a:custGeom>
            <a:solidFill>
              <a:srgbClr val="EA54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36"/>
            <p:cNvSpPr/>
            <p:nvPr/>
          </p:nvSpPr>
          <p:spPr>
            <a:xfrm>
              <a:off x="12893895" y="2321595"/>
              <a:ext cx="243518" cy="243435"/>
            </a:xfrm>
            <a:custGeom>
              <a:avLst/>
              <a:gdLst/>
              <a:ahLst/>
              <a:cxnLst/>
              <a:rect l="l" t="t" r="r" b="b"/>
              <a:pathLst>
                <a:path w="3758" h="3757" extrusionOk="0">
                  <a:moveTo>
                    <a:pt x="1742" y="0"/>
                  </a:moveTo>
                  <a:lnTo>
                    <a:pt x="1472" y="1145"/>
                  </a:lnTo>
                  <a:lnTo>
                    <a:pt x="275" y="819"/>
                  </a:lnTo>
                  <a:lnTo>
                    <a:pt x="1" y="1959"/>
                  </a:lnTo>
                  <a:lnTo>
                    <a:pt x="1146" y="2286"/>
                  </a:lnTo>
                  <a:lnTo>
                    <a:pt x="819" y="3430"/>
                  </a:lnTo>
                  <a:lnTo>
                    <a:pt x="1960" y="3757"/>
                  </a:lnTo>
                  <a:lnTo>
                    <a:pt x="2286" y="2612"/>
                  </a:lnTo>
                  <a:lnTo>
                    <a:pt x="3431" y="2939"/>
                  </a:lnTo>
                  <a:lnTo>
                    <a:pt x="3757" y="1798"/>
                  </a:lnTo>
                  <a:lnTo>
                    <a:pt x="2613" y="1472"/>
                  </a:lnTo>
                  <a:lnTo>
                    <a:pt x="2887" y="327"/>
                  </a:lnTo>
                  <a:lnTo>
                    <a:pt x="1742" y="0"/>
                  </a:lnTo>
                  <a:close/>
                </a:path>
              </a:pathLst>
            </a:custGeom>
            <a:solidFill>
              <a:srgbClr val="EA54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36"/>
            <p:cNvSpPr/>
            <p:nvPr/>
          </p:nvSpPr>
          <p:spPr>
            <a:xfrm>
              <a:off x="13320667" y="5879034"/>
              <a:ext cx="207943" cy="207927"/>
            </a:xfrm>
            <a:custGeom>
              <a:avLst/>
              <a:gdLst/>
              <a:ahLst/>
              <a:cxnLst/>
              <a:rect l="l" t="t" r="r" b="b"/>
              <a:pathLst>
                <a:path w="3209" h="3209" extrusionOk="0">
                  <a:moveTo>
                    <a:pt x="1524" y="1"/>
                  </a:moveTo>
                  <a:lnTo>
                    <a:pt x="1250" y="980"/>
                  </a:lnTo>
                  <a:lnTo>
                    <a:pt x="271" y="706"/>
                  </a:lnTo>
                  <a:lnTo>
                    <a:pt x="1" y="1685"/>
                  </a:lnTo>
                  <a:lnTo>
                    <a:pt x="980" y="1960"/>
                  </a:lnTo>
                  <a:lnTo>
                    <a:pt x="706" y="2939"/>
                  </a:lnTo>
                  <a:lnTo>
                    <a:pt x="1685" y="3209"/>
                  </a:lnTo>
                  <a:lnTo>
                    <a:pt x="1960" y="2230"/>
                  </a:lnTo>
                  <a:lnTo>
                    <a:pt x="2939" y="2504"/>
                  </a:lnTo>
                  <a:lnTo>
                    <a:pt x="3209" y="1524"/>
                  </a:lnTo>
                  <a:lnTo>
                    <a:pt x="2230" y="1250"/>
                  </a:lnTo>
                  <a:lnTo>
                    <a:pt x="2504" y="271"/>
                  </a:lnTo>
                  <a:lnTo>
                    <a:pt x="1524" y="1"/>
                  </a:lnTo>
                  <a:close/>
                </a:path>
              </a:pathLst>
            </a:custGeom>
            <a:solidFill>
              <a:srgbClr val="EA54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36"/>
            <p:cNvSpPr/>
            <p:nvPr/>
          </p:nvSpPr>
          <p:spPr>
            <a:xfrm>
              <a:off x="10492925" y="4398274"/>
              <a:ext cx="261014" cy="257301"/>
            </a:xfrm>
            <a:custGeom>
              <a:avLst/>
              <a:gdLst/>
              <a:ahLst/>
              <a:cxnLst/>
              <a:rect l="l" t="t" r="r" b="b"/>
              <a:pathLst>
                <a:path w="4028" h="3971" extrusionOk="0">
                  <a:moveTo>
                    <a:pt x="1960" y="1"/>
                  </a:moveTo>
                  <a:lnTo>
                    <a:pt x="763" y="436"/>
                  </a:lnTo>
                  <a:lnTo>
                    <a:pt x="1198" y="1577"/>
                  </a:lnTo>
                  <a:lnTo>
                    <a:pt x="1" y="2012"/>
                  </a:lnTo>
                  <a:lnTo>
                    <a:pt x="436" y="3209"/>
                  </a:lnTo>
                  <a:lnTo>
                    <a:pt x="1633" y="2774"/>
                  </a:lnTo>
                  <a:lnTo>
                    <a:pt x="2012" y="3971"/>
                  </a:lnTo>
                  <a:lnTo>
                    <a:pt x="3209" y="3592"/>
                  </a:lnTo>
                  <a:lnTo>
                    <a:pt x="2830" y="2395"/>
                  </a:lnTo>
                  <a:lnTo>
                    <a:pt x="4027" y="1960"/>
                  </a:lnTo>
                  <a:lnTo>
                    <a:pt x="3592" y="763"/>
                  </a:lnTo>
                  <a:lnTo>
                    <a:pt x="2395" y="1198"/>
                  </a:lnTo>
                  <a:lnTo>
                    <a:pt x="1960" y="1"/>
                  </a:lnTo>
                  <a:close/>
                </a:path>
              </a:pathLst>
            </a:custGeom>
            <a:solidFill>
              <a:srgbClr val="EA546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36"/>
            <p:cNvSpPr/>
            <p:nvPr/>
          </p:nvSpPr>
          <p:spPr>
            <a:xfrm>
              <a:off x="14558153" y="4986937"/>
              <a:ext cx="60134" cy="56501"/>
            </a:xfrm>
            <a:custGeom>
              <a:avLst/>
              <a:gdLst/>
              <a:ahLst/>
              <a:cxnLst/>
              <a:rect l="l" t="t" r="r" b="b"/>
              <a:pathLst>
                <a:path w="928" h="872" extrusionOk="0">
                  <a:moveTo>
                    <a:pt x="435" y="1"/>
                  </a:moveTo>
                  <a:cubicBezTo>
                    <a:pt x="218" y="1"/>
                    <a:pt x="0" y="166"/>
                    <a:pt x="0" y="436"/>
                  </a:cubicBezTo>
                  <a:cubicBezTo>
                    <a:pt x="0" y="710"/>
                    <a:pt x="218" y="871"/>
                    <a:pt x="435" y="871"/>
                  </a:cubicBezTo>
                  <a:cubicBezTo>
                    <a:pt x="710" y="871"/>
                    <a:pt x="927" y="710"/>
                    <a:pt x="927" y="436"/>
                  </a:cubicBezTo>
                  <a:cubicBezTo>
                    <a:pt x="927" y="166"/>
                    <a:pt x="710" y="1"/>
                    <a:pt x="4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36"/>
            <p:cNvSpPr/>
            <p:nvPr/>
          </p:nvSpPr>
          <p:spPr>
            <a:xfrm>
              <a:off x="14628655" y="3534363"/>
              <a:ext cx="56441" cy="60195"/>
            </a:xfrm>
            <a:custGeom>
              <a:avLst/>
              <a:gdLst/>
              <a:ahLst/>
              <a:cxnLst/>
              <a:rect l="l" t="t" r="r" b="b"/>
              <a:pathLst>
                <a:path w="871" h="929" extrusionOk="0">
                  <a:moveTo>
                    <a:pt x="436" y="1"/>
                  </a:moveTo>
                  <a:cubicBezTo>
                    <a:pt x="166" y="1"/>
                    <a:pt x="0" y="219"/>
                    <a:pt x="0" y="436"/>
                  </a:cubicBezTo>
                  <a:cubicBezTo>
                    <a:pt x="0" y="710"/>
                    <a:pt x="166" y="928"/>
                    <a:pt x="436" y="928"/>
                  </a:cubicBezTo>
                  <a:cubicBezTo>
                    <a:pt x="710" y="928"/>
                    <a:pt x="871" y="710"/>
                    <a:pt x="871" y="436"/>
                  </a:cubicBezTo>
                  <a:cubicBezTo>
                    <a:pt x="871" y="219"/>
                    <a:pt x="710" y="1"/>
                    <a:pt x="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36"/>
            <p:cNvSpPr/>
            <p:nvPr/>
          </p:nvSpPr>
          <p:spPr>
            <a:xfrm>
              <a:off x="14166891" y="2836326"/>
              <a:ext cx="56506" cy="60130"/>
            </a:xfrm>
            <a:custGeom>
              <a:avLst/>
              <a:gdLst/>
              <a:ahLst/>
              <a:cxnLst/>
              <a:rect l="l" t="t" r="r" b="b"/>
              <a:pathLst>
                <a:path w="872" h="928" extrusionOk="0">
                  <a:moveTo>
                    <a:pt x="436" y="0"/>
                  </a:moveTo>
                  <a:cubicBezTo>
                    <a:pt x="218" y="0"/>
                    <a:pt x="1" y="218"/>
                    <a:pt x="1" y="492"/>
                  </a:cubicBezTo>
                  <a:cubicBezTo>
                    <a:pt x="1" y="710"/>
                    <a:pt x="218" y="928"/>
                    <a:pt x="436" y="928"/>
                  </a:cubicBezTo>
                  <a:cubicBezTo>
                    <a:pt x="706" y="928"/>
                    <a:pt x="871" y="710"/>
                    <a:pt x="871" y="492"/>
                  </a:cubicBezTo>
                  <a:cubicBezTo>
                    <a:pt x="871" y="218"/>
                    <a:pt x="706" y="0"/>
                    <a:pt x="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36"/>
            <p:cNvSpPr/>
            <p:nvPr/>
          </p:nvSpPr>
          <p:spPr>
            <a:xfrm>
              <a:off x="14068200" y="2420277"/>
              <a:ext cx="56441" cy="56501"/>
            </a:xfrm>
            <a:custGeom>
              <a:avLst/>
              <a:gdLst/>
              <a:ahLst/>
              <a:cxnLst/>
              <a:rect l="l" t="t" r="r" b="b"/>
              <a:pathLst>
                <a:path w="871" h="872" extrusionOk="0">
                  <a:moveTo>
                    <a:pt x="435" y="1"/>
                  </a:moveTo>
                  <a:cubicBezTo>
                    <a:pt x="218" y="1"/>
                    <a:pt x="0" y="166"/>
                    <a:pt x="0" y="436"/>
                  </a:cubicBezTo>
                  <a:cubicBezTo>
                    <a:pt x="0" y="710"/>
                    <a:pt x="218" y="871"/>
                    <a:pt x="435" y="871"/>
                  </a:cubicBezTo>
                  <a:cubicBezTo>
                    <a:pt x="705" y="871"/>
                    <a:pt x="871" y="710"/>
                    <a:pt x="871" y="436"/>
                  </a:cubicBezTo>
                  <a:cubicBezTo>
                    <a:pt x="871" y="166"/>
                    <a:pt x="705" y="1"/>
                    <a:pt x="4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36"/>
            <p:cNvSpPr/>
            <p:nvPr/>
          </p:nvSpPr>
          <p:spPr>
            <a:xfrm>
              <a:off x="12414375" y="2529716"/>
              <a:ext cx="60199" cy="59871"/>
            </a:xfrm>
            <a:custGeom>
              <a:avLst/>
              <a:gdLst/>
              <a:ahLst/>
              <a:cxnLst/>
              <a:rect l="l" t="t" r="r" b="b"/>
              <a:pathLst>
                <a:path w="929" h="924" extrusionOk="0">
                  <a:moveTo>
                    <a:pt x="493" y="1"/>
                  </a:moveTo>
                  <a:cubicBezTo>
                    <a:pt x="219" y="1"/>
                    <a:pt x="1" y="218"/>
                    <a:pt x="1" y="488"/>
                  </a:cubicBezTo>
                  <a:cubicBezTo>
                    <a:pt x="1" y="706"/>
                    <a:pt x="219" y="924"/>
                    <a:pt x="493" y="924"/>
                  </a:cubicBezTo>
                  <a:cubicBezTo>
                    <a:pt x="710" y="924"/>
                    <a:pt x="928" y="706"/>
                    <a:pt x="928" y="488"/>
                  </a:cubicBezTo>
                  <a:cubicBezTo>
                    <a:pt x="928" y="218"/>
                    <a:pt x="710" y="1"/>
                    <a:pt x="4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36"/>
            <p:cNvSpPr/>
            <p:nvPr/>
          </p:nvSpPr>
          <p:spPr>
            <a:xfrm>
              <a:off x="11367336" y="2466282"/>
              <a:ext cx="59875" cy="56436"/>
            </a:xfrm>
            <a:custGeom>
              <a:avLst/>
              <a:gdLst/>
              <a:ahLst/>
              <a:cxnLst/>
              <a:rect l="l" t="t" r="r" b="b"/>
              <a:pathLst>
                <a:path w="924" h="871" extrusionOk="0">
                  <a:moveTo>
                    <a:pt x="436" y="0"/>
                  </a:moveTo>
                  <a:cubicBezTo>
                    <a:pt x="219" y="0"/>
                    <a:pt x="1" y="161"/>
                    <a:pt x="1" y="436"/>
                  </a:cubicBezTo>
                  <a:cubicBezTo>
                    <a:pt x="1" y="653"/>
                    <a:pt x="219" y="871"/>
                    <a:pt x="436" y="871"/>
                  </a:cubicBezTo>
                  <a:cubicBezTo>
                    <a:pt x="706" y="871"/>
                    <a:pt x="924" y="653"/>
                    <a:pt x="924" y="436"/>
                  </a:cubicBezTo>
                  <a:cubicBezTo>
                    <a:pt x="924" y="161"/>
                    <a:pt x="706" y="0"/>
                    <a:pt x="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36"/>
            <p:cNvSpPr/>
            <p:nvPr/>
          </p:nvSpPr>
          <p:spPr>
            <a:xfrm>
              <a:off x="10461108" y="2804706"/>
              <a:ext cx="60134" cy="56501"/>
            </a:xfrm>
            <a:custGeom>
              <a:avLst/>
              <a:gdLst/>
              <a:ahLst/>
              <a:cxnLst/>
              <a:rect l="l" t="t" r="r" b="b"/>
              <a:pathLst>
                <a:path w="928" h="872" extrusionOk="0">
                  <a:moveTo>
                    <a:pt x="492" y="1"/>
                  </a:moveTo>
                  <a:cubicBezTo>
                    <a:pt x="218" y="1"/>
                    <a:pt x="0" y="162"/>
                    <a:pt x="0" y="436"/>
                  </a:cubicBezTo>
                  <a:cubicBezTo>
                    <a:pt x="0" y="706"/>
                    <a:pt x="218" y="872"/>
                    <a:pt x="492" y="872"/>
                  </a:cubicBezTo>
                  <a:cubicBezTo>
                    <a:pt x="710" y="872"/>
                    <a:pt x="927" y="706"/>
                    <a:pt x="927" y="436"/>
                  </a:cubicBezTo>
                  <a:cubicBezTo>
                    <a:pt x="927" y="162"/>
                    <a:pt x="710" y="1"/>
                    <a:pt x="49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36"/>
            <p:cNvSpPr/>
            <p:nvPr/>
          </p:nvSpPr>
          <p:spPr>
            <a:xfrm>
              <a:off x="10623238" y="4112593"/>
              <a:ext cx="60199" cy="60130"/>
            </a:xfrm>
            <a:custGeom>
              <a:avLst/>
              <a:gdLst/>
              <a:ahLst/>
              <a:cxnLst/>
              <a:rect l="l" t="t" r="r" b="b"/>
              <a:pathLst>
                <a:path w="929" h="928" extrusionOk="0">
                  <a:moveTo>
                    <a:pt x="436" y="0"/>
                  </a:moveTo>
                  <a:cubicBezTo>
                    <a:pt x="219" y="0"/>
                    <a:pt x="1" y="218"/>
                    <a:pt x="1" y="436"/>
                  </a:cubicBezTo>
                  <a:cubicBezTo>
                    <a:pt x="1" y="710"/>
                    <a:pt x="219" y="928"/>
                    <a:pt x="436" y="928"/>
                  </a:cubicBezTo>
                  <a:cubicBezTo>
                    <a:pt x="710" y="928"/>
                    <a:pt x="928" y="710"/>
                    <a:pt x="928" y="436"/>
                  </a:cubicBezTo>
                  <a:cubicBezTo>
                    <a:pt x="928" y="218"/>
                    <a:pt x="710" y="0"/>
                    <a:pt x="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36"/>
            <p:cNvSpPr/>
            <p:nvPr/>
          </p:nvSpPr>
          <p:spPr>
            <a:xfrm>
              <a:off x="10782063" y="5047002"/>
              <a:ext cx="59875" cy="59871"/>
            </a:xfrm>
            <a:custGeom>
              <a:avLst/>
              <a:gdLst/>
              <a:ahLst/>
              <a:cxnLst/>
              <a:rect l="l" t="t" r="r" b="b"/>
              <a:pathLst>
                <a:path w="924" h="924" extrusionOk="0">
                  <a:moveTo>
                    <a:pt x="436" y="1"/>
                  </a:moveTo>
                  <a:cubicBezTo>
                    <a:pt x="218" y="1"/>
                    <a:pt x="1" y="218"/>
                    <a:pt x="1" y="488"/>
                  </a:cubicBezTo>
                  <a:cubicBezTo>
                    <a:pt x="1" y="706"/>
                    <a:pt x="218" y="924"/>
                    <a:pt x="436" y="924"/>
                  </a:cubicBezTo>
                  <a:cubicBezTo>
                    <a:pt x="706" y="924"/>
                    <a:pt x="923" y="706"/>
                    <a:pt x="923" y="488"/>
                  </a:cubicBezTo>
                  <a:cubicBezTo>
                    <a:pt x="923" y="218"/>
                    <a:pt x="706" y="1"/>
                    <a:pt x="43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36"/>
            <p:cNvSpPr/>
            <p:nvPr/>
          </p:nvSpPr>
          <p:spPr>
            <a:xfrm>
              <a:off x="12950335" y="6002339"/>
              <a:ext cx="60134" cy="60130"/>
            </a:xfrm>
            <a:custGeom>
              <a:avLst/>
              <a:gdLst/>
              <a:ahLst/>
              <a:cxnLst/>
              <a:rect l="l" t="t" r="r" b="b"/>
              <a:pathLst>
                <a:path w="928" h="928" extrusionOk="0">
                  <a:moveTo>
                    <a:pt x="436" y="0"/>
                  </a:moveTo>
                  <a:cubicBezTo>
                    <a:pt x="218" y="0"/>
                    <a:pt x="1" y="218"/>
                    <a:pt x="1" y="492"/>
                  </a:cubicBezTo>
                  <a:cubicBezTo>
                    <a:pt x="1" y="710"/>
                    <a:pt x="218" y="927"/>
                    <a:pt x="436" y="927"/>
                  </a:cubicBezTo>
                  <a:cubicBezTo>
                    <a:pt x="710" y="927"/>
                    <a:pt x="928" y="710"/>
                    <a:pt x="928" y="492"/>
                  </a:cubicBezTo>
                  <a:cubicBezTo>
                    <a:pt x="928" y="218"/>
                    <a:pt x="710" y="0"/>
                    <a:pt x="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36"/>
            <p:cNvSpPr/>
            <p:nvPr/>
          </p:nvSpPr>
          <p:spPr>
            <a:xfrm>
              <a:off x="13877753" y="5762598"/>
              <a:ext cx="59875" cy="56436"/>
            </a:xfrm>
            <a:custGeom>
              <a:avLst/>
              <a:gdLst/>
              <a:ahLst/>
              <a:cxnLst/>
              <a:rect l="l" t="t" r="r" b="b"/>
              <a:pathLst>
                <a:path w="924" h="871" extrusionOk="0">
                  <a:moveTo>
                    <a:pt x="436" y="0"/>
                  </a:moveTo>
                  <a:cubicBezTo>
                    <a:pt x="219" y="0"/>
                    <a:pt x="1" y="165"/>
                    <a:pt x="1" y="435"/>
                  </a:cubicBezTo>
                  <a:cubicBezTo>
                    <a:pt x="1" y="710"/>
                    <a:pt x="219" y="871"/>
                    <a:pt x="436" y="871"/>
                  </a:cubicBezTo>
                  <a:cubicBezTo>
                    <a:pt x="706" y="871"/>
                    <a:pt x="924" y="710"/>
                    <a:pt x="924" y="435"/>
                  </a:cubicBezTo>
                  <a:cubicBezTo>
                    <a:pt x="924" y="165"/>
                    <a:pt x="706" y="0"/>
                    <a:pt x="4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36"/>
            <p:cNvSpPr/>
            <p:nvPr/>
          </p:nvSpPr>
          <p:spPr>
            <a:xfrm>
              <a:off x="11631655" y="5818969"/>
              <a:ext cx="60134" cy="60130"/>
            </a:xfrm>
            <a:custGeom>
              <a:avLst/>
              <a:gdLst/>
              <a:ahLst/>
              <a:cxnLst/>
              <a:rect l="l" t="t" r="r" b="b"/>
              <a:pathLst>
                <a:path w="928" h="928" extrusionOk="0">
                  <a:moveTo>
                    <a:pt x="493" y="1"/>
                  </a:moveTo>
                  <a:cubicBezTo>
                    <a:pt x="218" y="1"/>
                    <a:pt x="1" y="218"/>
                    <a:pt x="1" y="493"/>
                  </a:cubicBezTo>
                  <a:cubicBezTo>
                    <a:pt x="1" y="710"/>
                    <a:pt x="218" y="928"/>
                    <a:pt x="493" y="928"/>
                  </a:cubicBezTo>
                  <a:cubicBezTo>
                    <a:pt x="710" y="928"/>
                    <a:pt x="928" y="710"/>
                    <a:pt x="928" y="493"/>
                  </a:cubicBezTo>
                  <a:cubicBezTo>
                    <a:pt x="928" y="218"/>
                    <a:pt x="710" y="1"/>
                    <a:pt x="4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1" name="Google Shape;1511;p36"/>
          <p:cNvSpPr txBox="1">
            <a:spLocks noGrp="1"/>
          </p:cNvSpPr>
          <p:nvPr>
            <p:ph type="subTitle" idx="1"/>
          </p:nvPr>
        </p:nvSpPr>
        <p:spPr>
          <a:xfrm>
            <a:off x="1695974" y="795034"/>
            <a:ext cx="7265146" cy="38284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justLow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-Roman"/>
              </a:rPr>
              <a:t>Pulmonary Arterial hypertension (PAH) 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-Roman"/>
              </a:rPr>
              <a:t>in children, defined as mean pulmonary artery pressure(</a:t>
            </a:r>
            <a:r>
              <a:rPr lang="en-US" sz="2000" dirty="0" err="1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-Roman"/>
              </a:rPr>
              <a:t>mPAP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-Roman"/>
              </a:rPr>
              <a:t>) &gt;20 mm Hg , PAWP &lt; 15mm Hg or PVR &gt; 3WU beyond the first few months of life. </a:t>
            </a:r>
          </a:p>
          <a:p>
            <a:pPr marL="0" lvl="0" indent="0" algn="justLow" rt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-Roman"/>
            </a:endParaRPr>
          </a:p>
          <a:p>
            <a:pPr marL="285750" lvl="0" indent="-285750" algn="justLow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-Roman"/>
              </a:rPr>
              <a:t>The main target of PDE5-I is NO- cGMP signaling pathway.</a:t>
            </a:r>
          </a:p>
          <a:p>
            <a:pPr marL="285750" lvl="0" indent="-285750" algn="justLow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-Roman"/>
            </a:endParaRPr>
          </a:p>
          <a:p>
            <a:pPr marL="285750" indent="-285750" algn="justLow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 2011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sildenafil received EMA approval for use in children &gt;1 year of age. </a:t>
            </a:r>
            <a:r>
              <a:rPr lang="en-US" sz="20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(Sharma et al., 2016).</a:t>
            </a:r>
          </a:p>
          <a:p>
            <a:pPr marL="0" indent="0" algn="justLow"/>
            <a:endParaRPr lang="en-US" sz="20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Low">
              <a:buFont typeface="Wingdings" panose="05000000000000000000" pitchFamily="2" charset="2"/>
              <a:buChar char="q"/>
            </a:pPr>
            <a:r>
              <a:rPr lang="en-US" sz="2000" b="1" dirty="0" err="1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Tadalafil</a:t>
            </a:r>
            <a:r>
              <a:rPr lang="en-US" sz="20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another oral, selective PDE-5 inhibitor with a longer duration of action than sildenafil, was EMA &amp; FDA-approved for use in adults with PAH in 2009</a:t>
            </a:r>
            <a:endParaRPr lang="en-US" sz="20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Low">
              <a:buFont typeface="Wingdings" panose="05000000000000000000" pitchFamily="2" charset="2"/>
              <a:buChar char="q"/>
            </a:pPr>
            <a:endParaRPr lang="en-US" sz="2000" b="1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lvl="0" indent="-285750" algn="justLow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-Roman"/>
            </a:endParaRPr>
          </a:p>
          <a:p>
            <a:pPr marL="285750" lvl="0" indent="-285750" algn="justLow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-Roman"/>
            </a:endParaRPr>
          </a:p>
          <a:p>
            <a:pPr marL="285750" lvl="0" indent="-285750" algn="justLow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-Roman"/>
            </a:endParaRPr>
          </a:p>
          <a:p>
            <a:pPr marL="285750" lvl="0" indent="-285750" algn="justLow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ea typeface="Times-Roman"/>
            </a:endParaRPr>
          </a:p>
          <a:p>
            <a:pPr marL="285750" lvl="0" indent="-285750" algn="justLow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-Roman"/>
            </a:endParaRPr>
          </a:p>
          <a:p>
            <a:pPr marL="0" indent="0" algn="justLow"/>
            <a:endParaRPr lang="en-US" sz="20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Low"/>
            <a:endParaRPr lang="en-US" sz="2000" dirty="0">
              <a:solidFill>
                <a:schemeClr val="tx1">
                  <a:lumMod val="50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</a:pPr>
            <a:endParaRPr sz="1800" dirty="0">
              <a:solidFill>
                <a:schemeClr val="bg2">
                  <a:lumMod val="90000"/>
                  <a:lumOff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2" name="Google Shape;1512;p36"/>
          <p:cNvSpPr txBox="1">
            <a:spLocks noGrp="1"/>
          </p:cNvSpPr>
          <p:nvPr>
            <p:ph type="title"/>
          </p:nvPr>
        </p:nvSpPr>
        <p:spPr>
          <a:xfrm>
            <a:off x="2913321" y="302723"/>
            <a:ext cx="2371060" cy="3226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</a:rPr>
              <a:t>Introduction</a:t>
            </a:r>
            <a:endParaRPr dirty="0">
              <a:solidFill>
                <a:srgbClr val="0070C0"/>
              </a:solidFill>
            </a:endParaRPr>
          </a:p>
        </p:txBody>
      </p:sp>
      <p:grpSp>
        <p:nvGrpSpPr>
          <p:cNvPr id="1513" name="Google Shape;1513;p36"/>
          <p:cNvGrpSpPr/>
          <p:nvPr/>
        </p:nvGrpSpPr>
        <p:grpSpPr>
          <a:xfrm>
            <a:off x="95665" y="231181"/>
            <a:ext cx="1556058" cy="2539832"/>
            <a:chOff x="3451925" y="3129975"/>
            <a:chExt cx="1308975" cy="2310625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514" name="Google Shape;1514;p36"/>
            <p:cNvSpPr/>
            <p:nvPr/>
          </p:nvSpPr>
          <p:spPr>
            <a:xfrm>
              <a:off x="4083175" y="3771050"/>
              <a:ext cx="609800" cy="249475"/>
            </a:xfrm>
            <a:custGeom>
              <a:avLst/>
              <a:gdLst/>
              <a:ahLst/>
              <a:cxnLst/>
              <a:rect l="l" t="t" r="r" b="b"/>
              <a:pathLst>
                <a:path w="24392" h="9979" extrusionOk="0">
                  <a:moveTo>
                    <a:pt x="6377" y="0"/>
                  </a:moveTo>
                  <a:cubicBezTo>
                    <a:pt x="3614" y="0"/>
                    <a:pt x="1305" y="219"/>
                    <a:pt x="312" y="815"/>
                  </a:cubicBezTo>
                  <a:lnTo>
                    <a:pt x="1" y="2237"/>
                  </a:lnTo>
                  <a:lnTo>
                    <a:pt x="189" y="2855"/>
                  </a:lnTo>
                  <a:cubicBezTo>
                    <a:pt x="189" y="2855"/>
                    <a:pt x="10685" y="7607"/>
                    <a:pt x="17970" y="9582"/>
                  </a:cubicBezTo>
                  <a:cubicBezTo>
                    <a:pt x="18740" y="9875"/>
                    <a:pt x="19482" y="9979"/>
                    <a:pt x="20145" y="9979"/>
                  </a:cubicBezTo>
                  <a:cubicBezTo>
                    <a:pt x="21717" y="9979"/>
                    <a:pt x="22846" y="9400"/>
                    <a:pt x="22846" y="9400"/>
                  </a:cubicBezTo>
                  <a:cubicBezTo>
                    <a:pt x="24392" y="5878"/>
                    <a:pt x="23587" y="2731"/>
                    <a:pt x="21858" y="1432"/>
                  </a:cubicBezTo>
                  <a:cubicBezTo>
                    <a:pt x="20058" y="973"/>
                    <a:pt x="12206" y="0"/>
                    <a:pt x="63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36"/>
            <p:cNvSpPr/>
            <p:nvPr/>
          </p:nvSpPr>
          <p:spPr>
            <a:xfrm>
              <a:off x="4050825" y="3157075"/>
              <a:ext cx="376650" cy="631275"/>
            </a:xfrm>
            <a:custGeom>
              <a:avLst/>
              <a:gdLst/>
              <a:ahLst/>
              <a:cxnLst/>
              <a:rect l="l" t="t" r="r" b="b"/>
              <a:pathLst>
                <a:path w="15066" h="25251" extrusionOk="0">
                  <a:moveTo>
                    <a:pt x="6481" y="306"/>
                  </a:moveTo>
                  <a:cubicBezTo>
                    <a:pt x="6481" y="430"/>
                    <a:pt x="6481" y="494"/>
                    <a:pt x="6422" y="677"/>
                  </a:cubicBezTo>
                  <a:cubicBezTo>
                    <a:pt x="6481" y="617"/>
                    <a:pt x="6545" y="617"/>
                    <a:pt x="6605" y="617"/>
                  </a:cubicBezTo>
                  <a:cubicBezTo>
                    <a:pt x="6605" y="494"/>
                    <a:pt x="6545" y="370"/>
                    <a:pt x="6481" y="306"/>
                  </a:cubicBezTo>
                  <a:close/>
                  <a:moveTo>
                    <a:pt x="1" y="0"/>
                  </a:moveTo>
                  <a:cubicBezTo>
                    <a:pt x="307" y="1665"/>
                    <a:pt x="307" y="7533"/>
                    <a:pt x="677" y="8827"/>
                  </a:cubicBezTo>
                  <a:cubicBezTo>
                    <a:pt x="801" y="9197"/>
                    <a:pt x="865" y="9444"/>
                    <a:pt x="924" y="9568"/>
                  </a:cubicBezTo>
                  <a:cubicBezTo>
                    <a:pt x="924" y="9508"/>
                    <a:pt x="865" y="9385"/>
                    <a:pt x="865" y="9261"/>
                  </a:cubicBezTo>
                  <a:cubicBezTo>
                    <a:pt x="431" y="7780"/>
                    <a:pt x="495" y="924"/>
                    <a:pt x="60" y="59"/>
                  </a:cubicBezTo>
                  <a:cubicBezTo>
                    <a:pt x="60" y="59"/>
                    <a:pt x="60" y="0"/>
                    <a:pt x="1" y="0"/>
                  </a:cubicBezTo>
                  <a:close/>
                  <a:moveTo>
                    <a:pt x="10744" y="1294"/>
                  </a:moveTo>
                  <a:cubicBezTo>
                    <a:pt x="10803" y="2346"/>
                    <a:pt x="10991" y="5557"/>
                    <a:pt x="10991" y="7656"/>
                  </a:cubicBezTo>
                  <a:cubicBezTo>
                    <a:pt x="10991" y="8456"/>
                    <a:pt x="11238" y="9385"/>
                    <a:pt x="11544" y="10185"/>
                  </a:cubicBezTo>
                  <a:cubicBezTo>
                    <a:pt x="11297" y="9508"/>
                    <a:pt x="11114" y="8768"/>
                    <a:pt x="11114" y="8086"/>
                  </a:cubicBezTo>
                  <a:cubicBezTo>
                    <a:pt x="11114" y="5493"/>
                    <a:pt x="10867" y="1358"/>
                    <a:pt x="10867" y="1358"/>
                  </a:cubicBezTo>
                  <a:cubicBezTo>
                    <a:pt x="10867" y="1358"/>
                    <a:pt x="10803" y="1294"/>
                    <a:pt x="10744" y="1294"/>
                  </a:cubicBezTo>
                  <a:close/>
                  <a:moveTo>
                    <a:pt x="13708" y="14507"/>
                  </a:moveTo>
                  <a:cubicBezTo>
                    <a:pt x="14137" y="15806"/>
                    <a:pt x="14755" y="18459"/>
                    <a:pt x="13396" y="20805"/>
                  </a:cubicBezTo>
                  <a:cubicBezTo>
                    <a:pt x="11421" y="23275"/>
                    <a:pt x="9509" y="23956"/>
                    <a:pt x="7904" y="23956"/>
                  </a:cubicBezTo>
                  <a:cubicBezTo>
                    <a:pt x="5928" y="23956"/>
                    <a:pt x="4506" y="22781"/>
                    <a:pt x="4506" y="22781"/>
                  </a:cubicBezTo>
                  <a:cubicBezTo>
                    <a:pt x="4506" y="22781"/>
                    <a:pt x="4076" y="22040"/>
                    <a:pt x="3705" y="22040"/>
                  </a:cubicBezTo>
                  <a:cubicBezTo>
                    <a:pt x="3641" y="22040"/>
                    <a:pt x="3582" y="22040"/>
                    <a:pt x="3518" y="22104"/>
                  </a:cubicBezTo>
                  <a:cubicBezTo>
                    <a:pt x="2530" y="22781"/>
                    <a:pt x="2036" y="24080"/>
                    <a:pt x="1853" y="25250"/>
                  </a:cubicBezTo>
                  <a:cubicBezTo>
                    <a:pt x="1912" y="25191"/>
                    <a:pt x="1977" y="25191"/>
                    <a:pt x="2100" y="25127"/>
                  </a:cubicBezTo>
                  <a:cubicBezTo>
                    <a:pt x="2347" y="24139"/>
                    <a:pt x="2841" y="23092"/>
                    <a:pt x="3641" y="22534"/>
                  </a:cubicBezTo>
                  <a:cubicBezTo>
                    <a:pt x="3705" y="22474"/>
                    <a:pt x="3765" y="22474"/>
                    <a:pt x="3829" y="22474"/>
                  </a:cubicBezTo>
                  <a:cubicBezTo>
                    <a:pt x="4259" y="22474"/>
                    <a:pt x="4693" y="23215"/>
                    <a:pt x="4693" y="23215"/>
                  </a:cubicBezTo>
                  <a:cubicBezTo>
                    <a:pt x="4693" y="23215"/>
                    <a:pt x="6052" y="24386"/>
                    <a:pt x="8087" y="24386"/>
                  </a:cubicBezTo>
                  <a:cubicBezTo>
                    <a:pt x="9633" y="24386"/>
                    <a:pt x="11544" y="23645"/>
                    <a:pt x="13520" y="21240"/>
                  </a:cubicBezTo>
                  <a:cubicBezTo>
                    <a:pt x="15066" y="18582"/>
                    <a:pt x="14137" y="15559"/>
                    <a:pt x="13708" y="145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36"/>
            <p:cNvSpPr/>
            <p:nvPr/>
          </p:nvSpPr>
          <p:spPr>
            <a:xfrm>
              <a:off x="4092450" y="3785225"/>
              <a:ext cx="10900" cy="37075"/>
            </a:xfrm>
            <a:custGeom>
              <a:avLst/>
              <a:gdLst/>
              <a:ahLst/>
              <a:cxnLst/>
              <a:rect l="l" t="t" r="r" b="b"/>
              <a:pathLst>
                <a:path w="436" h="1483" extrusionOk="0">
                  <a:moveTo>
                    <a:pt x="435" y="1"/>
                  </a:moveTo>
                  <a:cubicBezTo>
                    <a:pt x="312" y="65"/>
                    <a:pt x="247" y="65"/>
                    <a:pt x="188" y="124"/>
                  </a:cubicBezTo>
                  <a:cubicBezTo>
                    <a:pt x="65" y="618"/>
                    <a:pt x="0" y="1112"/>
                    <a:pt x="0" y="1483"/>
                  </a:cubicBezTo>
                  <a:cubicBezTo>
                    <a:pt x="65" y="1483"/>
                    <a:pt x="124" y="1483"/>
                    <a:pt x="188" y="1423"/>
                  </a:cubicBezTo>
                  <a:cubicBezTo>
                    <a:pt x="247" y="989"/>
                    <a:pt x="312" y="495"/>
                    <a:pt x="4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36"/>
            <p:cNvSpPr/>
            <p:nvPr/>
          </p:nvSpPr>
          <p:spPr>
            <a:xfrm>
              <a:off x="4588000" y="3823875"/>
              <a:ext cx="78675" cy="174400"/>
            </a:xfrm>
            <a:custGeom>
              <a:avLst/>
              <a:gdLst/>
              <a:ahLst/>
              <a:cxnLst/>
              <a:rect l="l" t="t" r="r" b="b"/>
              <a:pathLst>
                <a:path w="3147" h="6976" extrusionOk="0">
                  <a:moveTo>
                    <a:pt x="1482" y="1"/>
                  </a:moveTo>
                  <a:cubicBezTo>
                    <a:pt x="1171" y="1"/>
                    <a:pt x="800" y="60"/>
                    <a:pt x="618" y="307"/>
                  </a:cubicBezTo>
                  <a:cubicBezTo>
                    <a:pt x="494" y="495"/>
                    <a:pt x="494" y="678"/>
                    <a:pt x="430" y="865"/>
                  </a:cubicBezTo>
                  <a:cubicBezTo>
                    <a:pt x="306" y="1606"/>
                    <a:pt x="247" y="2406"/>
                    <a:pt x="183" y="3147"/>
                  </a:cubicBezTo>
                  <a:cubicBezTo>
                    <a:pt x="59" y="4259"/>
                    <a:pt x="0" y="5558"/>
                    <a:pt x="741" y="6422"/>
                  </a:cubicBezTo>
                  <a:cubicBezTo>
                    <a:pt x="988" y="6728"/>
                    <a:pt x="1294" y="6975"/>
                    <a:pt x="1729" y="6975"/>
                  </a:cubicBezTo>
                  <a:lnTo>
                    <a:pt x="1852" y="6975"/>
                  </a:lnTo>
                  <a:cubicBezTo>
                    <a:pt x="2159" y="6916"/>
                    <a:pt x="2470" y="6605"/>
                    <a:pt x="2653" y="6299"/>
                  </a:cubicBezTo>
                  <a:cubicBezTo>
                    <a:pt x="2776" y="5987"/>
                    <a:pt x="2840" y="5681"/>
                    <a:pt x="2900" y="5311"/>
                  </a:cubicBezTo>
                  <a:cubicBezTo>
                    <a:pt x="3147" y="3459"/>
                    <a:pt x="2964" y="1419"/>
                    <a:pt x="1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36"/>
            <p:cNvSpPr/>
            <p:nvPr/>
          </p:nvSpPr>
          <p:spPr>
            <a:xfrm>
              <a:off x="3799175" y="3129975"/>
              <a:ext cx="632875" cy="939300"/>
            </a:xfrm>
            <a:custGeom>
              <a:avLst/>
              <a:gdLst/>
              <a:ahLst/>
              <a:cxnLst/>
              <a:rect l="l" t="t" r="r" b="b"/>
              <a:pathLst>
                <a:path w="25315" h="37572" extrusionOk="0">
                  <a:moveTo>
                    <a:pt x="7830" y="0"/>
                  </a:moveTo>
                  <a:cubicBezTo>
                    <a:pt x="6037" y="0"/>
                    <a:pt x="3952" y="714"/>
                    <a:pt x="3952" y="714"/>
                  </a:cubicBezTo>
                  <a:lnTo>
                    <a:pt x="3952" y="7812"/>
                  </a:lnTo>
                  <a:lnTo>
                    <a:pt x="2164" y="19360"/>
                  </a:lnTo>
                  <a:lnTo>
                    <a:pt x="0" y="29115"/>
                  </a:lnTo>
                  <a:lnTo>
                    <a:pt x="988" y="37572"/>
                  </a:lnTo>
                  <a:lnTo>
                    <a:pt x="11672" y="28621"/>
                  </a:lnTo>
                  <a:cubicBezTo>
                    <a:pt x="11672" y="28621"/>
                    <a:pt x="11549" y="24606"/>
                    <a:pt x="13584" y="23188"/>
                  </a:cubicBezTo>
                  <a:cubicBezTo>
                    <a:pt x="13643" y="23146"/>
                    <a:pt x="13704" y="23127"/>
                    <a:pt x="13766" y="23127"/>
                  </a:cubicBezTo>
                  <a:cubicBezTo>
                    <a:pt x="14159" y="23127"/>
                    <a:pt x="14572" y="23865"/>
                    <a:pt x="14572" y="23865"/>
                  </a:cubicBezTo>
                  <a:cubicBezTo>
                    <a:pt x="14572" y="23865"/>
                    <a:pt x="15949" y="25027"/>
                    <a:pt x="17972" y="25027"/>
                  </a:cubicBezTo>
                  <a:cubicBezTo>
                    <a:pt x="19531" y="25027"/>
                    <a:pt x="21473" y="24336"/>
                    <a:pt x="23462" y="21889"/>
                  </a:cubicBezTo>
                  <a:cubicBezTo>
                    <a:pt x="25315" y="18619"/>
                    <a:pt x="23462" y="14791"/>
                    <a:pt x="23462" y="14791"/>
                  </a:cubicBezTo>
                  <a:cubicBezTo>
                    <a:pt x="23462" y="14791"/>
                    <a:pt x="21057" y="11333"/>
                    <a:pt x="21057" y="8740"/>
                  </a:cubicBezTo>
                  <a:cubicBezTo>
                    <a:pt x="21057" y="6206"/>
                    <a:pt x="20810" y="2008"/>
                    <a:pt x="20810" y="2008"/>
                  </a:cubicBezTo>
                  <a:cubicBezTo>
                    <a:pt x="20810" y="2008"/>
                    <a:pt x="19904" y="1538"/>
                    <a:pt x="18365" y="1538"/>
                  </a:cubicBezTo>
                  <a:cubicBezTo>
                    <a:pt x="17816" y="1538"/>
                    <a:pt x="17186" y="1598"/>
                    <a:pt x="16488" y="1761"/>
                  </a:cubicBezTo>
                  <a:cubicBezTo>
                    <a:pt x="16671" y="1267"/>
                    <a:pt x="16365" y="896"/>
                    <a:pt x="16365" y="896"/>
                  </a:cubicBezTo>
                  <a:cubicBezTo>
                    <a:pt x="16365" y="896"/>
                    <a:pt x="15855" y="860"/>
                    <a:pt x="15170" y="860"/>
                  </a:cubicBezTo>
                  <a:cubicBezTo>
                    <a:pt x="13862" y="860"/>
                    <a:pt x="11915" y="992"/>
                    <a:pt x="11672" y="1761"/>
                  </a:cubicBezTo>
                  <a:cubicBezTo>
                    <a:pt x="11672" y="3613"/>
                    <a:pt x="12102" y="10405"/>
                    <a:pt x="11672" y="10716"/>
                  </a:cubicBezTo>
                  <a:cubicBezTo>
                    <a:pt x="11480" y="10825"/>
                    <a:pt x="11361" y="10970"/>
                    <a:pt x="11251" y="10970"/>
                  </a:cubicBezTo>
                  <a:cubicBezTo>
                    <a:pt x="11112" y="10970"/>
                    <a:pt x="10986" y="10738"/>
                    <a:pt x="10743" y="9911"/>
                  </a:cubicBezTo>
                  <a:cubicBezTo>
                    <a:pt x="10314" y="8493"/>
                    <a:pt x="10437" y="1578"/>
                    <a:pt x="10003" y="714"/>
                  </a:cubicBezTo>
                  <a:cubicBezTo>
                    <a:pt x="9550" y="178"/>
                    <a:pt x="8727" y="0"/>
                    <a:pt x="783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19" name="Google Shape;1519;p36"/>
            <p:cNvSpPr/>
            <p:nvPr/>
          </p:nvSpPr>
          <p:spPr>
            <a:xfrm>
              <a:off x="3820775" y="3183250"/>
              <a:ext cx="243900" cy="734750"/>
            </a:xfrm>
            <a:custGeom>
              <a:avLst/>
              <a:gdLst/>
              <a:ahLst/>
              <a:cxnLst/>
              <a:rect l="l" t="t" r="r" b="b"/>
              <a:pathLst>
                <a:path w="9756" h="29390" extrusionOk="0">
                  <a:moveTo>
                    <a:pt x="3211" y="0"/>
                  </a:moveTo>
                  <a:lnTo>
                    <a:pt x="3211" y="3769"/>
                  </a:lnTo>
                  <a:cubicBezTo>
                    <a:pt x="3211" y="3769"/>
                    <a:pt x="3399" y="3705"/>
                    <a:pt x="3705" y="3522"/>
                  </a:cubicBezTo>
                  <a:lnTo>
                    <a:pt x="3705" y="247"/>
                  </a:lnTo>
                  <a:cubicBezTo>
                    <a:pt x="3705" y="247"/>
                    <a:pt x="3522" y="188"/>
                    <a:pt x="3211" y="0"/>
                  </a:cubicBezTo>
                  <a:close/>
                  <a:moveTo>
                    <a:pt x="7904" y="2534"/>
                  </a:moveTo>
                  <a:cubicBezTo>
                    <a:pt x="7904" y="2593"/>
                    <a:pt x="7968" y="2593"/>
                    <a:pt x="7968" y="2658"/>
                  </a:cubicBezTo>
                  <a:cubicBezTo>
                    <a:pt x="8027" y="2781"/>
                    <a:pt x="8151" y="2964"/>
                    <a:pt x="8215" y="3087"/>
                  </a:cubicBezTo>
                  <a:cubicBezTo>
                    <a:pt x="8462" y="3581"/>
                    <a:pt x="8645" y="4199"/>
                    <a:pt x="8768" y="4757"/>
                  </a:cubicBezTo>
                  <a:cubicBezTo>
                    <a:pt x="8956" y="5498"/>
                    <a:pt x="9015" y="6298"/>
                    <a:pt x="8956" y="7039"/>
                  </a:cubicBezTo>
                  <a:cubicBezTo>
                    <a:pt x="8892" y="7474"/>
                    <a:pt x="8892" y="7844"/>
                    <a:pt x="8832" y="7967"/>
                  </a:cubicBezTo>
                  <a:lnTo>
                    <a:pt x="8832" y="8027"/>
                  </a:lnTo>
                  <a:lnTo>
                    <a:pt x="8768" y="8027"/>
                  </a:lnTo>
                  <a:cubicBezTo>
                    <a:pt x="8521" y="8150"/>
                    <a:pt x="5869" y="10067"/>
                    <a:pt x="5558" y="10249"/>
                  </a:cubicBezTo>
                  <a:cubicBezTo>
                    <a:pt x="5187" y="10437"/>
                    <a:pt x="3522" y="12225"/>
                    <a:pt x="3522" y="12225"/>
                  </a:cubicBezTo>
                  <a:cubicBezTo>
                    <a:pt x="3522" y="12225"/>
                    <a:pt x="3769" y="14512"/>
                    <a:pt x="2658" y="16794"/>
                  </a:cubicBezTo>
                  <a:cubicBezTo>
                    <a:pt x="1547" y="19081"/>
                    <a:pt x="618" y="23956"/>
                    <a:pt x="248" y="25191"/>
                  </a:cubicBezTo>
                  <a:cubicBezTo>
                    <a:pt x="1" y="26179"/>
                    <a:pt x="124" y="28219"/>
                    <a:pt x="248" y="29143"/>
                  </a:cubicBezTo>
                  <a:cubicBezTo>
                    <a:pt x="371" y="29207"/>
                    <a:pt x="559" y="29266"/>
                    <a:pt x="682" y="29390"/>
                  </a:cubicBezTo>
                  <a:cubicBezTo>
                    <a:pt x="618" y="28466"/>
                    <a:pt x="495" y="26490"/>
                    <a:pt x="742" y="25502"/>
                  </a:cubicBezTo>
                  <a:cubicBezTo>
                    <a:pt x="1112" y="24203"/>
                    <a:pt x="2041" y="19387"/>
                    <a:pt x="3152" y="17105"/>
                  </a:cubicBezTo>
                  <a:cubicBezTo>
                    <a:pt x="4263" y="14818"/>
                    <a:pt x="3952" y="12472"/>
                    <a:pt x="3952" y="12472"/>
                  </a:cubicBezTo>
                  <a:cubicBezTo>
                    <a:pt x="3952" y="12472"/>
                    <a:pt x="5681" y="10684"/>
                    <a:pt x="5992" y="10561"/>
                  </a:cubicBezTo>
                  <a:cubicBezTo>
                    <a:pt x="6363" y="10373"/>
                    <a:pt x="9015" y="8397"/>
                    <a:pt x="9262" y="8338"/>
                  </a:cubicBezTo>
                  <a:cubicBezTo>
                    <a:pt x="9509" y="8274"/>
                    <a:pt x="9756" y="3828"/>
                    <a:pt x="7968" y="25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36"/>
            <p:cNvSpPr/>
            <p:nvPr/>
          </p:nvSpPr>
          <p:spPr>
            <a:xfrm>
              <a:off x="3854750" y="3857850"/>
              <a:ext cx="71025" cy="103375"/>
            </a:xfrm>
            <a:custGeom>
              <a:avLst/>
              <a:gdLst/>
              <a:ahLst/>
              <a:cxnLst/>
              <a:rect l="l" t="t" r="r" b="b"/>
              <a:pathLst>
                <a:path w="2841" h="4135" extrusionOk="0">
                  <a:moveTo>
                    <a:pt x="864" y="0"/>
                  </a:moveTo>
                  <a:cubicBezTo>
                    <a:pt x="311" y="60"/>
                    <a:pt x="0" y="677"/>
                    <a:pt x="64" y="1235"/>
                  </a:cubicBezTo>
                  <a:cubicBezTo>
                    <a:pt x="124" y="1788"/>
                    <a:pt x="435" y="2223"/>
                    <a:pt x="741" y="2717"/>
                  </a:cubicBezTo>
                  <a:cubicBezTo>
                    <a:pt x="1111" y="3147"/>
                    <a:pt x="1423" y="3641"/>
                    <a:pt x="1793" y="4135"/>
                  </a:cubicBezTo>
                  <a:cubicBezTo>
                    <a:pt x="2099" y="3764"/>
                    <a:pt x="2470" y="3394"/>
                    <a:pt x="2840" y="3023"/>
                  </a:cubicBezTo>
                  <a:cubicBezTo>
                    <a:pt x="2840" y="2900"/>
                    <a:pt x="2840" y="2776"/>
                    <a:pt x="2781" y="2653"/>
                  </a:cubicBezTo>
                  <a:cubicBezTo>
                    <a:pt x="2717" y="2159"/>
                    <a:pt x="2717" y="1665"/>
                    <a:pt x="2470" y="1235"/>
                  </a:cubicBezTo>
                  <a:cubicBezTo>
                    <a:pt x="2346" y="865"/>
                    <a:pt x="2040" y="494"/>
                    <a:pt x="1729" y="247"/>
                  </a:cubicBezTo>
                  <a:cubicBezTo>
                    <a:pt x="1482" y="124"/>
                    <a:pt x="1235" y="0"/>
                    <a:pt x="9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36"/>
            <p:cNvSpPr/>
            <p:nvPr/>
          </p:nvSpPr>
          <p:spPr>
            <a:xfrm>
              <a:off x="4094050" y="3618525"/>
              <a:ext cx="155875" cy="126600"/>
            </a:xfrm>
            <a:custGeom>
              <a:avLst/>
              <a:gdLst/>
              <a:ahLst/>
              <a:cxnLst/>
              <a:rect l="l" t="t" r="r" b="b"/>
              <a:pathLst>
                <a:path w="6235" h="5064" extrusionOk="0">
                  <a:moveTo>
                    <a:pt x="5804" y="1"/>
                  </a:moveTo>
                  <a:cubicBezTo>
                    <a:pt x="5310" y="1"/>
                    <a:pt x="4816" y="248"/>
                    <a:pt x="4382" y="495"/>
                  </a:cubicBezTo>
                  <a:cubicBezTo>
                    <a:pt x="2530" y="1606"/>
                    <a:pt x="1048" y="3211"/>
                    <a:pt x="1" y="5004"/>
                  </a:cubicBezTo>
                  <a:lnTo>
                    <a:pt x="1" y="5064"/>
                  </a:lnTo>
                  <a:lnTo>
                    <a:pt x="60" y="5064"/>
                  </a:lnTo>
                  <a:cubicBezTo>
                    <a:pt x="1112" y="3211"/>
                    <a:pt x="2594" y="1670"/>
                    <a:pt x="4382" y="618"/>
                  </a:cubicBezTo>
                  <a:cubicBezTo>
                    <a:pt x="4816" y="312"/>
                    <a:pt x="5310" y="65"/>
                    <a:pt x="5804" y="65"/>
                  </a:cubicBezTo>
                  <a:cubicBezTo>
                    <a:pt x="5928" y="65"/>
                    <a:pt x="6051" y="124"/>
                    <a:pt x="6175" y="124"/>
                  </a:cubicBezTo>
                  <a:lnTo>
                    <a:pt x="6234" y="124"/>
                  </a:lnTo>
                  <a:cubicBezTo>
                    <a:pt x="6234" y="65"/>
                    <a:pt x="6234" y="65"/>
                    <a:pt x="6175" y="65"/>
                  </a:cubicBezTo>
                  <a:cubicBezTo>
                    <a:pt x="6051" y="1"/>
                    <a:pt x="5928" y="1"/>
                    <a:pt x="58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36"/>
            <p:cNvSpPr/>
            <p:nvPr/>
          </p:nvSpPr>
          <p:spPr>
            <a:xfrm>
              <a:off x="4177400" y="3609275"/>
              <a:ext cx="182175" cy="89550"/>
            </a:xfrm>
            <a:custGeom>
              <a:avLst/>
              <a:gdLst/>
              <a:ahLst/>
              <a:cxnLst/>
              <a:rect l="l" t="t" r="r" b="b"/>
              <a:pathLst>
                <a:path w="7287" h="3582" extrusionOk="0">
                  <a:moveTo>
                    <a:pt x="7163" y="0"/>
                  </a:moveTo>
                  <a:cubicBezTo>
                    <a:pt x="6234" y="988"/>
                    <a:pt x="5187" y="1917"/>
                    <a:pt x="3952" y="2534"/>
                  </a:cubicBezTo>
                  <a:cubicBezTo>
                    <a:pt x="2900" y="3152"/>
                    <a:pt x="1665" y="3522"/>
                    <a:pt x="430" y="3522"/>
                  </a:cubicBezTo>
                  <a:lnTo>
                    <a:pt x="60" y="3522"/>
                  </a:lnTo>
                  <a:cubicBezTo>
                    <a:pt x="1" y="3522"/>
                    <a:pt x="1" y="3522"/>
                    <a:pt x="1" y="3581"/>
                  </a:cubicBezTo>
                  <a:lnTo>
                    <a:pt x="430" y="3581"/>
                  </a:lnTo>
                  <a:cubicBezTo>
                    <a:pt x="1665" y="3581"/>
                    <a:pt x="2900" y="3211"/>
                    <a:pt x="4011" y="2658"/>
                  </a:cubicBezTo>
                  <a:cubicBezTo>
                    <a:pt x="5246" y="1976"/>
                    <a:pt x="6298" y="1052"/>
                    <a:pt x="7222" y="64"/>
                  </a:cubicBezTo>
                  <a:cubicBezTo>
                    <a:pt x="7286" y="64"/>
                    <a:pt x="7286" y="0"/>
                    <a:pt x="72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36"/>
            <p:cNvSpPr/>
            <p:nvPr/>
          </p:nvSpPr>
          <p:spPr>
            <a:xfrm>
              <a:off x="3649500" y="3162550"/>
              <a:ext cx="402850" cy="760150"/>
            </a:xfrm>
            <a:custGeom>
              <a:avLst/>
              <a:gdLst/>
              <a:ahLst/>
              <a:cxnLst/>
              <a:rect l="l" t="t" r="r" b="b"/>
              <a:pathLst>
                <a:path w="16114" h="30406" extrusionOk="0">
                  <a:moveTo>
                    <a:pt x="6652" y="1"/>
                  </a:moveTo>
                  <a:cubicBezTo>
                    <a:pt x="5645" y="1"/>
                    <a:pt x="4486" y="193"/>
                    <a:pt x="3271" y="769"/>
                  </a:cubicBezTo>
                  <a:cubicBezTo>
                    <a:pt x="3271" y="769"/>
                    <a:pt x="3394" y="5955"/>
                    <a:pt x="3271" y="7496"/>
                  </a:cubicBezTo>
                  <a:cubicBezTo>
                    <a:pt x="3211" y="9042"/>
                    <a:pt x="2036" y="12930"/>
                    <a:pt x="1853" y="15340"/>
                  </a:cubicBezTo>
                  <a:cubicBezTo>
                    <a:pt x="1665" y="17686"/>
                    <a:pt x="989" y="22315"/>
                    <a:pt x="1236" y="23861"/>
                  </a:cubicBezTo>
                  <a:cubicBezTo>
                    <a:pt x="1418" y="25466"/>
                    <a:pt x="677" y="27565"/>
                    <a:pt x="307" y="28059"/>
                  </a:cubicBezTo>
                  <a:cubicBezTo>
                    <a:pt x="1" y="28612"/>
                    <a:pt x="6234" y="30405"/>
                    <a:pt x="6234" y="30405"/>
                  </a:cubicBezTo>
                  <a:lnTo>
                    <a:pt x="7099" y="30405"/>
                  </a:lnTo>
                  <a:cubicBezTo>
                    <a:pt x="7099" y="30405"/>
                    <a:pt x="6792" y="27318"/>
                    <a:pt x="7099" y="26019"/>
                  </a:cubicBezTo>
                  <a:cubicBezTo>
                    <a:pt x="7469" y="24784"/>
                    <a:pt x="8398" y="19909"/>
                    <a:pt x="9509" y="17622"/>
                  </a:cubicBezTo>
                  <a:cubicBezTo>
                    <a:pt x="10620" y="15340"/>
                    <a:pt x="10373" y="13053"/>
                    <a:pt x="10373" y="13053"/>
                  </a:cubicBezTo>
                  <a:cubicBezTo>
                    <a:pt x="10373" y="13053"/>
                    <a:pt x="12038" y="11265"/>
                    <a:pt x="12409" y="11077"/>
                  </a:cubicBezTo>
                  <a:cubicBezTo>
                    <a:pt x="12720" y="10895"/>
                    <a:pt x="15372" y="8978"/>
                    <a:pt x="15619" y="8855"/>
                  </a:cubicBezTo>
                  <a:cubicBezTo>
                    <a:pt x="15866" y="8795"/>
                    <a:pt x="16113" y="4350"/>
                    <a:pt x="14325" y="3115"/>
                  </a:cubicBezTo>
                  <a:cubicBezTo>
                    <a:pt x="14218" y="3081"/>
                    <a:pt x="14095" y="3066"/>
                    <a:pt x="13961" y="3066"/>
                  </a:cubicBezTo>
                  <a:cubicBezTo>
                    <a:pt x="12614" y="3066"/>
                    <a:pt x="10062" y="4597"/>
                    <a:pt x="10062" y="4597"/>
                  </a:cubicBezTo>
                  <a:lnTo>
                    <a:pt x="10062" y="769"/>
                  </a:lnTo>
                  <a:cubicBezTo>
                    <a:pt x="10062" y="769"/>
                    <a:pt x="8664" y="1"/>
                    <a:pt x="6652" y="1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36"/>
            <p:cNvSpPr/>
            <p:nvPr/>
          </p:nvSpPr>
          <p:spPr>
            <a:xfrm>
              <a:off x="3837825" y="3917975"/>
              <a:ext cx="37075" cy="101900"/>
            </a:xfrm>
            <a:custGeom>
              <a:avLst/>
              <a:gdLst/>
              <a:ahLst/>
              <a:cxnLst/>
              <a:rect l="l" t="t" r="r" b="b"/>
              <a:pathLst>
                <a:path w="1483" h="4076" extrusionOk="0">
                  <a:moveTo>
                    <a:pt x="0" y="1"/>
                  </a:moveTo>
                  <a:cubicBezTo>
                    <a:pt x="60" y="188"/>
                    <a:pt x="60" y="312"/>
                    <a:pt x="60" y="371"/>
                  </a:cubicBezTo>
                  <a:cubicBezTo>
                    <a:pt x="618" y="806"/>
                    <a:pt x="924" y="1359"/>
                    <a:pt x="865" y="2347"/>
                  </a:cubicBezTo>
                  <a:lnTo>
                    <a:pt x="677" y="3276"/>
                  </a:lnTo>
                  <a:cubicBezTo>
                    <a:pt x="618" y="3523"/>
                    <a:pt x="554" y="3829"/>
                    <a:pt x="494" y="4076"/>
                  </a:cubicBezTo>
                  <a:cubicBezTo>
                    <a:pt x="618" y="3952"/>
                    <a:pt x="741" y="3770"/>
                    <a:pt x="924" y="3646"/>
                  </a:cubicBezTo>
                  <a:cubicBezTo>
                    <a:pt x="988" y="3582"/>
                    <a:pt x="1047" y="3458"/>
                    <a:pt x="1112" y="3399"/>
                  </a:cubicBezTo>
                  <a:cubicBezTo>
                    <a:pt x="1235" y="3088"/>
                    <a:pt x="1294" y="2717"/>
                    <a:pt x="1359" y="2347"/>
                  </a:cubicBezTo>
                  <a:cubicBezTo>
                    <a:pt x="1482" y="1053"/>
                    <a:pt x="801" y="49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36"/>
            <p:cNvSpPr/>
            <p:nvPr/>
          </p:nvSpPr>
          <p:spPr>
            <a:xfrm>
              <a:off x="3826950" y="3911800"/>
              <a:ext cx="12375" cy="15475"/>
            </a:xfrm>
            <a:custGeom>
              <a:avLst/>
              <a:gdLst/>
              <a:ahLst/>
              <a:cxnLst/>
              <a:rect l="l" t="t" r="r" b="b"/>
              <a:pathLst>
                <a:path w="495" h="619" extrusionOk="0">
                  <a:moveTo>
                    <a:pt x="1" y="1"/>
                  </a:moveTo>
                  <a:lnTo>
                    <a:pt x="1" y="248"/>
                  </a:lnTo>
                  <a:cubicBezTo>
                    <a:pt x="188" y="371"/>
                    <a:pt x="371" y="495"/>
                    <a:pt x="495" y="618"/>
                  </a:cubicBezTo>
                  <a:cubicBezTo>
                    <a:pt x="495" y="559"/>
                    <a:pt x="495" y="435"/>
                    <a:pt x="435" y="248"/>
                  </a:cubicBezTo>
                  <a:cubicBezTo>
                    <a:pt x="312" y="124"/>
                    <a:pt x="124" y="65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6"/>
            <p:cNvSpPr/>
            <p:nvPr/>
          </p:nvSpPr>
          <p:spPr>
            <a:xfrm>
              <a:off x="3691125" y="3845500"/>
              <a:ext cx="135850" cy="72500"/>
            </a:xfrm>
            <a:custGeom>
              <a:avLst/>
              <a:gdLst/>
              <a:ahLst/>
              <a:cxnLst/>
              <a:rect l="l" t="t" r="r" b="b"/>
              <a:pathLst>
                <a:path w="5434" h="2900" extrusionOk="0">
                  <a:moveTo>
                    <a:pt x="0" y="0"/>
                  </a:moveTo>
                  <a:cubicBezTo>
                    <a:pt x="1052" y="124"/>
                    <a:pt x="1853" y="801"/>
                    <a:pt x="1853" y="801"/>
                  </a:cubicBezTo>
                  <a:cubicBezTo>
                    <a:pt x="2347" y="1235"/>
                    <a:pt x="2905" y="1359"/>
                    <a:pt x="3334" y="1665"/>
                  </a:cubicBezTo>
                  <a:cubicBezTo>
                    <a:pt x="3952" y="2223"/>
                    <a:pt x="4757" y="2529"/>
                    <a:pt x="5434" y="2900"/>
                  </a:cubicBezTo>
                  <a:lnTo>
                    <a:pt x="5434" y="2653"/>
                  </a:lnTo>
                  <a:cubicBezTo>
                    <a:pt x="4880" y="2347"/>
                    <a:pt x="4263" y="2100"/>
                    <a:pt x="3828" y="1665"/>
                  </a:cubicBezTo>
                  <a:cubicBezTo>
                    <a:pt x="3399" y="1359"/>
                    <a:pt x="2840" y="1235"/>
                    <a:pt x="2411" y="801"/>
                  </a:cubicBezTo>
                  <a:cubicBezTo>
                    <a:pt x="2347" y="801"/>
                    <a:pt x="1423" y="0"/>
                    <a:pt x="2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6"/>
            <p:cNvSpPr/>
            <p:nvPr/>
          </p:nvSpPr>
          <p:spPr>
            <a:xfrm>
              <a:off x="3819300" y="3263500"/>
              <a:ext cx="100300" cy="67950"/>
            </a:xfrm>
            <a:custGeom>
              <a:avLst/>
              <a:gdLst/>
              <a:ahLst/>
              <a:cxnLst/>
              <a:rect l="l" t="t" r="r" b="b"/>
              <a:pathLst>
                <a:path w="4012" h="2718" extrusionOk="0">
                  <a:moveTo>
                    <a:pt x="3952" y="1"/>
                  </a:moveTo>
                  <a:lnTo>
                    <a:pt x="0" y="2658"/>
                  </a:lnTo>
                  <a:cubicBezTo>
                    <a:pt x="0" y="2718"/>
                    <a:pt x="60" y="2718"/>
                    <a:pt x="60" y="2718"/>
                  </a:cubicBezTo>
                  <a:lnTo>
                    <a:pt x="4011" y="65"/>
                  </a:lnTo>
                  <a:lnTo>
                    <a:pt x="40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6"/>
            <p:cNvSpPr/>
            <p:nvPr/>
          </p:nvSpPr>
          <p:spPr>
            <a:xfrm>
              <a:off x="3702000" y="3348475"/>
              <a:ext cx="205250" cy="455400"/>
            </a:xfrm>
            <a:custGeom>
              <a:avLst/>
              <a:gdLst/>
              <a:ahLst/>
              <a:cxnLst/>
              <a:rect l="l" t="t" r="r" b="b"/>
              <a:pathLst>
                <a:path w="8210" h="18216" extrusionOk="0">
                  <a:moveTo>
                    <a:pt x="7839" y="0"/>
                  </a:moveTo>
                  <a:lnTo>
                    <a:pt x="7839" y="0"/>
                  </a:lnTo>
                  <a:cubicBezTo>
                    <a:pt x="6357" y="1418"/>
                    <a:pt x="4939" y="2776"/>
                    <a:pt x="3458" y="4199"/>
                  </a:cubicBezTo>
                  <a:cubicBezTo>
                    <a:pt x="3211" y="4446"/>
                    <a:pt x="2899" y="4693"/>
                    <a:pt x="2717" y="5063"/>
                  </a:cubicBezTo>
                  <a:cubicBezTo>
                    <a:pt x="2529" y="5434"/>
                    <a:pt x="2405" y="5927"/>
                    <a:pt x="2282" y="6421"/>
                  </a:cubicBezTo>
                  <a:cubicBezTo>
                    <a:pt x="2099" y="6975"/>
                    <a:pt x="1788" y="7533"/>
                    <a:pt x="1482" y="8086"/>
                  </a:cubicBezTo>
                  <a:cubicBezTo>
                    <a:pt x="617" y="10126"/>
                    <a:pt x="370" y="12284"/>
                    <a:pt x="123" y="14507"/>
                  </a:cubicBezTo>
                  <a:cubicBezTo>
                    <a:pt x="59" y="15312"/>
                    <a:pt x="0" y="16113"/>
                    <a:pt x="247" y="16853"/>
                  </a:cubicBezTo>
                  <a:cubicBezTo>
                    <a:pt x="483" y="17562"/>
                    <a:pt x="1112" y="18216"/>
                    <a:pt x="1870" y="18216"/>
                  </a:cubicBezTo>
                  <a:cubicBezTo>
                    <a:pt x="1905" y="18216"/>
                    <a:pt x="1940" y="18215"/>
                    <a:pt x="1976" y="18212"/>
                  </a:cubicBezTo>
                  <a:cubicBezTo>
                    <a:pt x="2717" y="16177"/>
                    <a:pt x="1912" y="13831"/>
                    <a:pt x="2346" y="11667"/>
                  </a:cubicBezTo>
                  <a:cubicBezTo>
                    <a:pt x="2593" y="10249"/>
                    <a:pt x="3334" y="9015"/>
                    <a:pt x="3581" y="7656"/>
                  </a:cubicBezTo>
                  <a:cubicBezTo>
                    <a:pt x="3705" y="6915"/>
                    <a:pt x="3705" y="6110"/>
                    <a:pt x="3952" y="5369"/>
                  </a:cubicBezTo>
                  <a:cubicBezTo>
                    <a:pt x="4445" y="3952"/>
                    <a:pt x="5863" y="3087"/>
                    <a:pt x="7039" y="2035"/>
                  </a:cubicBezTo>
                  <a:cubicBezTo>
                    <a:pt x="7592" y="1541"/>
                    <a:pt x="8209" y="741"/>
                    <a:pt x="78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6"/>
            <p:cNvSpPr/>
            <p:nvPr/>
          </p:nvSpPr>
          <p:spPr>
            <a:xfrm>
              <a:off x="3862525" y="3387000"/>
              <a:ext cx="124975" cy="146725"/>
            </a:xfrm>
            <a:custGeom>
              <a:avLst/>
              <a:gdLst/>
              <a:ahLst/>
              <a:cxnLst/>
              <a:rect l="l" t="t" r="r" b="b"/>
              <a:pathLst>
                <a:path w="4999" h="5869" extrusionOk="0">
                  <a:moveTo>
                    <a:pt x="4940" y="0"/>
                  </a:moveTo>
                  <a:cubicBezTo>
                    <a:pt x="3641" y="618"/>
                    <a:pt x="2593" y="1606"/>
                    <a:pt x="1606" y="2593"/>
                  </a:cubicBezTo>
                  <a:cubicBezTo>
                    <a:pt x="1112" y="3028"/>
                    <a:pt x="677" y="3458"/>
                    <a:pt x="371" y="4016"/>
                  </a:cubicBezTo>
                  <a:cubicBezTo>
                    <a:pt x="124" y="4446"/>
                    <a:pt x="0" y="4880"/>
                    <a:pt x="0" y="5374"/>
                  </a:cubicBezTo>
                  <a:cubicBezTo>
                    <a:pt x="0" y="5498"/>
                    <a:pt x="0" y="5681"/>
                    <a:pt x="59" y="5868"/>
                  </a:cubicBezTo>
                  <a:cubicBezTo>
                    <a:pt x="124" y="5868"/>
                    <a:pt x="124" y="5868"/>
                    <a:pt x="124" y="5804"/>
                  </a:cubicBezTo>
                  <a:cubicBezTo>
                    <a:pt x="59" y="5681"/>
                    <a:pt x="59" y="5498"/>
                    <a:pt x="59" y="5374"/>
                  </a:cubicBezTo>
                  <a:cubicBezTo>
                    <a:pt x="59" y="4880"/>
                    <a:pt x="183" y="4446"/>
                    <a:pt x="430" y="4075"/>
                  </a:cubicBezTo>
                  <a:cubicBezTo>
                    <a:pt x="741" y="3522"/>
                    <a:pt x="1171" y="3087"/>
                    <a:pt x="1665" y="2658"/>
                  </a:cubicBezTo>
                  <a:cubicBezTo>
                    <a:pt x="2653" y="1670"/>
                    <a:pt x="3705" y="682"/>
                    <a:pt x="4999" y="124"/>
                  </a:cubicBezTo>
                  <a:lnTo>
                    <a:pt x="4999" y="64"/>
                  </a:lnTo>
                  <a:cubicBezTo>
                    <a:pt x="4999" y="0"/>
                    <a:pt x="4999" y="0"/>
                    <a:pt x="49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6"/>
            <p:cNvSpPr/>
            <p:nvPr/>
          </p:nvSpPr>
          <p:spPr>
            <a:xfrm>
              <a:off x="4483025" y="4002225"/>
              <a:ext cx="277875" cy="450400"/>
            </a:xfrm>
            <a:custGeom>
              <a:avLst/>
              <a:gdLst/>
              <a:ahLst/>
              <a:cxnLst/>
              <a:rect l="l" t="t" r="r" b="b"/>
              <a:pathLst>
                <a:path w="11115" h="18016" extrusionOk="0">
                  <a:moveTo>
                    <a:pt x="1279" y="1"/>
                  </a:moveTo>
                  <a:cubicBezTo>
                    <a:pt x="1206" y="1"/>
                    <a:pt x="1130" y="8"/>
                    <a:pt x="1048" y="29"/>
                  </a:cubicBezTo>
                  <a:cubicBezTo>
                    <a:pt x="554" y="212"/>
                    <a:pt x="430" y="893"/>
                    <a:pt x="371" y="1447"/>
                  </a:cubicBezTo>
                  <a:cubicBezTo>
                    <a:pt x="248" y="2993"/>
                    <a:pt x="124" y="4598"/>
                    <a:pt x="60" y="6139"/>
                  </a:cubicBezTo>
                  <a:cubicBezTo>
                    <a:pt x="1" y="7315"/>
                    <a:pt x="1" y="8426"/>
                    <a:pt x="183" y="9597"/>
                  </a:cubicBezTo>
                  <a:cubicBezTo>
                    <a:pt x="307" y="10461"/>
                    <a:pt x="554" y="11390"/>
                    <a:pt x="801" y="12254"/>
                  </a:cubicBezTo>
                  <a:cubicBezTo>
                    <a:pt x="1171" y="13612"/>
                    <a:pt x="1606" y="14971"/>
                    <a:pt x="1976" y="16329"/>
                  </a:cubicBezTo>
                  <a:cubicBezTo>
                    <a:pt x="2159" y="17006"/>
                    <a:pt x="2530" y="17870"/>
                    <a:pt x="3271" y="17994"/>
                  </a:cubicBezTo>
                  <a:cubicBezTo>
                    <a:pt x="3344" y="18009"/>
                    <a:pt x="3416" y="18016"/>
                    <a:pt x="3485" y="18016"/>
                  </a:cubicBezTo>
                  <a:cubicBezTo>
                    <a:pt x="4295" y="18016"/>
                    <a:pt x="4836" y="17056"/>
                    <a:pt x="5064" y="16206"/>
                  </a:cubicBezTo>
                  <a:cubicBezTo>
                    <a:pt x="5370" y="15030"/>
                    <a:pt x="5557" y="13859"/>
                    <a:pt x="6051" y="12807"/>
                  </a:cubicBezTo>
                  <a:cubicBezTo>
                    <a:pt x="6545" y="11696"/>
                    <a:pt x="7469" y="10708"/>
                    <a:pt x="8645" y="10525"/>
                  </a:cubicBezTo>
                  <a:cubicBezTo>
                    <a:pt x="9015" y="10461"/>
                    <a:pt x="9386" y="10525"/>
                    <a:pt x="9692" y="10402"/>
                  </a:cubicBezTo>
                  <a:cubicBezTo>
                    <a:pt x="10433" y="10155"/>
                    <a:pt x="10927" y="9350"/>
                    <a:pt x="10991" y="8550"/>
                  </a:cubicBezTo>
                  <a:cubicBezTo>
                    <a:pt x="11114" y="7809"/>
                    <a:pt x="10867" y="7004"/>
                    <a:pt x="10680" y="6263"/>
                  </a:cubicBezTo>
                  <a:cubicBezTo>
                    <a:pt x="10620" y="6016"/>
                    <a:pt x="10497" y="5769"/>
                    <a:pt x="10373" y="5645"/>
                  </a:cubicBezTo>
                  <a:cubicBezTo>
                    <a:pt x="10211" y="5483"/>
                    <a:pt x="9995" y="5455"/>
                    <a:pt x="9761" y="5455"/>
                  </a:cubicBezTo>
                  <a:cubicBezTo>
                    <a:pt x="9639" y="5455"/>
                    <a:pt x="9512" y="5462"/>
                    <a:pt x="9386" y="5462"/>
                  </a:cubicBezTo>
                  <a:cubicBezTo>
                    <a:pt x="8210" y="5586"/>
                    <a:pt x="6975" y="5709"/>
                    <a:pt x="5740" y="5833"/>
                  </a:cubicBezTo>
                  <a:cubicBezTo>
                    <a:pt x="6234" y="5398"/>
                    <a:pt x="6916" y="5398"/>
                    <a:pt x="7657" y="5398"/>
                  </a:cubicBezTo>
                  <a:cubicBezTo>
                    <a:pt x="8333" y="5398"/>
                    <a:pt x="9015" y="5398"/>
                    <a:pt x="9509" y="5028"/>
                  </a:cubicBezTo>
                  <a:cubicBezTo>
                    <a:pt x="9939" y="4657"/>
                    <a:pt x="10126" y="4040"/>
                    <a:pt x="10309" y="3422"/>
                  </a:cubicBezTo>
                  <a:cubicBezTo>
                    <a:pt x="10433" y="2682"/>
                    <a:pt x="10556" y="1758"/>
                    <a:pt x="9879" y="1323"/>
                  </a:cubicBezTo>
                  <a:cubicBezTo>
                    <a:pt x="9692" y="1200"/>
                    <a:pt x="9386" y="1140"/>
                    <a:pt x="9139" y="1076"/>
                  </a:cubicBezTo>
                  <a:cubicBezTo>
                    <a:pt x="6669" y="770"/>
                    <a:pt x="4199" y="400"/>
                    <a:pt x="1729" y="29"/>
                  </a:cubicBezTo>
                  <a:cubicBezTo>
                    <a:pt x="1565" y="29"/>
                    <a:pt x="1427" y="1"/>
                    <a:pt x="12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1" name="Google Shape;1531;p36"/>
            <p:cNvSpPr/>
            <p:nvPr/>
          </p:nvSpPr>
          <p:spPr>
            <a:xfrm>
              <a:off x="4472150" y="3930325"/>
              <a:ext cx="64875" cy="74125"/>
            </a:xfrm>
            <a:custGeom>
              <a:avLst/>
              <a:gdLst/>
              <a:ahLst/>
              <a:cxnLst/>
              <a:rect l="l" t="t" r="r" b="b"/>
              <a:pathLst>
                <a:path w="2595" h="2965" extrusionOk="0">
                  <a:moveTo>
                    <a:pt x="189" y="1"/>
                  </a:moveTo>
                  <a:cubicBezTo>
                    <a:pt x="124" y="65"/>
                    <a:pt x="65" y="65"/>
                    <a:pt x="1" y="65"/>
                  </a:cubicBezTo>
                  <a:cubicBezTo>
                    <a:pt x="989" y="806"/>
                    <a:pt x="1730" y="1794"/>
                    <a:pt x="2100" y="2905"/>
                  </a:cubicBezTo>
                  <a:lnTo>
                    <a:pt x="2164" y="2905"/>
                  </a:lnTo>
                  <a:cubicBezTo>
                    <a:pt x="2288" y="2964"/>
                    <a:pt x="2471" y="2964"/>
                    <a:pt x="2594" y="2964"/>
                  </a:cubicBezTo>
                  <a:cubicBezTo>
                    <a:pt x="2224" y="1729"/>
                    <a:pt x="1300" y="742"/>
                    <a:pt x="1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6"/>
            <p:cNvSpPr/>
            <p:nvPr/>
          </p:nvSpPr>
          <p:spPr>
            <a:xfrm>
              <a:off x="4521550" y="4002950"/>
              <a:ext cx="37075" cy="304025"/>
            </a:xfrm>
            <a:custGeom>
              <a:avLst/>
              <a:gdLst/>
              <a:ahLst/>
              <a:cxnLst/>
              <a:rect l="l" t="t" r="r" b="b"/>
              <a:pathLst>
                <a:path w="1483" h="12161" extrusionOk="0">
                  <a:moveTo>
                    <a:pt x="124" y="0"/>
                  </a:moveTo>
                  <a:cubicBezTo>
                    <a:pt x="188" y="183"/>
                    <a:pt x="248" y="430"/>
                    <a:pt x="248" y="618"/>
                  </a:cubicBezTo>
                  <a:cubicBezTo>
                    <a:pt x="559" y="2282"/>
                    <a:pt x="1" y="3952"/>
                    <a:pt x="65" y="5616"/>
                  </a:cubicBezTo>
                  <a:cubicBezTo>
                    <a:pt x="188" y="7409"/>
                    <a:pt x="929" y="9138"/>
                    <a:pt x="929" y="10926"/>
                  </a:cubicBezTo>
                  <a:cubicBezTo>
                    <a:pt x="929" y="11173"/>
                    <a:pt x="865" y="11544"/>
                    <a:pt x="806" y="11790"/>
                  </a:cubicBezTo>
                  <a:cubicBezTo>
                    <a:pt x="929" y="11914"/>
                    <a:pt x="1112" y="12037"/>
                    <a:pt x="1300" y="12161"/>
                  </a:cubicBezTo>
                  <a:cubicBezTo>
                    <a:pt x="1423" y="11790"/>
                    <a:pt x="1483" y="11420"/>
                    <a:pt x="1483" y="11050"/>
                  </a:cubicBezTo>
                  <a:cubicBezTo>
                    <a:pt x="1483" y="9261"/>
                    <a:pt x="742" y="7592"/>
                    <a:pt x="682" y="5804"/>
                  </a:cubicBezTo>
                  <a:cubicBezTo>
                    <a:pt x="559" y="4134"/>
                    <a:pt x="1112" y="2406"/>
                    <a:pt x="806" y="800"/>
                  </a:cubicBezTo>
                  <a:cubicBezTo>
                    <a:pt x="806" y="553"/>
                    <a:pt x="742" y="306"/>
                    <a:pt x="618" y="59"/>
                  </a:cubicBezTo>
                  <a:cubicBezTo>
                    <a:pt x="495" y="59"/>
                    <a:pt x="312" y="59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6"/>
            <p:cNvSpPr/>
            <p:nvPr/>
          </p:nvSpPr>
          <p:spPr>
            <a:xfrm>
              <a:off x="4691350" y="4039200"/>
              <a:ext cx="44850" cy="85150"/>
            </a:xfrm>
            <a:custGeom>
              <a:avLst/>
              <a:gdLst/>
              <a:ahLst/>
              <a:cxnLst/>
              <a:rect l="l" t="t" r="r" b="b"/>
              <a:pathLst>
                <a:path w="1794" h="3406" extrusionOk="0">
                  <a:moveTo>
                    <a:pt x="1017" y="1"/>
                  </a:moveTo>
                  <a:cubicBezTo>
                    <a:pt x="750" y="1"/>
                    <a:pt x="494" y="179"/>
                    <a:pt x="371" y="462"/>
                  </a:cubicBezTo>
                  <a:cubicBezTo>
                    <a:pt x="124" y="1079"/>
                    <a:pt x="0" y="1761"/>
                    <a:pt x="65" y="2437"/>
                  </a:cubicBezTo>
                  <a:cubicBezTo>
                    <a:pt x="65" y="2808"/>
                    <a:pt x="188" y="3243"/>
                    <a:pt x="494" y="3366"/>
                  </a:cubicBezTo>
                  <a:cubicBezTo>
                    <a:pt x="558" y="3393"/>
                    <a:pt x="622" y="3405"/>
                    <a:pt x="685" y="3405"/>
                  </a:cubicBezTo>
                  <a:cubicBezTo>
                    <a:pt x="1050" y="3405"/>
                    <a:pt x="1386" y="2992"/>
                    <a:pt x="1546" y="2625"/>
                  </a:cubicBezTo>
                  <a:cubicBezTo>
                    <a:pt x="1670" y="2314"/>
                    <a:pt x="1606" y="1761"/>
                    <a:pt x="1670" y="1390"/>
                  </a:cubicBezTo>
                  <a:cubicBezTo>
                    <a:pt x="1729" y="956"/>
                    <a:pt x="1793" y="462"/>
                    <a:pt x="1423" y="155"/>
                  </a:cubicBezTo>
                  <a:cubicBezTo>
                    <a:pt x="1296" y="49"/>
                    <a:pt x="1155" y="1"/>
                    <a:pt x="10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6"/>
            <p:cNvSpPr/>
            <p:nvPr/>
          </p:nvSpPr>
          <p:spPr>
            <a:xfrm>
              <a:off x="4702225" y="4148700"/>
              <a:ext cx="43225" cy="100775"/>
            </a:xfrm>
            <a:custGeom>
              <a:avLst/>
              <a:gdLst/>
              <a:ahLst/>
              <a:cxnLst/>
              <a:rect l="l" t="t" r="r" b="b"/>
              <a:pathLst>
                <a:path w="1729" h="4031" extrusionOk="0">
                  <a:moveTo>
                    <a:pt x="722" y="0"/>
                  </a:moveTo>
                  <a:cubicBezTo>
                    <a:pt x="544" y="0"/>
                    <a:pt x="386" y="82"/>
                    <a:pt x="247" y="221"/>
                  </a:cubicBezTo>
                  <a:cubicBezTo>
                    <a:pt x="59" y="404"/>
                    <a:pt x="59" y="651"/>
                    <a:pt x="59" y="898"/>
                  </a:cubicBezTo>
                  <a:cubicBezTo>
                    <a:pt x="0" y="1515"/>
                    <a:pt x="0" y="2132"/>
                    <a:pt x="59" y="2814"/>
                  </a:cubicBezTo>
                  <a:cubicBezTo>
                    <a:pt x="113" y="3273"/>
                    <a:pt x="332" y="4031"/>
                    <a:pt x="865" y="4031"/>
                  </a:cubicBezTo>
                  <a:cubicBezTo>
                    <a:pt x="975" y="4031"/>
                    <a:pt x="1098" y="3999"/>
                    <a:pt x="1235" y="3925"/>
                  </a:cubicBezTo>
                  <a:cubicBezTo>
                    <a:pt x="1358" y="3861"/>
                    <a:pt x="1482" y="3738"/>
                    <a:pt x="1605" y="3555"/>
                  </a:cubicBezTo>
                  <a:cubicBezTo>
                    <a:pt x="1605" y="3491"/>
                    <a:pt x="1605" y="3431"/>
                    <a:pt x="1665" y="3367"/>
                  </a:cubicBezTo>
                  <a:cubicBezTo>
                    <a:pt x="1729" y="3185"/>
                    <a:pt x="1729" y="2938"/>
                    <a:pt x="1729" y="2691"/>
                  </a:cubicBezTo>
                  <a:cubicBezTo>
                    <a:pt x="1729" y="2073"/>
                    <a:pt x="1729" y="1392"/>
                    <a:pt x="1541" y="774"/>
                  </a:cubicBezTo>
                  <a:cubicBezTo>
                    <a:pt x="1482" y="527"/>
                    <a:pt x="1358" y="280"/>
                    <a:pt x="1171" y="157"/>
                  </a:cubicBezTo>
                  <a:cubicBezTo>
                    <a:pt x="1009" y="49"/>
                    <a:pt x="860" y="0"/>
                    <a:pt x="7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6"/>
            <p:cNvSpPr/>
            <p:nvPr/>
          </p:nvSpPr>
          <p:spPr>
            <a:xfrm>
              <a:off x="4177400" y="3895225"/>
              <a:ext cx="367400" cy="427475"/>
            </a:xfrm>
            <a:custGeom>
              <a:avLst/>
              <a:gdLst/>
              <a:ahLst/>
              <a:cxnLst/>
              <a:rect l="l" t="t" r="r" b="b"/>
              <a:pathLst>
                <a:path w="14696" h="17099" extrusionOk="0">
                  <a:moveTo>
                    <a:pt x="7329" y="0"/>
                  </a:moveTo>
                  <a:cubicBezTo>
                    <a:pt x="5806" y="0"/>
                    <a:pt x="4285" y="440"/>
                    <a:pt x="3024" y="1281"/>
                  </a:cubicBezTo>
                  <a:cubicBezTo>
                    <a:pt x="1171" y="2580"/>
                    <a:pt x="1" y="4803"/>
                    <a:pt x="60" y="7026"/>
                  </a:cubicBezTo>
                  <a:cubicBezTo>
                    <a:pt x="60" y="7890"/>
                    <a:pt x="248" y="8690"/>
                    <a:pt x="495" y="9495"/>
                  </a:cubicBezTo>
                  <a:cubicBezTo>
                    <a:pt x="742" y="10236"/>
                    <a:pt x="989" y="10977"/>
                    <a:pt x="1359" y="11654"/>
                  </a:cubicBezTo>
                  <a:cubicBezTo>
                    <a:pt x="2470" y="13383"/>
                    <a:pt x="4382" y="14371"/>
                    <a:pt x="6298" y="14929"/>
                  </a:cubicBezTo>
                  <a:cubicBezTo>
                    <a:pt x="6952" y="15125"/>
                    <a:pt x="7641" y="15269"/>
                    <a:pt x="8309" y="15269"/>
                  </a:cubicBezTo>
                  <a:cubicBezTo>
                    <a:pt x="8878" y="15269"/>
                    <a:pt x="9432" y="15164"/>
                    <a:pt x="9938" y="14900"/>
                  </a:cubicBezTo>
                  <a:lnTo>
                    <a:pt x="9938" y="14900"/>
                  </a:lnTo>
                  <a:cubicBezTo>
                    <a:pt x="9609" y="15120"/>
                    <a:pt x="9959" y="15687"/>
                    <a:pt x="10309" y="15976"/>
                  </a:cubicBezTo>
                  <a:cubicBezTo>
                    <a:pt x="11050" y="16470"/>
                    <a:pt x="11914" y="16840"/>
                    <a:pt x="12843" y="17028"/>
                  </a:cubicBezTo>
                  <a:cubicBezTo>
                    <a:pt x="13021" y="17063"/>
                    <a:pt x="13221" y="17099"/>
                    <a:pt x="13418" y="17099"/>
                  </a:cubicBezTo>
                  <a:cubicBezTo>
                    <a:pt x="13560" y="17099"/>
                    <a:pt x="13701" y="17080"/>
                    <a:pt x="13831" y="17028"/>
                  </a:cubicBezTo>
                  <a:cubicBezTo>
                    <a:pt x="14448" y="16781"/>
                    <a:pt x="14695" y="15917"/>
                    <a:pt x="14695" y="15235"/>
                  </a:cubicBezTo>
                  <a:cubicBezTo>
                    <a:pt x="14695" y="13447"/>
                    <a:pt x="13954" y="11718"/>
                    <a:pt x="13831" y="9925"/>
                  </a:cubicBezTo>
                  <a:cubicBezTo>
                    <a:pt x="13767" y="8261"/>
                    <a:pt x="14325" y="6591"/>
                    <a:pt x="14014" y="4927"/>
                  </a:cubicBezTo>
                  <a:cubicBezTo>
                    <a:pt x="13643" y="2704"/>
                    <a:pt x="11668" y="911"/>
                    <a:pt x="9445" y="293"/>
                  </a:cubicBezTo>
                  <a:cubicBezTo>
                    <a:pt x="8757" y="96"/>
                    <a:pt x="8043" y="0"/>
                    <a:pt x="7329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36" name="Google Shape;1536;p36"/>
            <p:cNvSpPr/>
            <p:nvPr/>
          </p:nvSpPr>
          <p:spPr>
            <a:xfrm>
              <a:off x="4427450" y="3999850"/>
              <a:ext cx="40175" cy="240825"/>
            </a:xfrm>
            <a:custGeom>
              <a:avLst/>
              <a:gdLst/>
              <a:ahLst/>
              <a:cxnLst/>
              <a:rect l="l" t="t" r="r" b="b"/>
              <a:pathLst>
                <a:path w="1607" h="9633" extrusionOk="0">
                  <a:moveTo>
                    <a:pt x="554" y="60"/>
                  </a:moveTo>
                  <a:cubicBezTo>
                    <a:pt x="618" y="60"/>
                    <a:pt x="678" y="124"/>
                    <a:pt x="801" y="183"/>
                  </a:cubicBezTo>
                  <a:cubicBezTo>
                    <a:pt x="1048" y="430"/>
                    <a:pt x="1172" y="801"/>
                    <a:pt x="1172" y="1171"/>
                  </a:cubicBezTo>
                  <a:cubicBezTo>
                    <a:pt x="1172" y="1359"/>
                    <a:pt x="1172" y="1482"/>
                    <a:pt x="1112" y="1665"/>
                  </a:cubicBezTo>
                  <a:cubicBezTo>
                    <a:pt x="925" y="1976"/>
                    <a:pt x="678" y="2223"/>
                    <a:pt x="431" y="2530"/>
                  </a:cubicBezTo>
                  <a:cubicBezTo>
                    <a:pt x="307" y="2653"/>
                    <a:pt x="248" y="2900"/>
                    <a:pt x="124" y="3088"/>
                  </a:cubicBezTo>
                  <a:cubicBezTo>
                    <a:pt x="107" y="3154"/>
                    <a:pt x="90" y="3221"/>
                    <a:pt x="75" y="3287"/>
                  </a:cubicBezTo>
                  <a:lnTo>
                    <a:pt x="75" y="3287"/>
                  </a:lnTo>
                  <a:cubicBezTo>
                    <a:pt x="111" y="2911"/>
                    <a:pt x="209" y="2565"/>
                    <a:pt x="307" y="2223"/>
                  </a:cubicBezTo>
                  <a:cubicBezTo>
                    <a:pt x="431" y="1789"/>
                    <a:pt x="554" y="1295"/>
                    <a:pt x="554" y="865"/>
                  </a:cubicBezTo>
                  <a:cubicBezTo>
                    <a:pt x="554" y="677"/>
                    <a:pt x="554" y="495"/>
                    <a:pt x="495" y="307"/>
                  </a:cubicBezTo>
                  <a:lnTo>
                    <a:pt x="495" y="183"/>
                  </a:lnTo>
                  <a:lnTo>
                    <a:pt x="495" y="124"/>
                  </a:lnTo>
                  <a:lnTo>
                    <a:pt x="495" y="60"/>
                  </a:lnTo>
                  <a:close/>
                  <a:moveTo>
                    <a:pt x="431" y="1"/>
                  </a:moveTo>
                  <a:lnTo>
                    <a:pt x="431" y="60"/>
                  </a:lnTo>
                  <a:cubicBezTo>
                    <a:pt x="371" y="124"/>
                    <a:pt x="371" y="124"/>
                    <a:pt x="371" y="183"/>
                  </a:cubicBezTo>
                  <a:cubicBezTo>
                    <a:pt x="371" y="183"/>
                    <a:pt x="431" y="248"/>
                    <a:pt x="431" y="307"/>
                  </a:cubicBezTo>
                  <a:cubicBezTo>
                    <a:pt x="495" y="495"/>
                    <a:pt x="495" y="677"/>
                    <a:pt x="495" y="865"/>
                  </a:cubicBezTo>
                  <a:cubicBezTo>
                    <a:pt x="495" y="1295"/>
                    <a:pt x="371" y="1729"/>
                    <a:pt x="248" y="2223"/>
                  </a:cubicBezTo>
                  <a:cubicBezTo>
                    <a:pt x="124" y="2653"/>
                    <a:pt x="1" y="3088"/>
                    <a:pt x="1" y="3582"/>
                  </a:cubicBezTo>
                  <a:cubicBezTo>
                    <a:pt x="1" y="3622"/>
                    <a:pt x="2" y="3661"/>
                    <a:pt x="3" y="3701"/>
                  </a:cubicBezTo>
                  <a:lnTo>
                    <a:pt x="3" y="3701"/>
                  </a:lnTo>
                  <a:cubicBezTo>
                    <a:pt x="2" y="3723"/>
                    <a:pt x="1" y="3744"/>
                    <a:pt x="1" y="3764"/>
                  </a:cubicBezTo>
                  <a:lnTo>
                    <a:pt x="1" y="3952"/>
                  </a:lnTo>
                  <a:lnTo>
                    <a:pt x="22" y="3952"/>
                  </a:lnTo>
                  <a:cubicBezTo>
                    <a:pt x="88" y="4550"/>
                    <a:pt x="311" y="5104"/>
                    <a:pt x="618" y="5617"/>
                  </a:cubicBezTo>
                  <a:cubicBezTo>
                    <a:pt x="925" y="6234"/>
                    <a:pt x="1295" y="6916"/>
                    <a:pt x="1419" y="7592"/>
                  </a:cubicBezTo>
                  <a:cubicBezTo>
                    <a:pt x="1483" y="7780"/>
                    <a:pt x="1542" y="8027"/>
                    <a:pt x="1542" y="8274"/>
                  </a:cubicBezTo>
                  <a:cubicBezTo>
                    <a:pt x="1542" y="8768"/>
                    <a:pt x="1419" y="9198"/>
                    <a:pt x="1048" y="9568"/>
                  </a:cubicBezTo>
                  <a:lnTo>
                    <a:pt x="1048" y="9632"/>
                  </a:lnTo>
                  <a:lnTo>
                    <a:pt x="1112" y="9632"/>
                  </a:lnTo>
                  <a:cubicBezTo>
                    <a:pt x="1483" y="9262"/>
                    <a:pt x="1606" y="8768"/>
                    <a:pt x="1606" y="8274"/>
                  </a:cubicBezTo>
                  <a:cubicBezTo>
                    <a:pt x="1606" y="8027"/>
                    <a:pt x="1606" y="7780"/>
                    <a:pt x="1542" y="7592"/>
                  </a:cubicBezTo>
                  <a:cubicBezTo>
                    <a:pt x="1359" y="6852"/>
                    <a:pt x="989" y="6234"/>
                    <a:pt x="678" y="5617"/>
                  </a:cubicBezTo>
                  <a:cubicBezTo>
                    <a:pt x="388" y="4976"/>
                    <a:pt x="93" y="4388"/>
                    <a:pt x="63" y="3698"/>
                  </a:cubicBezTo>
                  <a:lnTo>
                    <a:pt x="63" y="3698"/>
                  </a:lnTo>
                  <a:cubicBezTo>
                    <a:pt x="75" y="3525"/>
                    <a:pt x="131" y="3313"/>
                    <a:pt x="184" y="3147"/>
                  </a:cubicBezTo>
                  <a:cubicBezTo>
                    <a:pt x="307" y="2900"/>
                    <a:pt x="431" y="2717"/>
                    <a:pt x="495" y="2594"/>
                  </a:cubicBezTo>
                  <a:cubicBezTo>
                    <a:pt x="742" y="2283"/>
                    <a:pt x="989" y="2036"/>
                    <a:pt x="1172" y="1729"/>
                  </a:cubicBezTo>
                  <a:cubicBezTo>
                    <a:pt x="1236" y="1542"/>
                    <a:pt x="1295" y="1359"/>
                    <a:pt x="1295" y="1171"/>
                  </a:cubicBezTo>
                  <a:cubicBezTo>
                    <a:pt x="1295" y="801"/>
                    <a:pt x="1112" y="430"/>
                    <a:pt x="801" y="124"/>
                  </a:cubicBezTo>
                  <a:cubicBezTo>
                    <a:pt x="742" y="60"/>
                    <a:pt x="678" y="1"/>
                    <a:pt x="5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6"/>
            <p:cNvSpPr/>
            <p:nvPr/>
          </p:nvSpPr>
          <p:spPr>
            <a:xfrm>
              <a:off x="4569475" y="4043075"/>
              <a:ext cx="44725" cy="81775"/>
            </a:xfrm>
            <a:custGeom>
              <a:avLst/>
              <a:gdLst/>
              <a:ahLst/>
              <a:cxnLst/>
              <a:rect l="l" t="t" r="r" b="b"/>
              <a:pathLst>
                <a:path w="1789" h="3271" extrusionOk="0">
                  <a:moveTo>
                    <a:pt x="0" y="0"/>
                  </a:moveTo>
                  <a:lnTo>
                    <a:pt x="0" y="60"/>
                  </a:lnTo>
                  <a:cubicBezTo>
                    <a:pt x="800" y="988"/>
                    <a:pt x="1359" y="2100"/>
                    <a:pt x="1729" y="3270"/>
                  </a:cubicBezTo>
                  <a:lnTo>
                    <a:pt x="1788" y="3270"/>
                  </a:lnTo>
                  <a:lnTo>
                    <a:pt x="1788" y="3211"/>
                  </a:lnTo>
                  <a:cubicBezTo>
                    <a:pt x="1418" y="2035"/>
                    <a:pt x="865" y="988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6"/>
            <p:cNvSpPr/>
            <p:nvPr/>
          </p:nvSpPr>
          <p:spPr>
            <a:xfrm>
              <a:off x="4620350" y="4177300"/>
              <a:ext cx="15450" cy="78800"/>
            </a:xfrm>
            <a:custGeom>
              <a:avLst/>
              <a:gdLst/>
              <a:ahLst/>
              <a:cxnLst/>
              <a:rect l="l" t="t" r="r" b="b"/>
              <a:pathLst>
                <a:path w="618" h="3152" extrusionOk="0">
                  <a:moveTo>
                    <a:pt x="0" y="1"/>
                  </a:moveTo>
                  <a:lnTo>
                    <a:pt x="0" y="65"/>
                  </a:lnTo>
                  <a:cubicBezTo>
                    <a:pt x="371" y="1053"/>
                    <a:pt x="558" y="2100"/>
                    <a:pt x="558" y="3152"/>
                  </a:cubicBezTo>
                  <a:lnTo>
                    <a:pt x="618" y="3152"/>
                  </a:lnTo>
                  <a:cubicBezTo>
                    <a:pt x="618" y="2100"/>
                    <a:pt x="435" y="1053"/>
                    <a:pt x="64" y="65"/>
                  </a:cubicBezTo>
                  <a:cubicBezTo>
                    <a:pt x="64" y="1"/>
                    <a:pt x="64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6"/>
            <p:cNvSpPr/>
            <p:nvPr/>
          </p:nvSpPr>
          <p:spPr>
            <a:xfrm>
              <a:off x="4560200" y="4112475"/>
              <a:ext cx="38550" cy="47925"/>
            </a:xfrm>
            <a:custGeom>
              <a:avLst/>
              <a:gdLst/>
              <a:ahLst/>
              <a:cxnLst/>
              <a:rect l="l" t="t" r="r" b="b"/>
              <a:pathLst>
                <a:path w="1542" h="1917" extrusionOk="0">
                  <a:moveTo>
                    <a:pt x="1" y="0"/>
                  </a:moveTo>
                  <a:cubicBezTo>
                    <a:pt x="60" y="494"/>
                    <a:pt x="184" y="929"/>
                    <a:pt x="371" y="1299"/>
                  </a:cubicBezTo>
                  <a:cubicBezTo>
                    <a:pt x="495" y="1482"/>
                    <a:pt x="618" y="1606"/>
                    <a:pt x="742" y="1729"/>
                  </a:cubicBezTo>
                  <a:cubicBezTo>
                    <a:pt x="924" y="1853"/>
                    <a:pt x="1112" y="1917"/>
                    <a:pt x="1236" y="1917"/>
                  </a:cubicBezTo>
                  <a:lnTo>
                    <a:pt x="1483" y="1917"/>
                  </a:lnTo>
                  <a:lnTo>
                    <a:pt x="1542" y="1853"/>
                  </a:lnTo>
                  <a:lnTo>
                    <a:pt x="1483" y="1793"/>
                  </a:lnTo>
                  <a:cubicBezTo>
                    <a:pt x="1418" y="1853"/>
                    <a:pt x="1359" y="1853"/>
                    <a:pt x="1236" y="1853"/>
                  </a:cubicBezTo>
                  <a:cubicBezTo>
                    <a:pt x="1112" y="1853"/>
                    <a:pt x="924" y="1793"/>
                    <a:pt x="801" y="1670"/>
                  </a:cubicBezTo>
                  <a:cubicBezTo>
                    <a:pt x="677" y="1546"/>
                    <a:pt x="554" y="1423"/>
                    <a:pt x="495" y="1235"/>
                  </a:cubicBezTo>
                  <a:cubicBezTo>
                    <a:pt x="248" y="865"/>
                    <a:pt x="124" y="435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6"/>
            <p:cNvSpPr/>
            <p:nvPr/>
          </p:nvSpPr>
          <p:spPr>
            <a:xfrm>
              <a:off x="3451925" y="3844950"/>
              <a:ext cx="412100" cy="672150"/>
            </a:xfrm>
            <a:custGeom>
              <a:avLst/>
              <a:gdLst/>
              <a:ahLst/>
              <a:cxnLst/>
              <a:rect l="l" t="t" r="r" b="b"/>
              <a:pathLst>
                <a:path w="16484" h="26886" extrusionOk="0">
                  <a:moveTo>
                    <a:pt x="9347" y="1"/>
                  </a:moveTo>
                  <a:cubicBezTo>
                    <a:pt x="9083" y="1"/>
                    <a:pt x="8805" y="43"/>
                    <a:pt x="8521" y="146"/>
                  </a:cubicBezTo>
                  <a:cubicBezTo>
                    <a:pt x="8521" y="146"/>
                    <a:pt x="6669" y="146"/>
                    <a:pt x="4629" y="2986"/>
                  </a:cubicBezTo>
                  <a:cubicBezTo>
                    <a:pt x="2594" y="5826"/>
                    <a:pt x="1359" y="8232"/>
                    <a:pt x="924" y="11072"/>
                  </a:cubicBezTo>
                  <a:cubicBezTo>
                    <a:pt x="430" y="13853"/>
                    <a:pt x="1" y="17434"/>
                    <a:pt x="430" y="19039"/>
                  </a:cubicBezTo>
                  <a:cubicBezTo>
                    <a:pt x="801" y="20210"/>
                    <a:pt x="801" y="21445"/>
                    <a:pt x="1171" y="22620"/>
                  </a:cubicBezTo>
                  <a:cubicBezTo>
                    <a:pt x="1665" y="24038"/>
                    <a:pt x="2470" y="25337"/>
                    <a:pt x="3147" y="26631"/>
                  </a:cubicBezTo>
                  <a:cubicBezTo>
                    <a:pt x="3147" y="26695"/>
                    <a:pt x="3147" y="26754"/>
                    <a:pt x="3211" y="26819"/>
                  </a:cubicBezTo>
                  <a:cubicBezTo>
                    <a:pt x="3258" y="26865"/>
                    <a:pt x="3322" y="26885"/>
                    <a:pt x="3391" y="26885"/>
                  </a:cubicBezTo>
                  <a:cubicBezTo>
                    <a:pt x="3504" y="26885"/>
                    <a:pt x="3628" y="26831"/>
                    <a:pt x="3705" y="26754"/>
                  </a:cubicBezTo>
                  <a:cubicBezTo>
                    <a:pt x="3829" y="26631"/>
                    <a:pt x="3888" y="26448"/>
                    <a:pt x="3952" y="26261"/>
                  </a:cubicBezTo>
                  <a:cubicBezTo>
                    <a:pt x="4505" y="24532"/>
                    <a:pt x="5987" y="22867"/>
                    <a:pt x="7039" y="21321"/>
                  </a:cubicBezTo>
                  <a:cubicBezTo>
                    <a:pt x="7904" y="20027"/>
                    <a:pt x="9262" y="18481"/>
                    <a:pt x="9880" y="16999"/>
                  </a:cubicBezTo>
                  <a:cubicBezTo>
                    <a:pt x="10867" y="14406"/>
                    <a:pt x="11050" y="11566"/>
                    <a:pt x="13337" y="9713"/>
                  </a:cubicBezTo>
                  <a:cubicBezTo>
                    <a:pt x="13831" y="9284"/>
                    <a:pt x="14384" y="8973"/>
                    <a:pt x="14819" y="8479"/>
                  </a:cubicBezTo>
                  <a:cubicBezTo>
                    <a:pt x="15249" y="8049"/>
                    <a:pt x="15496" y="7491"/>
                    <a:pt x="15743" y="6938"/>
                  </a:cubicBezTo>
                  <a:cubicBezTo>
                    <a:pt x="15990" y="6379"/>
                    <a:pt x="16237" y="5826"/>
                    <a:pt x="16301" y="5268"/>
                  </a:cubicBezTo>
                  <a:cubicBezTo>
                    <a:pt x="16483" y="2922"/>
                    <a:pt x="14201" y="2862"/>
                    <a:pt x="12902" y="1687"/>
                  </a:cubicBezTo>
                  <a:cubicBezTo>
                    <a:pt x="12473" y="1381"/>
                    <a:pt x="11915" y="1257"/>
                    <a:pt x="11421" y="823"/>
                  </a:cubicBezTo>
                  <a:cubicBezTo>
                    <a:pt x="11421" y="823"/>
                    <a:pt x="10517" y="1"/>
                    <a:pt x="9347" y="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41" name="Google Shape;1541;p36"/>
            <p:cNvSpPr/>
            <p:nvPr/>
          </p:nvSpPr>
          <p:spPr>
            <a:xfrm>
              <a:off x="3592325" y="4050725"/>
              <a:ext cx="152900" cy="160550"/>
            </a:xfrm>
            <a:custGeom>
              <a:avLst/>
              <a:gdLst/>
              <a:ahLst/>
              <a:cxnLst/>
              <a:rect l="l" t="t" r="r" b="b"/>
              <a:pathLst>
                <a:path w="6116" h="6422" extrusionOk="0">
                  <a:moveTo>
                    <a:pt x="3893" y="1"/>
                  </a:moveTo>
                  <a:cubicBezTo>
                    <a:pt x="3582" y="124"/>
                    <a:pt x="3276" y="435"/>
                    <a:pt x="3029" y="682"/>
                  </a:cubicBezTo>
                  <a:cubicBezTo>
                    <a:pt x="2041" y="1729"/>
                    <a:pt x="1053" y="2782"/>
                    <a:pt x="371" y="4076"/>
                  </a:cubicBezTo>
                  <a:cubicBezTo>
                    <a:pt x="189" y="4510"/>
                    <a:pt x="1" y="5128"/>
                    <a:pt x="312" y="5498"/>
                  </a:cubicBezTo>
                  <a:cubicBezTo>
                    <a:pt x="435" y="5622"/>
                    <a:pt x="559" y="5681"/>
                    <a:pt x="742" y="5745"/>
                  </a:cubicBezTo>
                  <a:cubicBezTo>
                    <a:pt x="1236" y="6051"/>
                    <a:pt x="1730" y="6298"/>
                    <a:pt x="2288" y="6422"/>
                  </a:cubicBezTo>
                  <a:cubicBezTo>
                    <a:pt x="3458" y="5064"/>
                    <a:pt x="4757" y="3829"/>
                    <a:pt x="6116" y="2594"/>
                  </a:cubicBezTo>
                  <a:cubicBezTo>
                    <a:pt x="5498" y="2223"/>
                    <a:pt x="5064" y="1547"/>
                    <a:pt x="5004" y="865"/>
                  </a:cubicBezTo>
                  <a:cubicBezTo>
                    <a:pt x="4940" y="682"/>
                    <a:pt x="4940" y="495"/>
                    <a:pt x="4881" y="312"/>
                  </a:cubicBezTo>
                  <a:cubicBezTo>
                    <a:pt x="4757" y="65"/>
                    <a:pt x="4446" y="1"/>
                    <a:pt x="4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6"/>
            <p:cNvSpPr/>
            <p:nvPr/>
          </p:nvSpPr>
          <p:spPr>
            <a:xfrm>
              <a:off x="3839300" y="3999850"/>
              <a:ext cx="15475" cy="30900"/>
            </a:xfrm>
            <a:custGeom>
              <a:avLst/>
              <a:gdLst/>
              <a:ahLst/>
              <a:cxnLst/>
              <a:rect l="l" t="t" r="r" b="b"/>
              <a:pathLst>
                <a:path w="619" h="1236" extrusionOk="0">
                  <a:moveTo>
                    <a:pt x="618" y="1"/>
                  </a:moveTo>
                  <a:lnTo>
                    <a:pt x="248" y="742"/>
                  </a:lnTo>
                  <a:cubicBezTo>
                    <a:pt x="188" y="924"/>
                    <a:pt x="124" y="1112"/>
                    <a:pt x="1" y="1235"/>
                  </a:cubicBezTo>
                  <a:cubicBezTo>
                    <a:pt x="188" y="1112"/>
                    <a:pt x="312" y="924"/>
                    <a:pt x="435" y="801"/>
                  </a:cubicBezTo>
                  <a:cubicBezTo>
                    <a:pt x="495" y="554"/>
                    <a:pt x="559" y="248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6"/>
            <p:cNvSpPr/>
            <p:nvPr/>
          </p:nvSpPr>
          <p:spPr>
            <a:xfrm>
              <a:off x="3723600" y="3955025"/>
              <a:ext cx="131175" cy="137475"/>
            </a:xfrm>
            <a:custGeom>
              <a:avLst/>
              <a:gdLst/>
              <a:ahLst/>
              <a:cxnLst/>
              <a:rect l="l" t="t" r="r" b="b"/>
              <a:pathLst>
                <a:path w="5247" h="5499" extrusionOk="0">
                  <a:moveTo>
                    <a:pt x="4135" y="1"/>
                  </a:moveTo>
                  <a:cubicBezTo>
                    <a:pt x="3888" y="65"/>
                    <a:pt x="3705" y="188"/>
                    <a:pt x="3517" y="312"/>
                  </a:cubicBezTo>
                  <a:cubicBezTo>
                    <a:pt x="2529" y="1053"/>
                    <a:pt x="1359" y="1482"/>
                    <a:pt x="371" y="2288"/>
                  </a:cubicBezTo>
                  <a:cubicBezTo>
                    <a:pt x="247" y="2411"/>
                    <a:pt x="124" y="2535"/>
                    <a:pt x="60" y="2717"/>
                  </a:cubicBezTo>
                  <a:cubicBezTo>
                    <a:pt x="0" y="2905"/>
                    <a:pt x="60" y="3088"/>
                    <a:pt x="124" y="3275"/>
                  </a:cubicBezTo>
                  <a:cubicBezTo>
                    <a:pt x="494" y="4140"/>
                    <a:pt x="1112" y="4940"/>
                    <a:pt x="1912" y="5498"/>
                  </a:cubicBezTo>
                  <a:cubicBezTo>
                    <a:pt x="2653" y="4817"/>
                    <a:pt x="3394" y="4199"/>
                    <a:pt x="4075" y="3582"/>
                  </a:cubicBezTo>
                  <a:lnTo>
                    <a:pt x="4629" y="3028"/>
                  </a:lnTo>
                  <a:cubicBezTo>
                    <a:pt x="4752" y="2905"/>
                    <a:pt x="4816" y="2717"/>
                    <a:pt x="4876" y="2535"/>
                  </a:cubicBezTo>
                  <a:lnTo>
                    <a:pt x="5246" y="1794"/>
                  </a:lnTo>
                  <a:cubicBezTo>
                    <a:pt x="5246" y="1482"/>
                    <a:pt x="5187" y="1235"/>
                    <a:pt x="5187" y="988"/>
                  </a:cubicBezTo>
                  <a:cubicBezTo>
                    <a:pt x="5063" y="495"/>
                    <a:pt x="4693" y="1"/>
                    <a:pt x="4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6"/>
            <p:cNvSpPr/>
            <p:nvPr/>
          </p:nvSpPr>
          <p:spPr>
            <a:xfrm>
              <a:off x="3513675" y="4205075"/>
              <a:ext cx="106475" cy="234650"/>
            </a:xfrm>
            <a:custGeom>
              <a:avLst/>
              <a:gdLst/>
              <a:ahLst/>
              <a:cxnLst/>
              <a:rect l="l" t="t" r="r" b="b"/>
              <a:pathLst>
                <a:path w="4259" h="9386" extrusionOk="0">
                  <a:moveTo>
                    <a:pt x="2717" y="1"/>
                  </a:moveTo>
                  <a:cubicBezTo>
                    <a:pt x="2529" y="1"/>
                    <a:pt x="2347" y="65"/>
                    <a:pt x="2223" y="189"/>
                  </a:cubicBezTo>
                  <a:cubicBezTo>
                    <a:pt x="2100" y="312"/>
                    <a:pt x="2035" y="495"/>
                    <a:pt x="1976" y="683"/>
                  </a:cubicBezTo>
                  <a:cubicBezTo>
                    <a:pt x="865" y="3459"/>
                    <a:pt x="0" y="6486"/>
                    <a:pt x="801" y="9386"/>
                  </a:cubicBezTo>
                  <a:cubicBezTo>
                    <a:pt x="865" y="8892"/>
                    <a:pt x="924" y="8462"/>
                    <a:pt x="1235" y="8151"/>
                  </a:cubicBezTo>
                  <a:cubicBezTo>
                    <a:pt x="1665" y="6422"/>
                    <a:pt x="2347" y="4758"/>
                    <a:pt x="3211" y="3335"/>
                  </a:cubicBezTo>
                  <a:cubicBezTo>
                    <a:pt x="3517" y="2782"/>
                    <a:pt x="3888" y="2224"/>
                    <a:pt x="4258" y="1730"/>
                  </a:cubicBezTo>
                  <a:lnTo>
                    <a:pt x="4135" y="1606"/>
                  </a:lnTo>
                  <a:cubicBezTo>
                    <a:pt x="3888" y="1483"/>
                    <a:pt x="3641" y="1300"/>
                    <a:pt x="3517" y="1053"/>
                  </a:cubicBezTo>
                  <a:cubicBezTo>
                    <a:pt x="3394" y="865"/>
                    <a:pt x="3394" y="618"/>
                    <a:pt x="3335" y="436"/>
                  </a:cubicBezTo>
                  <a:cubicBezTo>
                    <a:pt x="3211" y="189"/>
                    <a:pt x="2964" y="1"/>
                    <a:pt x="27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6"/>
            <p:cNvSpPr/>
            <p:nvPr/>
          </p:nvSpPr>
          <p:spPr>
            <a:xfrm>
              <a:off x="3530600" y="3950450"/>
              <a:ext cx="297975" cy="371975"/>
            </a:xfrm>
            <a:custGeom>
              <a:avLst/>
              <a:gdLst/>
              <a:ahLst/>
              <a:cxnLst/>
              <a:rect l="l" t="t" r="r" b="b"/>
              <a:pathLst>
                <a:path w="11919" h="14879" extrusionOk="0">
                  <a:moveTo>
                    <a:pt x="11855" y="1"/>
                  </a:moveTo>
                  <a:cubicBezTo>
                    <a:pt x="11855" y="1"/>
                    <a:pt x="9449" y="1171"/>
                    <a:pt x="6733" y="3641"/>
                  </a:cubicBezTo>
                  <a:cubicBezTo>
                    <a:pt x="4016" y="6111"/>
                    <a:pt x="1052" y="9756"/>
                    <a:pt x="0" y="14819"/>
                  </a:cubicBezTo>
                  <a:cubicBezTo>
                    <a:pt x="0" y="14819"/>
                    <a:pt x="0" y="14878"/>
                    <a:pt x="64" y="14878"/>
                  </a:cubicBezTo>
                  <a:lnTo>
                    <a:pt x="64" y="14819"/>
                  </a:lnTo>
                  <a:cubicBezTo>
                    <a:pt x="1176" y="9815"/>
                    <a:pt x="4075" y="6111"/>
                    <a:pt x="6792" y="3705"/>
                  </a:cubicBezTo>
                  <a:cubicBezTo>
                    <a:pt x="8150" y="2471"/>
                    <a:pt x="9385" y="1606"/>
                    <a:pt x="10373" y="989"/>
                  </a:cubicBezTo>
                  <a:cubicBezTo>
                    <a:pt x="10808" y="678"/>
                    <a:pt x="11178" y="431"/>
                    <a:pt x="11484" y="307"/>
                  </a:cubicBezTo>
                  <a:cubicBezTo>
                    <a:pt x="11608" y="248"/>
                    <a:pt x="11731" y="184"/>
                    <a:pt x="11795" y="124"/>
                  </a:cubicBezTo>
                  <a:cubicBezTo>
                    <a:pt x="11855" y="124"/>
                    <a:pt x="11919" y="60"/>
                    <a:pt x="11919" y="60"/>
                  </a:cubicBezTo>
                  <a:cubicBezTo>
                    <a:pt x="11919" y="1"/>
                    <a:pt x="11855" y="1"/>
                    <a:pt x="11855" y="1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6"/>
            <p:cNvSpPr/>
            <p:nvPr/>
          </p:nvSpPr>
          <p:spPr>
            <a:xfrm>
              <a:off x="3695825" y="4043075"/>
              <a:ext cx="52500" cy="69425"/>
            </a:xfrm>
            <a:custGeom>
              <a:avLst/>
              <a:gdLst/>
              <a:ahLst/>
              <a:cxnLst/>
              <a:rect l="l" t="t" r="r" b="b"/>
              <a:pathLst>
                <a:path w="2100" h="2777" extrusionOk="0">
                  <a:moveTo>
                    <a:pt x="59" y="0"/>
                  </a:moveTo>
                  <a:cubicBezTo>
                    <a:pt x="59" y="60"/>
                    <a:pt x="0" y="60"/>
                    <a:pt x="0" y="124"/>
                  </a:cubicBezTo>
                  <a:cubicBezTo>
                    <a:pt x="0" y="124"/>
                    <a:pt x="0" y="183"/>
                    <a:pt x="59" y="183"/>
                  </a:cubicBezTo>
                  <a:lnTo>
                    <a:pt x="124" y="183"/>
                  </a:lnTo>
                  <a:lnTo>
                    <a:pt x="124" y="124"/>
                  </a:lnTo>
                  <a:lnTo>
                    <a:pt x="124" y="60"/>
                  </a:lnTo>
                  <a:lnTo>
                    <a:pt x="183" y="60"/>
                  </a:lnTo>
                  <a:cubicBezTo>
                    <a:pt x="183" y="60"/>
                    <a:pt x="247" y="60"/>
                    <a:pt x="306" y="124"/>
                  </a:cubicBezTo>
                  <a:cubicBezTo>
                    <a:pt x="430" y="124"/>
                    <a:pt x="494" y="183"/>
                    <a:pt x="553" y="247"/>
                  </a:cubicBezTo>
                  <a:cubicBezTo>
                    <a:pt x="617" y="247"/>
                    <a:pt x="677" y="247"/>
                    <a:pt x="677" y="307"/>
                  </a:cubicBezTo>
                  <a:lnTo>
                    <a:pt x="741" y="307"/>
                  </a:lnTo>
                  <a:cubicBezTo>
                    <a:pt x="864" y="494"/>
                    <a:pt x="924" y="677"/>
                    <a:pt x="988" y="865"/>
                  </a:cubicBezTo>
                  <a:cubicBezTo>
                    <a:pt x="988" y="1112"/>
                    <a:pt x="988" y="1359"/>
                    <a:pt x="1047" y="1541"/>
                  </a:cubicBezTo>
                  <a:cubicBezTo>
                    <a:pt x="1171" y="2100"/>
                    <a:pt x="1605" y="2470"/>
                    <a:pt x="2035" y="2776"/>
                  </a:cubicBezTo>
                  <a:lnTo>
                    <a:pt x="2099" y="2717"/>
                  </a:lnTo>
                  <a:cubicBezTo>
                    <a:pt x="1665" y="2406"/>
                    <a:pt x="1235" y="2035"/>
                    <a:pt x="1111" y="1541"/>
                  </a:cubicBezTo>
                  <a:cubicBezTo>
                    <a:pt x="1111" y="1359"/>
                    <a:pt x="1047" y="1112"/>
                    <a:pt x="1047" y="865"/>
                  </a:cubicBezTo>
                  <a:cubicBezTo>
                    <a:pt x="1047" y="677"/>
                    <a:pt x="988" y="430"/>
                    <a:pt x="800" y="247"/>
                  </a:cubicBezTo>
                  <a:lnTo>
                    <a:pt x="741" y="247"/>
                  </a:lnTo>
                  <a:cubicBezTo>
                    <a:pt x="677" y="183"/>
                    <a:pt x="617" y="124"/>
                    <a:pt x="494" y="60"/>
                  </a:cubicBezTo>
                  <a:cubicBezTo>
                    <a:pt x="370" y="0"/>
                    <a:pt x="247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6"/>
            <p:cNvSpPr/>
            <p:nvPr/>
          </p:nvSpPr>
          <p:spPr>
            <a:xfrm>
              <a:off x="3593950" y="4168050"/>
              <a:ext cx="55575" cy="41750"/>
            </a:xfrm>
            <a:custGeom>
              <a:avLst/>
              <a:gdLst/>
              <a:ahLst/>
              <a:cxnLst/>
              <a:rect l="l" t="t" r="r" b="b"/>
              <a:pathLst>
                <a:path w="2223" h="1670" extrusionOk="0">
                  <a:moveTo>
                    <a:pt x="59" y="0"/>
                  </a:moveTo>
                  <a:cubicBezTo>
                    <a:pt x="0" y="64"/>
                    <a:pt x="0" y="188"/>
                    <a:pt x="0" y="247"/>
                  </a:cubicBezTo>
                  <a:cubicBezTo>
                    <a:pt x="0" y="494"/>
                    <a:pt x="124" y="682"/>
                    <a:pt x="247" y="864"/>
                  </a:cubicBezTo>
                  <a:cubicBezTo>
                    <a:pt x="494" y="1052"/>
                    <a:pt x="864" y="1235"/>
                    <a:pt x="1171" y="1358"/>
                  </a:cubicBezTo>
                  <a:cubicBezTo>
                    <a:pt x="1541" y="1482"/>
                    <a:pt x="1912" y="1546"/>
                    <a:pt x="2159" y="1670"/>
                  </a:cubicBezTo>
                  <a:lnTo>
                    <a:pt x="2223" y="1546"/>
                  </a:lnTo>
                  <a:cubicBezTo>
                    <a:pt x="1852" y="1423"/>
                    <a:pt x="1294" y="1358"/>
                    <a:pt x="864" y="1176"/>
                  </a:cubicBezTo>
                  <a:cubicBezTo>
                    <a:pt x="677" y="1052"/>
                    <a:pt x="430" y="929"/>
                    <a:pt x="306" y="805"/>
                  </a:cubicBezTo>
                  <a:cubicBezTo>
                    <a:pt x="183" y="618"/>
                    <a:pt x="124" y="435"/>
                    <a:pt x="124" y="247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6"/>
            <p:cNvSpPr/>
            <p:nvPr/>
          </p:nvSpPr>
          <p:spPr>
            <a:xfrm>
              <a:off x="3579975" y="4197425"/>
              <a:ext cx="40175" cy="52500"/>
            </a:xfrm>
            <a:custGeom>
              <a:avLst/>
              <a:gdLst/>
              <a:ahLst/>
              <a:cxnLst/>
              <a:rect l="l" t="t" r="r" b="b"/>
              <a:pathLst>
                <a:path w="1607" h="2100" extrusionOk="0">
                  <a:moveTo>
                    <a:pt x="65" y="1"/>
                  </a:moveTo>
                  <a:lnTo>
                    <a:pt x="1" y="60"/>
                  </a:lnTo>
                  <a:cubicBezTo>
                    <a:pt x="189" y="124"/>
                    <a:pt x="371" y="183"/>
                    <a:pt x="495" y="371"/>
                  </a:cubicBezTo>
                  <a:cubicBezTo>
                    <a:pt x="618" y="495"/>
                    <a:pt x="683" y="677"/>
                    <a:pt x="683" y="865"/>
                  </a:cubicBezTo>
                  <a:lnTo>
                    <a:pt x="683" y="989"/>
                  </a:lnTo>
                  <a:lnTo>
                    <a:pt x="683" y="1112"/>
                  </a:lnTo>
                  <a:cubicBezTo>
                    <a:pt x="683" y="1171"/>
                    <a:pt x="683" y="1236"/>
                    <a:pt x="742" y="1295"/>
                  </a:cubicBezTo>
                  <a:cubicBezTo>
                    <a:pt x="806" y="1359"/>
                    <a:pt x="806" y="1418"/>
                    <a:pt x="865" y="1542"/>
                  </a:cubicBezTo>
                  <a:cubicBezTo>
                    <a:pt x="1053" y="1789"/>
                    <a:pt x="1300" y="2036"/>
                    <a:pt x="1606" y="2100"/>
                  </a:cubicBezTo>
                  <a:lnTo>
                    <a:pt x="1606" y="2036"/>
                  </a:lnTo>
                  <a:cubicBezTo>
                    <a:pt x="1359" y="1976"/>
                    <a:pt x="1112" y="1729"/>
                    <a:pt x="989" y="1482"/>
                  </a:cubicBezTo>
                  <a:cubicBezTo>
                    <a:pt x="865" y="1359"/>
                    <a:pt x="865" y="1295"/>
                    <a:pt x="806" y="1236"/>
                  </a:cubicBezTo>
                  <a:cubicBezTo>
                    <a:pt x="742" y="1236"/>
                    <a:pt x="742" y="1171"/>
                    <a:pt x="742" y="1112"/>
                  </a:cubicBezTo>
                  <a:lnTo>
                    <a:pt x="742" y="989"/>
                  </a:lnTo>
                  <a:lnTo>
                    <a:pt x="742" y="865"/>
                  </a:lnTo>
                  <a:cubicBezTo>
                    <a:pt x="742" y="677"/>
                    <a:pt x="683" y="430"/>
                    <a:pt x="559" y="307"/>
                  </a:cubicBezTo>
                  <a:cubicBezTo>
                    <a:pt x="436" y="124"/>
                    <a:pt x="248" y="1"/>
                    <a:pt x="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6"/>
            <p:cNvSpPr/>
            <p:nvPr/>
          </p:nvSpPr>
          <p:spPr>
            <a:xfrm>
              <a:off x="3722000" y="4021450"/>
              <a:ext cx="55575" cy="67950"/>
            </a:xfrm>
            <a:custGeom>
              <a:avLst/>
              <a:gdLst/>
              <a:ahLst/>
              <a:cxnLst/>
              <a:rect l="l" t="t" r="r" b="b"/>
              <a:pathLst>
                <a:path w="2223" h="2718" extrusionOk="0">
                  <a:moveTo>
                    <a:pt x="64" y="1"/>
                  </a:moveTo>
                  <a:cubicBezTo>
                    <a:pt x="64" y="124"/>
                    <a:pt x="0" y="248"/>
                    <a:pt x="0" y="307"/>
                  </a:cubicBezTo>
                  <a:cubicBezTo>
                    <a:pt x="0" y="554"/>
                    <a:pt x="124" y="742"/>
                    <a:pt x="247" y="925"/>
                  </a:cubicBezTo>
                  <a:lnTo>
                    <a:pt x="805" y="1295"/>
                  </a:lnTo>
                  <a:cubicBezTo>
                    <a:pt x="1359" y="1606"/>
                    <a:pt x="1793" y="2160"/>
                    <a:pt x="2164" y="2718"/>
                  </a:cubicBezTo>
                  <a:lnTo>
                    <a:pt x="2223" y="2653"/>
                  </a:lnTo>
                  <a:cubicBezTo>
                    <a:pt x="1852" y="2100"/>
                    <a:pt x="1423" y="1542"/>
                    <a:pt x="865" y="1236"/>
                  </a:cubicBezTo>
                  <a:lnTo>
                    <a:pt x="311" y="865"/>
                  </a:lnTo>
                  <a:cubicBezTo>
                    <a:pt x="188" y="678"/>
                    <a:pt x="124" y="554"/>
                    <a:pt x="124" y="307"/>
                  </a:cubicBezTo>
                  <a:cubicBezTo>
                    <a:pt x="124" y="248"/>
                    <a:pt x="124" y="124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6"/>
            <p:cNvSpPr/>
            <p:nvPr/>
          </p:nvSpPr>
          <p:spPr>
            <a:xfrm>
              <a:off x="4209750" y="3172500"/>
              <a:ext cx="38675" cy="206850"/>
            </a:xfrm>
            <a:custGeom>
              <a:avLst/>
              <a:gdLst/>
              <a:ahLst/>
              <a:cxnLst/>
              <a:rect l="l" t="t" r="r" b="b"/>
              <a:pathLst>
                <a:path w="1547" h="8274" extrusionOk="0">
                  <a:moveTo>
                    <a:pt x="65" y="0"/>
                  </a:moveTo>
                  <a:cubicBezTo>
                    <a:pt x="1" y="741"/>
                    <a:pt x="1" y="1418"/>
                    <a:pt x="1" y="2036"/>
                  </a:cubicBezTo>
                  <a:cubicBezTo>
                    <a:pt x="1" y="5063"/>
                    <a:pt x="312" y="6604"/>
                    <a:pt x="618" y="7410"/>
                  </a:cubicBezTo>
                  <a:cubicBezTo>
                    <a:pt x="806" y="7780"/>
                    <a:pt x="989" y="8027"/>
                    <a:pt x="1112" y="8151"/>
                  </a:cubicBezTo>
                  <a:cubicBezTo>
                    <a:pt x="1300" y="8274"/>
                    <a:pt x="1423" y="8274"/>
                    <a:pt x="1483" y="8274"/>
                  </a:cubicBezTo>
                  <a:cubicBezTo>
                    <a:pt x="1483" y="8274"/>
                    <a:pt x="1547" y="8274"/>
                    <a:pt x="1547" y="8210"/>
                  </a:cubicBezTo>
                  <a:lnTo>
                    <a:pt x="1483" y="8210"/>
                  </a:lnTo>
                  <a:cubicBezTo>
                    <a:pt x="1423" y="8210"/>
                    <a:pt x="1300" y="8210"/>
                    <a:pt x="1176" y="8086"/>
                  </a:cubicBezTo>
                  <a:cubicBezTo>
                    <a:pt x="989" y="7904"/>
                    <a:pt x="682" y="7533"/>
                    <a:pt x="495" y="6604"/>
                  </a:cubicBezTo>
                  <a:cubicBezTo>
                    <a:pt x="248" y="5740"/>
                    <a:pt x="65" y="4322"/>
                    <a:pt x="65" y="2036"/>
                  </a:cubicBezTo>
                  <a:cubicBezTo>
                    <a:pt x="65" y="1418"/>
                    <a:pt x="65" y="741"/>
                    <a:pt x="124" y="60"/>
                  </a:cubicBezTo>
                  <a:cubicBezTo>
                    <a:pt x="124" y="0"/>
                    <a:pt x="124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6"/>
            <p:cNvSpPr/>
            <p:nvPr/>
          </p:nvSpPr>
          <p:spPr>
            <a:xfrm>
              <a:off x="3499725" y="3760250"/>
              <a:ext cx="1216350" cy="1680350"/>
            </a:xfrm>
            <a:custGeom>
              <a:avLst/>
              <a:gdLst/>
              <a:ahLst/>
              <a:cxnLst/>
              <a:rect l="l" t="t" r="r" b="b"/>
              <a:pathLst>
                <a:path w="48654" h="67214" extrusionOk="0">
                  <a:moveTo>
                    <a:pt x="40557" y="0"/>
                  </a:moveTo>
                  <a:cubicBezTo>
                    <a:pt x="40499" y="0"/>
                    <a:pt x="40440" y="4"/>
                    <a:pt x="40380" y="12"/>
                  </a:cubicBezTo>
                  <a:cubicBezTo>
                    <a:pt x="39456" y="135"/>
                    <a:pt x="36305" y="506"/>
                    <a:pt x="35687" y="629"/>
                  </a:cubicBezTo>
                  <a:cubicBezTo>
                    <a:pt x="35534" y="662"/>
                    <a:pt x="35195" y="678"/>
                    <a:pt x="34739" y="678"/>
                  </a:cubicBezTo>
                  <a:cubicBezTo>
                    <a:pt x="34283" y="678"/>
                    <a:pt x="33712" y="662"/>
                    <a:pt x="33094" y="629"/>
                  </a:cubicBezTo>
                  <a:cubicBezTo>
                    <a:pt x="32199" y="595"/>
                    <a:pt x="31240" y="559"/>
                    <a:pt x="30449" y="559"/>
                  </a:cubicBezTo>
                  <a:cubicBezTo>
                    <a:pt x="29878" y="559"/>
                    <a:pt x="29394" y="578"/>
                    <a:pt x="29083" y="629"/>
                  </a:cubicBezTo>
                  <a:cubicBezTo>
                    <a:pt x="27784" y="941"/>
                    <a:pt x="23462" y="2482"/>
                    <a:pt x="22045" y="3287"/>
                  </a:cubicBezTo>
                  <a:cubicBezTo>
                    <a:pt x="20375" y="4151"/>
                    <a:pt x="18834" y="5386"/>
                    <a:pt x="17412" y="6621"/>
                  </a:cubicBezTo>
                  <a:cubicBezTo>
                    <a:pt x="16241" y="7609"/>
                    <a:pt x="15377" y="8844"/>
                    <a:pt x="14448" y="9955"/>
                  </a:cubicBezTo>
                  <a:cubicBezTo>
                    <a:pt x="14018" y="10449"/>
                    <a:pt x="13524" y="10943"/>
                    <a:pt x="13030" y="11373"/>
                  </a:cubicBezTo>
                  <a:cubicBezTo>
                    <a:pt x="9820" y="14154"/>
                    <a:pt x="5928" y="17488"/>
                    <a:pt x="3769" y="21128"/>
                  </a:cubicBezTo>
                  <a:cubicBezTo>
                    <a:pt x="1976" y="24032"/>
                    <a:pt x="1052" y="27796"/>
                    <a:pt x="1052" y="31195"/>
                  </a:cubicBezTo>
                  <a:cubicBezTo>
                    <a:pt x="1052" y="35517"/>
                    <a:pt x="0" y="37181"/>
                    <a:pt x="1052" y="41133"/>
                  </a:cubicBezTo>
                  <a:cubicBezTo>
                    <a:pt x="2100" y="45084"/>
                    <a:pt x="2100" y="46630"/>
                    <a:pt x="3152" y="48606"/>
                  </a:cubicBezTo>
                  <a:cubicBezTo>
                    <a:pt x="4199" y="50582"/>
                    <a:pt x="8027" y="55274"/>
                    <a:pt x="12225" y="58174"/>
                  </a:cubicBezTo>
                  <a:cubicBezTo>
                    <a:pt x="16424" y="61078"/>
                    <a:pt x="24021" y="64595"/>
                    <a:pt x="24514" y="64842"/>
                  </a:cubicBezTo>
                  <a:cubicBezTo>
                    <a:pt x="24997" y="65113"/>
                    <a:pt x="28344" y="67213"/>
                    <a:pt x="31364" y="67213"/>
                  </a:cubicBezTo>
                  <a:cubicBezTo>
                    <a:pt x="31808" y="67213"/>
                    <a:pt x="32245" y="67168"/>
                    <a:pt x="32664" y="67065"/>
                  </a:cubicBezTo>
                  <a:cubicBezTo>
                    <a:pt x="35934" y="66324"/>
                    <a:pt x="38651" y="64595"/>
                    <a:pt x="39580" y="62249"/>
                  </a:cubicBezTo>
                  <a:cubicBezTo>
                    <a:pt x="40503" y="59902"/>
                    <a:pt x="44578" y="53728"/>
                    <a:pt x="44949" y="51629"/>
                  </a:cubicBezTo>
                  <a:cubicBezTo>
                    <a:pt x="45383" y="49530"/>
                    <a:pt x="48653" y="41133"/>
                    <a:pt x="47483" y="36811"/>
                  </a:cubicBezTo>
                  <a:cubicBezTo>
                    <a:pt x="46742" y="34282"/>
                    <a:pt x="46001" y="31501"/>
                    <a:pt x="44702" y="29219"/>
                  </a:cubicBezTo>
                  <a:cubicBezTo>
                    <a:pt x="44084" y="28231"/>
                    <a:pt x="44272" y="27367"/>
                    <a:pt x="44025" y="26314"/>
                  </a:cubicBezTo>
                  <a:cubicBezTo>
                    <a:pt x="43902" y="25573"/>
                    <a:pt x="43467" y="24897"/>
                    <a:pt x="43096" y="24215"/>
                  </a:cubicBezTo>
                  <a:cubicBezTo>
                    <a:pt x="42667" y="23351"/>
                    <a:pt x="42109" y="22486"/>
                    <a:pt x="41368" y="21810"/>
                  </a:cubicBezTo>
                  <a:cubicBezTo>
                    <a:pt x="39580" y="20204"/>
                    <a:pt x="35875" y="20204"/>
                    <a:pt x="33588" y="19523"/>
                  </a:cubicBezTo>
                  <a:cubicBezTo>
                    <a:pt x="31612" y="18905"/>
                    <a:pt x="28466" y="17917"/>
                    <a:pt x="27908" y="15571"/>
                  </a:cubicBezTo>
                  <a:cubicBezTo>
                    <a:pt x="26984" y="11807"/>
                    <a:pt x="27537" y="9832"/>
                    <a:pt x="28466" y="9150"/>
                  </a:cubicBezTo>
                  <a:cubicBezTo>
                    <a:pt x="29337" y="8568"/>
                    <a:pt x="31362" y="5849"/>
                    <a:pt x="33866" y="5849"/>
                  </a:cubicBezTo>
                  <a:cubicBezTo>
                    <a:pt x="34019" y="5849"/>
                    <a:pt x="34173" y="5859"/>
                    <a:pt x="34329" y="5880"/>
                  </a:cubicBezTo>
                  <a:cubicBezTo>
                    <a:pt x="36550" y="6223"/>
                    <a:pt x="37665" y="6963"/>
                    <a:pt x="38497" y="6963"/>
                  </a:cubicBezTo>
                  <a:cubicBezTo>
                    <a:pt x="38707" y="6963"/>
                    <a:pt x="38899" y="6916"/>
                    <a:pt x="39086" y="6804"/>
                  </a:cubicBezTo>
                  <a:cubicBezTo>
                    <a:pt x="40009" y="6310"/>
                    <a:pt x="40750" y="5075"/>
                    <a:pt x="40874" y="4704"/>
                  </a:cubicBezTo>
                  <a:cubicBezTo>
                    <a:pt x="41061" y="4334"/>
                    <a:pt x="41679" y="4704"/>
                    <a:pt x="42232" y="4211"/>
                  </a:cubicBezTo>
                  <a:cubicBezTo>
                    <a:pt x="42726" y="3657"/>
                    <a:pt x="42973" y="2111"/>
                    <a:pt x="42479" y="1435"/>
                  </a:cubicBezTo>
                  <a:cubicBezTo>
                    <a:pt x="41962" y="797"/>
                    <a:pt x="41388" y="0"/>
                    <a:pt x="4055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52" name="Google Shape;1552;p36"/>
            <p:cNvSpPr/>
            <p:nvPr/>
          </p:nvSpPr>
          <p:spPr>
            <a:xfrm>
              <a:off x="3532200" y="4441325"/>
              <a:ext cx="3100" cy="23100"/>
            </a:xfrm>
            <a:custGeom>
              <a:avLst/>
              <a:gdLst/>
              <a:ahLst/>
              <a:cxnLst/>
              <a:rect l="l" t="t" r="r" b="b"/>
              <a:pathLst>
                <a:path w="124" h="924" extrusionOk="0">
                  <a:moveTo>
                    <a:pt x="60" y="0"/>
                  </a:moveTo>
                  <a:lnTo>
                    <a:pt x="60" y="59"/>
                  </a:lnTo>
                  <a:cubicBezTo>
                    <a:pt x="0" y="370"/>
                    <a:pt x="0" y="617"/>
                    <a:pt x="0" y="924"/>
                  </a:cubicBezTo>
                  <a:cubicBezTo>
                    <a:pt x="60" y="677"/>
                    <a:pt x="60" y="370"/>
                    <a:pt x="124" y="124"/>
                  </a:cubicBezTo>
                  <a:cubicBezTo>
                    <a:pt x="124" y="124"/>
                    <a:pt x="124" y="59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6"/>
            <p:cNvSpPr/>
            <p:nvPr/>
          </p:nvSpPr>
          <p:spPr>
            <a:xfrm>
              <a:off x="3533675" y="4408825"/>
              <a:ext cx="10900" cy="35600"/>
            </a:xfrm>
            <a:custGeom>
              <a:avLst/>
              <a:gdLst/>
              <a:ahLst/>
              <a:cxnLst/>
              <a:rect l="l" t="t" r="r" b="b"/>
              <a:pathLst>
                <a:path w="436" h="1424" extrusionOk="0">
                  <a:moveTo>
                    <a:pt x="435" y="1"/>
                  </a:moveTo>
                  <a:lnTo>
                    <a:pt x="435" y="1"/>
                  </a:lnTo>
                  <a:cubicBezTo>
                    <a:pt x="124" y="312"/>
                    <a:pt x="65" y="742"/>
                    <a:pt x="1" y="1236"/>
                  </a:cubicBezTo>
                  <a:lnTo>
                    <a:pt x="1" y="1300"/>
                  </a:lnTo>
                  <a:cubicBezTo>
                    <a:pt x="65" y="1359"/>
                    <a:pt x="65" y="1424"/>
                    <a:pt x="65" y="1424"/>
                  </a:cubicBezTo>
                  <a:cubicBezTo>
                    <a:pt x="188" y="930"/>
                    <a:pt x="248" y="436"/>
                    <a:pt x="4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6"/>
            <p:cNvSpPr/>
            <p:nvPr/>
          </p:nvSpPr>
          <p:spPr>
            <a:xfrm>
              <a:off x="3530600" y="4117175"/>
              <a:ext cx="558775" cy="855150"/>
            </a:xfrm>
            <a:custGeom>
              <a:avLst/>
              <a:gdLst/>
              <a:ahLst/>
              <a:cxnLst/>
              <a:rect l="l" t="t" r="r" b="b"/>
              <a:pathLst>
                <a:path w="22351" h="34206" extrusionOk="0">
                  <a:moveTo>
                    <a:pt x="17599" y="0"/>
                  </a:moveTo>
                  <a:cubicBezTo>
                    <a:pt x="17535" y="0"/>
                    <a:pt x="17476" y="0"/>
                    <a:pt x="17411" y="59"/>
                  </a:cubicBezTo>
                  <a:cubicBezTo>
                    <a:pt x="16547" y="247"/>
                    <a:pt x="15870" y="924"/>
                    <a:pt x="15065" y="1294"/>
                  </a:cubicBezTo>
                  <a:cubicBezTo>
                    <a:pt x="14077" y="1665"/>
                    <a:pt x="13030" y="2099"/>
                    <a:pt x="12042" y="2529"/>
                  </a:cubicBezTo>
                  <a:cubicBezTo>
                    <a:pt x="11054" y="2899"/>
                    <a:pt x="10067" y="3334"/>
                    <a:pt x="9202" y="3887"/>
                  </a:cubicBezTo>
                  <a:cubicBezTo>
                    <a:pt x="8027" y="4692"/>
                    <a:pt x="6915" y="5927"/>
                    <a:pt x="5433" y="6174"/>
                  </a:cubicBezTo>
                  <a:cubicBezTo>
                    <a:pt x="5992" y="5186"/>
                    <a:pt x="6856" y="4258"/>
                    <a:pt x="7473" y="3270"/>
                  </a:cubicBezTo>
                  <a:cubicBezTo>
                    <a:pt x="7350" y="3211"/>
                    <a:pt x="7226" y="3146"/>
                    <a:pt x="7103" y="3146"/>
                  </a:cubicBezTo>
                  <a:cubicBezTo>
                    <a:pt x="6668" y="3146"/>
                    <a:pt x="6239" y="3458"/>
                    <a:pt x="5927" y="3828"/>
                  </a:cubicBezTo>
                  <a:cubicBezTo>
                    <a:pt x="4075" y="5927"/>
                    <a:pt x="3952" y="9385"/>
                    <a:pt x="1423" y="10990"/>
                  </a:cubicBezTo>
                  <a:cubicBezTo>
                    <a:pt x="1111" y="11173"/>
                    <a:pt x="805" y="11296"/>
                    <a:pt x="618" y="11543"/>
                  </a:cubicBezTo>
                  <a:cubicBezTo>
                    <a:pt x="558" y="11608"/>
                    <a:pt x="558" y="11608"/>
                    <a:pt x="558" y="11667"/>
                  </a:cubicBezTo>
                  <a:cubicBezTo>
                    <a:pt x="371" y="12102"/>
                    <a:pt x="311" y="12596"/>
                    <a:pt x="188" y="13090"/>
                  </a:cubicBezTo>
                  <a:cubicBezTo>
                    <a:pt x="124" y="13336"/>
                    <a:pt x="124" y="13643"/>
                    <a:pt x="64" y="13890"/>
                  </a:cubicBezTo>
                  <a:cubicBezTo>
                    <a:pt x="0" y="15742"/>
                    <a:pt x="247" y="17594"/>
                    <a:pt x="494" y="19387"/>
                  </a:cubicBezTo>
                  <a:cubicBezTo>
                    <a:pt x="741" y="20869"/>
                    <a:pt x="988" y="22351"/>
                    <a:pt x="1605" y="23709"/>
                  </a:cubicBezTo>
                  <a:cubicBezTo>
                    <a:pt x="1917" y="24450"/>
                    <a:pt x="2346" y="25191"/>
                    <a:pt x="2781" y="25868"/>
                  </a:cubicBezTo>
                  <a:cubicBezTo>
                    <a:pt x="2964" y="26238"/>
                    <a:pt x="3211" y="26549"/>
                    <a:pt x="3398" y="26920"/>
                  </a:cubicBezTo>
                  <a:cubicBezTo>
                    <a:pt x="3645" y="27043"/>
                    <a:pt x="3952" y="27167"/>
                    <a:pt x="4199" y="27290"/>
                  </a:cubicBezTo>
                  <a:cubicBezTo>
                    <a:pt x="4263" y="27290"/>
                    <a:pt x="4322" y="27350"/>
                    <a:pt x="4386" y="27350"/>
                  </a:cubicBezTo>
                  <a:cubicBezTo>
                    <a:pt x="3952" y="26732"/>
                    <a:pt x="3705" y="25991"/>
                    <a:pt x="3581" y="25250"/>
                  </a:cubicBezTo>
                  <a:lnTo>
                    <a:pt x="3581" y="25250"/>
                  </a:lnTo>
                  <a:cubicBezTo>
                    <a:pt x="4510" y="25685"/>
                    <a:pt x="5310" y="26362"/>
                    <a:pt x="6174" y="26856"/>
                  </a:cubicBezTo>
                  <a:cubicBezTo>
                    <a:pt x="6915" y="27290"/>
                    <a:pt x="7780" y="27661"/>
                    <a:pt x="8585" y="27661"/>
                  </a:cubicBezTo>
                  <a:lnTo>
                    <a:pt x="9079" y="27661"/>
                  </a:lnTo>
                  <a:cubicBezTo>
                    <a:pt x="9015" y="27350"/>
                    <a:pt x="8644" y="27167"/>
                    <a:pt x="8338" y="27043"/>
                  </a:cubicBezTo>
                  <a:cubicBezTo>
                    <a:pt x="7473" y="26796"/>
                    <a:pt x="6486" y="26609"/>
                    <a:pt x="5804" y="25991"/>
                  </a:cubicBezTo>
                  <a:cubicBezTo>
                    <a:pt x="5251" y="25562"/>
                    <a:pt x="4940" y="24880"/>
                    <a:pt x="4386" y="24509"/>
                  </a:cubicBezTo>
                  <a:cubicBezTo>
                    <a:pt x="4016" y="24262"/>
                    <a:pt x="3581" y="24139"/>
                    <a:pt x="3275" y="23833"/>
                  </a:cubicBezTo>
                  <a:cubicBezTo>
                    <a:pt x="3028" y="23586"/>
                    <a:pt x="2840" y="23215"/>
                    <a:pt x="2717" y="22845"/>
                  </a:cubicBezTo>
                  <a:cubicBezTo>
                    <a:pt x="2287" y="21546"/>
                    <a:pt x="1793" y="20252"/>
                    <a:pt x="1299" y="19017"/>
                  </a:cubicBezTo>
                  <a:lnTo>
                    <a:pt x="1299" y="19017"/>
                  </a:lnTo>
                  <a:cubicBezTo>
                    <a:pt x="2470" y="20128"/>
                    <a:pt x="3828" y="21240"/>
                    <a:pt x="5251" y="21980"/>
                  </a:cubicBezTo>
                  <a:cubicBezTo>
                    <a:pt x="5374" y="22040"/>
                    <a:pt x="5498" y="22104"/>
                    <a:pt x="5621" y="22104"/>
                  </a:cubicBezTo>
                  <a:lnTo>
                    <a:pt x="5745" y="22104"/>
                  </a:lnTo>
                  <a:cubicBezTo>
                    <a:pt x="5992" y="22040"/>
                    <a:pt x="6051" y="21669"/>
                    <a:pt x="5927" y="21422"/>
                  </a:cubicBezTo>
                  <a:cubicBezTo>
                    <a:pt x="5804" y="21240"/>
                    <a:pt x="5557" y="21116"/>
                    <a:pt x="5310" y="20993"/>
                  </a:cubicBezTo>
                  <a:cubicBezTo>
                    <a:pt x="4880" y="20805"/>
                    <a:pt x="4016" y="20681"/>
                    <a:pt x="4263" y="20128"/>
                  </a:cubicBezTo>
                  <a:cubicBezTo>
                    <a:pt x="4322" y="19881"/>
                    <a:pt x="4569" y="19817"/>
                    <a:pt x="4816" y="19817"/>
                  </a:cubicBezTo>
                  <a:cubicBezTo>
                    <a:pt x="4880" y="19817"/>
                    <a:pt x="5004" y="19817"/>
                    <a:pt x="5127" y="19881"/>
                  </a:cubicBezTo>
                  <a:lnTo>
                    <a:pt x="5498" y="19881"/>
                  </a:lnTo>
                  <a:cubicBezTo>
                    <a:pt x="5621" y="19881"/>
                    <a:pt x="5680" y="19881"/>
                    <a:pt x="5804" y="19817"/>
                  </a:cubicBezTo>
                  <a:cubicBezTo>
                    <a:pt x="6298" y="19570"/>
                    <a:pt x="6174" y="19076"/>
                    <a:pt x="5498" y="19017"/>
                  </a:cubicBezTo>
                  <a:lnTo>
                    <a:pt x="5374" y="19017"/>
                  </a:lnTo>
                  <a:cubicBezTo>
                    <a:pt x="4940" y="19017"/>
                    <a:pt x="4569" y="19140"/>
                    <a:pt x="4199" y="19323"/>
                  </a:cubicBezTo>
                  <a:cubicBezTo>
                    <a:pt x="3769" y="19634"/>
                    <a:pt x="3458" y="19758"/>
                    <a:pt x="3275" y="19758"/>
                  </a:cubicBezTo>
                  <a:cubicBezTo>
                    <a:pt x="2904" y="19758"/>
                    <a:pt x="2717" y="19447"/>
                    <a:pt x="2411" y="18770"/>
                  </a:cubicBezTo>
                  <a:cubicBezTo>
                    <a:pt x="2099" y="18152"/>
                    <a:pt x="1052" y="16359"/>
                    <a:pt x="1423" y="15806"/>
                  </a:cubicBezTo>
                  <a:lnTo>
                    <a:pt x="1423" y="15806"/>
                  </a:lnTo>
                  <a:cubicBezTo>
                    <a:pt x="1605" y="15865"/>
                    <a:pt x="1729" y="15989"/>
                    <a:pt x="1852" y="16112"/>
                  </a:cubicBezTo>
                  <a:cubicBezTo>
                    <a:pt x="1976" y="16300"/>
                    <a:pt x="2164" y="16424"/>
                    <a:pt x="2346" y="16424"/>
                  </a:cubicBezTo>
                  <a:cubicBezTo>
                    <a:pt x="2411" y="16424"/>
                    <a:pt x="2470" y="16424"/>
                    <a:pt x="2534" y="16359"/>
                  </a:cubicBezTo>
                  <a:cubicBezTo>
                    <a:pt x="2658" y="16236"/>
                    <a:pt x="2658" y="15989"/>
                    <a:pt x="2534" y="15806"/>
                  </a:cubicBezTo>
                  <a:cubicBezTo>
                    <a:pt x="2411" y="15683"/>
                    <a:pt x="2164" y="15618"/>
                    <a:pt x="2040" y="15495"/>
                  </a:cubicBezTo>
                  <a:cubicBezTo>
                    <a:pt x="929" y="14818"/>
                    <a:pt x="1235" y="13090"/>
                    <a:pt x="1793" y="13090"/>
                  </a:cubicBezTo>
                  <a:cubicBezTo>
                    <a:pt x="1976" y="13090"/>
                    <a:pt x="2223" y="13272"/>
                    <a:pt x="2470" y="13766"/>
                  </a:cubicBezTo>
                  <a:cubicBezTo>
                    <a:pt x="2717" y="14384"/>
                    <a:pt x="3334" y="14818"/>
                    <a:pt x="4016" y="14818"/>
                  </a:cubicBezTo>
                  <a:lnTo>
                    <a:pt x="4199" y="14818"/>
                  </a:lnTo>
                  <a:cubicBezTo>
                    <a:pt x="4693" y="14754"/>
                    <a:pt x="5310" y="14448"/>
                    <a:pt x="5804" y="14448"/>
                  </a:cubicBezTo>
                  <a:cubicBezTo>
                    <a:pt x="5992" y="14448"/>
                    <a:pt x="6239" y="14507"/>
                    <a:pt x="6421" y="14631"/>
                  </a:cubicBezTo>
                  <a:cubicBezTo>
                    <a:pt x="6486" y="14754"/>
                    <a:pt x="6609" y="14878"/>
                    <a:pt x="6733" y="14942"/>
                  </a:cubicBezTo>
                  <a:cubicBezTo>
                    <a:pt x="6792" y="14942"/>
                    <a:pt x="6792" y="15001"/>
                    <a:pt x="6856" y="15001"/>
                  </a:cubicBezTo>
                  <a:cubicBezTo>
                    <a:pt x="7162" y="15001"/>
                    <a:pt x="7409" y="14507"/>
                    <a:pt x="7226" y="14201"/>
                  </a:cubicBezTo>
                  <a:cubicBezTo>
                    <a:pt x="7103" y="13954"/>
                    <a:pt x="6792" y="13830"/>
                    <a:pt x="6486" y="13830"/>
                  </a:cubicBezTo>
                  <a:cubicBezTo>
                    <a:pt x="6362" y="13830"/>
                    <a:pt x="6239" y="13830"/>
                    <a:pt x="6174" y="13890"/>
                  </a:cubicBezTo>
                  <a:cubicBezTo>
                    <a:pt x="5745" y="13954"/>
                    <a:pt x="5374" y="14137"/>
                    <a:pt x="5004" y="14201"/>
                  </a:cubicBezTo>
                  <a:lnTo>
                    <a:pt x="4816" y="14201"/>
                  </a:lnTo>
                  <a:cubicBezTo>
                    <a:pt x="4199" y="14201"/>
                    <a:pt x="3581" y="13830"/>
                    <a:pt x="3334" y="13272"/>
                  </a:cubicBezTo>
                  <a:cubicBezTo>
                    <a:pt x="3028" y="12655"/>
                    <a:pt x="3211" y="11855"/>
                    <a:pt x="3705" y="11420"/>
                  </a:cubicBezTo>
                  <a:cubicBezTo>
                    <a:pt x="4016" y="12037"/>
                    <a:pt x="4446" y="12719"/>
                    <a:pt x="5251" y="12719"/>
                  </a:cubicBezTo>
                  <a:lnTo>
                    <a:pt x="5498" y="12719"/>
                  </a:lnTo>
                  <a:cubicBezTo>
                    <a:pt x="5680" y="12655"/>
                    <a:pt x="5868" y="12596"/>
                    <a:pt x="5868" y="12408"/>
                  </a:cubicBezTo>
                  <a:cubicBezTo>
                    <a:pt x="5927" y="12161"/>
                    <a:pt x="5621" y="12037"/>
                    <a:pt x="5374" y="11914"/>
                  </a:cubicBezTo>
                  <a:cubicBezTo>
                    <a:pt x="3892" y="11296"/>
                    <a:pt x="4940" y="10002"/>
                    <a:pt x="5804" y="9385"/>
                  </a:cubicBezTo>
                  <a:cubicBezTo>
                    <a:pt x="7473" y="8209"/>
                    <a:pt x="9079" y="7039"/>
                    <a:pt x="10684" y="5863"/>
                  </a:cubicBezTo>
                  <a:cubicBezTo>
                    <a:pt x="11361" y="5369"/>
                    <a:pt x="12102" y="4875"/>
                    <a:pt x="12907" y="4628"/>
                  </a:cubicBezTo>
                  <a:cubicBezTo>
                    <a:pt x="13277" y="4505"/>
                    <a:pt x="13648" y="4505"/>
                    <a:pt x="14018" y="4505"/>
                  </a:cubicBezTo>
                  <a:cubicBezTo>
                    <a:pt x="15253" y="4505"/>
                    <a:pt x="16488" y="4875"/>
                    <a:pt x="17658" y="5063"/>
                  </a:cubicBezTo>
                  <a:cubicBezTo>
                    <a:pt x="17970" y="5063"/>
                    <a:pt x="18340" y="5122"/>
                    <a:pt x="18646" y="5122"/>
                  </a:cubicBezTo>
                  <a:cubicBezTo>
                    <a:pt x="19758" y="5122"/>
                    <a:pt x="20869" y="4875"/>
                    <a:pt x="21857" y="4446"/>
                  </a:cubicBezTo>
                  <a:cubicBezTo>
                    <a:pt x="21980" y="4381"/>
                    <a:pt x="22168" y="4322"/>
                    <a:pt x="22227" y="4199"/>
                  </a:cubicBezTo>
                  <a:cubicBezTo>
                    <a:pt x="22351" y="3952"/>
                    <a:pt x="22168" y="3705"/>
                    <a:pt x="21921" y="3581"/>
                  </a:cubicBezTo>
                  <a:lnTo>
                    <a:pt x="21674" y="3581"/>
                  </a:lnTo>
                  <a:cubicBezTo>
                    <a:pt x="21486" y="3581"/>
                    <a:pt x="21304" y="3581"/>
                    <a:pt x="21180" y="3640"/>
                  </a:cubicBezTo>
                  <a:cubicBezTo>
                    <a:pt x="20128" y="3828"/>
                    <a:pt x="19140" y="3952"/>
                    <a:pt x="18093" y="3952"/>
                  </a:cubicBezTo>
                  <a:lnTo>
                    <a:pt x="17658" y="3952"/>
                  </a:lnTo>
                  <a:cubicBezTo>
                    <a:pt x="16547" y="3887"/>
                    <a:pt x="15376" y="3764"/>
                    <a:pt x="14265" y="3764"/>
                  </a:cubicBezTo>
                  <a:cubicBezTo>
                    <a:pt x="13277" y="3764"/>
                    <a:pt x="12349" y="3887"/>
                    <a:pt x="11484" y="4258"/>
                  </a:cubicBezTo>
                  <a:cubicBezTo>
                    <a:pt x="10496" y="4752"/>
                    <a:pt x="9755" y="5493"/>
                    <a:pt x="8955" y="6234"/>
                  </a:cubicBezTo>
                  <a:cubicBezTo>
                    <a:pt x="7409" y="7656"/>
                    <a:pt x="5680" y="8950"/>
                    <a:pt x="3892" y="10062"/>
                  </a:cubicBezTo>
                  <a:cubicBezTo>
                    <a:pt x="4199" y="8397"/>
                    <a:pt x="5557" y="6915"/>
                    <a:pt x="7226" y="6481"/>
                  </a:cubicBezTo>
                  <a:cubicBezTo>
                    <a:pt x="7844" y="6298"/>
                    <a:pt x="8461" y="6234"/>
                    <a:pt x="9015" y="5927"/>
                  </a:cubicBezTo>
                  <a:cubicBezTo>
                    <a:pt x="8891" y="5740"/>
                    <a:pt x="8708" y="5616"/>
                    <a:pt x="8521" y="5433"/>
                  </a:cubicBezTo>
                  <a:cubicBezTo>
                    <a:pt x="8027" y="4939"/>
                    <a:pt x="13090" y="2717"/>
                    <a:pt x="13524" y="2593"/>
                  </a:cubicBezTo>
                  <a:cubicBezTo>
                    <a:pt x="14018" y="2529"/>
                    <a:pt x="14512" y="2470"/>
                    <a:pt x="14942" y="2470"/>
                  </a:cubicBezTo>
                  <a:cubicBezTo>
                    <a:pt x="16424" y="2470"/>
                    <a:pt x="17782" y="2899"/>
                    <a:pt x="19328" y="3023"/>
                  </a:cubicBezTo>
                  <a:cubicBezTo>
                    <a:pt x="19451" y="2899"/>
                    <a:pt x="19451" y="2653"/>
                    <a:pt x="19328" y="2529"/>
                  </a:cubicBezTo>
                  <a:cubicBezTo>
                    <a:pt x="19204" y="2406"/>
                    <a:pt x="19081" y="2346"/>
                    <a:pt x="18893" y="2282"/>
                  </a:cubicBezTo>
                  <a:cubicBezTo>
                    <a:pt x="18029" y="1912"/>
                    <a:pt x="17041" y="1729"/>
                    <a:pt x="16053" y="1729"/>
                  </a:cubicBezTo>
                  <a:cubicBezTo>
                    <a:pt x="15806" y="1729"/>
                    <a:pt x="15559" y="1788"/>
                    <a:pt x="15312" y="1788"/>
                  </a:cubicBezTo>
                  <a:cubicBezTo>
                    <a:pt x="15500" y="1358"/>
                    <a:pt x="15870" y="1111"/>
                    <a:pt x="16300" y="988"/>
                  </a:cubicBezTo>
                  <a:cubicBezTo>
                    <a:pt x="16735" y="800"/>
                    <a:pt x="17165" y="741"/>
                    <a:pt x="17535" y="553"/>
                  </a:cubicBezTo>
                  <a:cubicBezTo>
                    <a:pt x="17723" y="494"/>
                    <a:pt x="17905" y="306"/>
                    <a:pt x="17846" y="124"/>
                  </a:cubicBezTo>
                  <a:cubicBezTo>
                    <a:pt x="17782" y="59"/>
                    <a:pt x="17658" y="0"/>
                    <a:pt x="17599" y="0"/>
                  </a:cubicBezTo>
                  <a:close/>
                  <a:moveTo>
                    <a:pt x="3952" y="27844"/>
                  </a:moveTo>
                  <a:cubicBezTo>
                    <a:pt x="4016" y="27908"/>
                    <a:pt x="4016" y="27967"/>
                    <a:pt x="4075" y="28031"/>
                  </a:cubicBezTo>
                  <a:cubicBezTo>
                    <a:pt x="5063" y="29696"/>
                    <a:pt x="6115" y="31425"/>
                    <a:pt x="7162" y="33094"/>
                  </a:cubicBezTo>
                  <a:cubicBezTo>
                    <a:pt x="7533" y="33588"/>
                    <a:pt x="8091" y="34206"/>
                    <a:pt x="8644" y="34206"/>
                  </a:cubicBezTo>
                  <a:lnTo>
                    <a:pt x="8955" y="34206"/>
                  </a:lnTo>
                  <a:cubicBezTo>
                    <a:pt x="7967" y="33341"/>
                    <a:pt x="7162" y="32353"/>
                    <a:pt x="6486" y="31301"/>
                  </a:cubicBezTo>
                  <a:lnTo>
                    <a:pt x="6486" y="31301"/>
                  </a:lnTo>
                  <a:cubicBezTo>
                    <a:pt x="8274" y="31983"/>
                    <a:pt x="10126" y="32659"/>
                    <a:pt x="11978" y="33400"/>
                  </a:cubicBezTo>
                  <a:cubicBezTo>
                    <a:pt x="12166" y="33465"/>
                    <a:pt x="12349" y="33524"/>
                    <a:pt x="12596" y="33524"/>
                  </a:cubicBezTo>
                  <a:cubicBezTo>
                    <a:pt x="12843" y="33524"/>
                    <a:pt x="13090" y="33400"/>
                    <a:pt x="13154" y="33153"/>
                  </a:cubicBezTo>
                  <a:cubicBezTo>
                    <a:pt x="13277" y="32783"/>
                    <a:pt x="12843" y="32536"/>
                    <a:pt x="12472" y="32353"/>
                  </a:cubicBezTo>
                  <a:cubicBezTo>
                    <a:pt x="10620" y="31612"/>
                    <a:pt x="8708" y="30995"/>
                    <a:pt x="7039" y="29943"/>
                  </a:cubicBezTo>
                  <a:cubicBezTo>
                    <a:pt x="6239" y="29449"/>
                    <a:pt x="5557" y="28831"/>
                    <a:pt x="4940" y="28155"/>
                  </a:cubicBezTo>
                  <a:cubicBezTo>
                    <a:pt x="4633" y="28031"/>
                    <a:pt x="4263" y="27967"/>
                    <a:pt x="3952" y="278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6"/>
            <p:cNvSpPr/>
            <p:nvPr/>
          </p:nvSpPr>
          <p:spPr>
            <a:xfrm>
              <a:off x="4030700" y="5341150"/>
              <a:ext cx="24725" cy="38675"/>
            </a:xfrm>
            <a:custGeom>
              <a:avLst/>
              <a:gdLst/>
              <a:ahLst/>
              <a:cxnLst/>
              <a:rect l="l" t="t" r="r" b="b"/>
              <a:pathLst>
                <a:path w="989" h="1547" extrusionOk="0">
                  <a:moveTo>
                    <a:pt x="1" y="1"/>
                  </a:moveTo>
                  <a:cubicBezTo>
                    <a:pt x="1" y="248"/>
                    <a:pt x="65" y="495"/>
                    <a:pt x="65" y="682"/>
                  </a:cubicBezTo>
                  <a:cubicBezTo>
                    <a:pt x="65" y="929"/>
                    <a:pt x="124" y="1176"/>
                    <a:pt x="312" y="1359"/>
                  </a:cubicBezTo>
                  <a:cubicBezTo>
                    <a:pt x="371" y="1482"/>
                    <a:pt x="495" y="1547"/>
                    <a:pt x="618" y="1547"/>
                  </a:cubicBezTo>
                  <a:cubicBezTo>
                    <a:pt x="742" y="1547"/>
                    <a:pt x="865" y="1482"/>
                    <a:pt x="929" y="1423"/>
                  </a:cubicBezTo>
                  <a:cubicBezTo>
                    <a:pt x="989" y="1300"/>
                    <a:pt x="989" y="1112"/>
                    <a:pt x="989" y="988"/>
                  </a:cubicBezTo>
                  <a:cubicBezTo>
                    <a:pt x="989" y="806"/>
                    <a:pt x="929" y="682"/>
                    <a:pt x="929" y="495"/>
                  </a:cubicBezTo>
                  <a:cubicBezTo>
                    <a:pt x="682" y="371"/>
                    <a:pt x="312" y="188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6"/>
            <p:cNvSpPr/>
            <p:nvPr/>
          </p:nvSpPr>
          <p:spPr>
            <a:xfrm>
              <a:off x="3907225" y="4391925"/>
              <a:ext cx="452350" cy="961600"/>
            </a:xfrm>
            <a:custGeom>
              <a:avLst/>
              <a:gdLst/>
              <a:ahLst/>
              <a:cxnLst/>
              <a:rect l="l" t="t" r="r" b="b"/>
              <a:pathLst>
                <a:path w="18094" h="38464" extrusionOk="0">
                  <a:moveTo>
                    <a:pt x="7597" y="11050"/>
                  </a:moveTo>
                  <a:lnTo>
                    <a:pt x="7597" y="11050"/>
                  </a:lnTo>
                  <a:cubicBezTo>
                    <a:pt x="7533" y="11114"/>
                    <a:pt x="7474" y="11237"/>
                    <a:pt x="7409" y="11297"/>
                  </a:cubicBezTo>
                  <a:cubicBezTo>
                    <a:pt x="6421" y="12472"/>
                    <a:pt x="5251" y="13519"/>
                    <a:pt x="4016" y="14448"/>
                  </a:cubicBezTo>
                  <a:cubicBezTo>
                    <a:pt x="3399" y="14878"/>
                    <a:pt x="0" y="16300"/>
                    <a:pt x="988" y="17348"/>
                  </a:cubicBezTo>
                  <a:cubicBezTo>
                    <a:pt x="1235" y="17165"/>
                    <a:pt x="1482" y="16671"/>
                    <a:pt x="1853" y="16671"/>
                  </a:cubicBezTo>
                  <a:cubicBezTo>
                    <a:pt x="2100" y="16671"/>
                    <a:pt x="2287" y="16918"/>
                    <a:pt x="2223" y="17165"/>
                  </a:cubicBezTo>
                  <a:cubicBezTo>
                    <a:pt x="2223" y="17412"/>
                    <a:pt x="2100" y="17594"/>
                    <a:pt x="1976" y="17782"/>
                  </a:cubicBezTo>
                  <a:lnTo>
                    <a:pt x="1423" y="18706"/>
                  </a:lnTo>
                  <a:cubicBezTo>
                    <a:pt x="1112" y="19141"/>
                    <a:pt x="1052" y="19694"/>
                    <a:pt x="805" y="20188"/>
                  </a:cubicBezTo>
                  <a:cubicBezTo>
                    <a:pt x="929" y="20252"/>
                    <a:pt x="1052" y="20311"/>
                    <a:pt x="1176" y="20311"/>
                  </a:cubicBezTo>
                  <a:cubicBezTo>
                    <a:pt x="1235" y="20311"/>
                    <a:pt x="1359" y="20311"/>
                    <a:pt x="1423" y="20252"/>
                  </a:cubicBezTo>
                  <a:cubicBezTo>
                    <a:pt x="1670" y="20128"/>
                    <a:pt x="1729" y="19881"/>
                    <a:pt x="1853" y="19694"/>
                  </a:cubicBezTo>
                  <a:cubicBezTo>
                    <a:pt x="2411" y="18647"/>
                    <a:pt x="2717" y="17412"/>
                    <a:pt x="3334" y="16424"/>
                  </a:cubicBezTo>
                  <a:cubicBezTo>
                    <a:pt x="3893" y="15436"/>
                    <a:pt x="5004" y="14819"/>
                    <a:pt x="5868" y="14137"/>
                  </a:cubicBezTo>
                  <a:cubicBezTo>
                    <a:pt x="6421" y="13707"/>
                    <a:pt x="6856" y="13213"/>
                    <a:pt x="7350" y="12779"/>
                  </a:cubicBezTo>
                  <a:cubicBezTo>
                    <a:pt x="7409" y="12161"/>
                    <a:pt x="7474" y="11608"/>
                    <a:pt x="7597" y="11050"/>
                  </a:cubicBezTo>
                  <a:close/>
                  <a:moveTo>
                    <a:pt x="12660" y="0"/>
                  </a:moveTo>
                  <a:lnTo>
                    <a:pt x="12660" y="0"/>
                  </a:lnTo>
                  <a:cubicBezTo>
                    <a:pt x="10437" y="1912"/>
                    <a:pt x="10496" y="5493"/>
                    <a:pt x="9756" y="8086"/>
                  </a:cubicBezTo>
                  <a:cubicBezTo>
                    <a:pt x="9573" y="8644"/>
                    <a:pt x="9138" y="9321"/>
                    <a:pt x="8585" y="9938"/>
                  </a:cubicBezTo>
                  <a:cubicBezTo>
                    <a:pt x="8521" y="10432"/>
                    <a:pt x="8397" y="10990"/>
                    <a:pt x="8338" y="11544"/>
                  </a:cubicBezTo>
                  <a:lnTo>
                    <a:pt x="9449" y="10062"/>
                  </a:lnTo>
                  <a:cubicBezTo>
                    <a:pt x="9820" y="9509"/>
                    <a:pt x="10250" y="8950"/>
                    <a:pt x="10496" y="8333"/>
                  </a:cubicBezTo>
                  <a:cubicBezTo>
                    <a:pt x="11114" y="6728"/>
                    <a:pt x="10684" y="4693"/>
                    <a:pt x="11855" y="3394"/>
                  </a:cubicBezTo>
                  <a:lnTo>
                    <a:pt x="11855" y="3394"/>
                  </a:lnTo>
                  <a:cubicBezTo>
                    <a:pt x="11484" y="8950"/>
                    <a:pt x="11114" y="14572"/>
                    <a:pt x="9015" y="19694"/>
                  </a:cubicBezTo>
                  <a:cubicBezTo>
                    <a:pt x="8461" y="21116"/>
                    <a:pt x="7780" y="22410"/>
                    <a:pt x="7227" y="23833"/>
                  </a:cubicBezTo>
                  <a:cubicBezTo>
                    <a:pt x="5374" y="28278"/>
                    <a:pt x="4569" y="33154"/>
                    <a:pt x="4940" y="37970"/>
                  </a:cubicBezTo>
                  <a:cubicBezTo>
                    <a:pt x="5251" y="38157"/>
                    <a:pt x="5621" y="38340"/>
                    <a:pt x="5868" y="38464"/>
                  </a:cubicBezTo>
                  <a:cubicBezTo>
                    <a:pt x="5681" y="35070"/>
                    <a:pt x="5992" y="31672"/>
                    <a:pt x="6733" y="28402"/>
                  </a:cubicBezTo>
                  <a:cubicBezTo>
                    <a:pt x="6792" y="28031"/>
                    <a:pt x="7039" y="27597"/>
                    <a:pt x="7350" y="27597"/>
                  </a:cubicBezTo>
                  <a:lnTo>
                    <a:pt x="7474" y="27597"/>
                  </a:lnTo>
                  <a:cubicBezTo>
                    <a:pt x="7721" y="27720"/>
                    <a:pt x="7780" y="27967"/>
                    <a:pt x="7844" y="28155"/>
                  </a:cubicBezTo>
                  <a:cubicBezTo>
                    <a:pt x="8397" y="29326"/>
                    <a:pt x="9879" y="29637"/>
                    <a:pt x="10743" y="30625"/>
                  </a:cubicBezTo>
                  <a:cubicBezTo>
                    <a:pt x="11055" y="30995"/>
                    <a:pt x="11302" y="31425"/>
                    <a:pt x="11608" y="31860"/>
                  </a:cubicBezTo>
                  <a:cubicBezTo>
                    <a:pt x="12225" y="32660"/>
                    <a:pt x="13771" y="33588"/>
                    <a:pt x="14883" y="33648"/>
                  </a:cubicBezTo>
                  <a:lnTo>
                    <a:pt x="14942" y="33648"/>
                  </a:lnTo>
                  <a:cubicBezTo>
                    <a:pt x="15065" y="33648"/>
                    <a:pt x="15189" y="33648"/>
                    <a:pt x="15253" y="33588"/>
                  </a:cubicBezTo>
                  <a:cubicBezTo>
                    <a:pt x="15436" y="33465"/>
                    <a:pt x="15377" y="33094"/>
                    <a:pt x="15189" y="32971"/>
                  </a:cubicBezTo>
                  <a:cubicBezTo>
                    <a:pt x="14636" y="32536"/>
                    <a:pt x="13771" y="32600"/>
                    <a:pt x="13154" y="32106"/>
                  </a:cubicBezTo>
                  <a:cubicBezTo>
                    <a:pt x="12536" y="31672"/>
                    <a:pt x="12043" y="31119"/>
                    <a:pt x="11672" y="30437"/>
                  </a:cubicBezTo>
                  <a:lnTo>
                    <a:pt x="11919" y="30437"/>
                  </a:lnTo>
                  <a:cubicBezTo>
                    <a:pt x="13648" y="30437"/>
                    <a:pt x="15994" y="30807"/>
                    <a:pt x="17229" y="31983"/>
                  </a:cubicBezTo>
                  <a:cubicBezTo>
                    <a:pt x="17352" y="32106"/>
                    <a:pt x="17535" y="32230"/>
                    <a:pt x="17723" y="32230"/>
                  </a:cubicBezTo>
                  <a:cubicBezTo>
                    <a:pt x="17782" y="32230"/>
                    <a:pt x="17846" y="32166"/>
                    <a:pt x="17906" y="32106"/>
                  </a:cubicBezTo>
                  <a:cubicBezTo>
                    <a:pt x="18093" y="31983"/>
                    <a:pt x="18029" y="31795"/>
                    <a:pt x="17970" y="31613"/>
                  </a:cubicBezTo>
                  <a:cubicBezTo>
                    <a:pt x="17846" y="31425"/>
                    <a:pt x="17723" y="31366"/>
                    <a:pt x="17535" y="31242"/>
                  </a:cubicBezTo>
                  <a:cubicBezTo>
                    <a:pt x="16364" y="30501"/>
                    <a:pt x="15377" y="29943"/>
                    <a:pt x="14018" y="29637"/>
                  </a:cubicBezTo>
                  <a:cubicBezTo>
                    <a:pt x="12536" y="29326"/>
                    <a:pt x="10990" y="29143"/>
                    <a:pt x="9820" y="28278"/>
                  </a:cubicBezTo>
                  <a:cubicBezTo>
                    <a:pt x="8708" y="27473"/>
                    <a:pt x="8091" y="26115"/>
                    <a:pt x="8150" y="24757"/>
                  </a:cubicBezTo>
                  <a:cubicBezTo>
                    <a:pt x="8214" y="22904"/>
                    <a:pt x="9449" y="21363"/>
                    <a:pt x="10250" y="19634"/>
                  </a:cubicBezTo>
                  <a:cubicBezTo>
                    <a:pt x="11237" y="17594"/>
                    <a:pt x="11484" y="15248"/>
                    <a:pt x="11731" y="12966"/>
                  </a:cubicBezTo>
                  <a:cubicBezTo>
                    <a:pt x="11919" y="11361"/>
                    <a:pt x="12102" y="9815"/>
                    <a:pt x="12289" y="8210"/>
                  </a:cubicBezTo>
                  <a:cubicBezTo>
                    <a:pt x="12536" y="5493"/>
                    <a:pt x="12783" y="2717"/>
                    <a:pt x="126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6"/>
            <p:cNvSpPr/>
            <p:nvPr/>
          </p:nvSpPr>
          <p:spPr>
            <a:xfrm>
              <a:off x="4601825" y="4402650"/>
              <a:ext cx="10900" cy="51025"/>
            </a:xfrm>
            <a:custGeom>
              <a:avLst/>
              <a:gdLst/>
              <a:ahLst/>
              <a:cxnLst/>
              <a:rect l="l" t="t" r="r" b="b"/>
              <a:pathLst>
                <a:path w="436" h="2041" extrusionOk="0">
                  <a:moveTo>
                    <a:pt x="371" y="1"/>
                  </a:moveTo>
                  <a:cubicBezTo>
                    <a:pt x="312" y="65"/>
                    <a:pt x="312" y="124"/>
                    <a:pt x="312" y="189"/>
                  </a:cubicBezTo>
                  <a:cubicBezTo>
                    <a:pt x="247" y="436"/>
                    <a:pt x="124" y="683"/>
                    <a:pt x="0" y="930"/>
                  </a:cubicBezTo>
                  <a:cubicBezTo>
                    <a:pt x="65" y="1177"/>
                    <a:pt x="65" y="1424"/>
                    <a:pt x="65" y="1606"/>
                  </a:cubicBezTo>
                  <a:cubicBezTo>
                    <a:pt x="124" y="1794"/>
                    <a:pt x="124" y="1917"/>
                    <a:pt x="188" y="2041"/>
                  </a:cubicBezTo>
                  <a:cubicBezTo>
                    <a:pt x="371" y="1359"/>
                    <a:pt x="435" y="683"/>
                    <a:pt x="3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6"/>
            <p:cNvSpPr/>
            <p:nvPr/>
          </p:nvSpPr>
          <p:spPr>
            <a:xfrm>
              <a:off x="4546250" y="4306950"/>
              <a:ext cx="64850" cy="118950"/>
            </a:xfrm>
            <a:custGeom>
              <a:avLst/>
              <a:gdLst/>
              <a:ahLst/>
              <a:cxnLst/>
              <a:rect l="l" t="t" r="r" b="b"/>
              <a:pathLst>
                <a:path w="2594" h="4758" extrusionOk="0">
                  <a:moveTo>
                    <a:pt x="312" y="1"/>
                  </a:moveTo>
                  <a:cubicBezTo>
                    <a:pt x="248" y="189"/>
                    <a:pt x="124" y="312"/>
                    <a:pt x="1" y="436"/>
                  </a:cubicBezTo>
                  <a:cubicBezTo>
                    <a:pt x="495" y="1053"/>
                    <a:pt x="865" y="1670"/>
                    <a:pt x="1235" y="2347"/>
                  </a:cubicBezTo>
                  <a:cubicBezTo>
                    <a:pt x="1606" y="3029"/>
                    <a:pt x="2041" y="3705"/>
                    <a:pt x="2164" y="4446"/>
                  </a:cubicBezTo>
                  <a:cubicBezTo>
                    <a:pt x="2223" y="4511"/>
                    <a:pt x="2223" y="4634"/>
                    <a:pt x="2223" y="4758"/>
                  </a:cubicBezTo>
                  <a:cubicBezTo>
                    <a:pt x="2347" y="4511"/>
                    <a:pt x="2470" y="4264"/>
                    <a:pt x="2535" y="4017"/>
                  </a:cubicBezTo>
                  <a:cubicBezTo>
                    <a:pt x="2535" y="3952"/>
                    <a:pt x="2535" y="3893"/>
                    <a:pt x="2594" y="3829"/>
                  </a:cubicBezTo>
                  <a:cubicBezTo>
                    <a:pt x="2411" y="2471"/>
                    <a:pt x="1670" y="1177"/>
                    <a:pt x="618" y="248"/>
                  </a:cubicBezTo>
                  <a:cubicBezTo>
                    <a:pt x="495" y="189"/>
                    <a:pt x="435" y="65"/>
                    <a:pt x="3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6"/>
            <p:cNvSpPr/>
            <p:nvPr/>
          </p:nvSpPr>
          <p:spPr>
            <a:xfrm>
              <a:off x="4537000" y="4297700"/>
              <a:ext cx="17050" cy="20150"/>
            </a:xfrm>
            <a:custGeom>
              <a:avLst/>
              <a:gdLst/>
              <a:ahLst/>
              <a:cxnLst/>
              <a:rect l="l" t="t" r="r" b="b"/>
              <a:pathLst>
                <a:path w="682" h="806" extrusionOk="0">
                  <a:moveTo>
                    <a:pt x="188" y="0"/>
                  </a:moveTo>
                  <a:cubicBezTo>
                    <a:pt x="124" y="188"/>
                    <a:pt x="64" y="312"/>
                    <a:pt x="0" y="435"/>
                  </a:cubicBezTo>
                  <a:lnTo>
                    <a:pt x="371" y="806"/>
                  </a:lnTo>
                  <a:cubicBezTo>
                    <a:pt x="494" y="682"/>
                    <a:pt x="618" y="559"/>
                    <a:pt x="682" y="371"/>
                  </a:cubicBezTo>
                  <a:cubicBezTo>
                    <a:pt x="494" y="247"/>
                    <a:pt x="311" y="124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6"/>
            <p:cNvSpPr/>
            <p:nvPr/>
          </p:nvSpPr>
          <p:spPr>
            <a:xfrm>
              <a:off x="4191225" y="4098650"/>
              <a:ext cx="350475" cy="209950"/>
            </a:xfrm>
            <a:custGeom>
              <a:avLst/>
              <a:gdLst/>
              <a:ahLst/>
              <a:cxnLst/>
              <a:rect l="l" t="t" r="r" b="b"/>
              <a:pathLst>
                <a:path w="14019" h="8398" extrusionOk="0">
                  <a:moveTo>
                    <a:pt x="495" y="0"/>
                  </a:moveTo>
                  <a:cubicBezTo>
                    <a:pt x="189" y="0"/>
                    <a:pt x="65" y="306"/>
                    <a:pt x="1" y="618"/>
                  </a:cubicBezTo>
                  <a:cubicBezTo>
                    <a:pt x="65" y="1047"/>
                    <a:pt x="124" y="1541"/>
                    <a:pt x="248" y="2035"/>
                  </a:cubicBezTo>
                  <a:cubicBezTo>
                    <a:pt x="559" y="3334"/>
                    <a:pt x="1670" y="4199"/>
                    <a:pt x="2841" y="4816"/>
                  </a:cubicBezTo>
                  <a:cubicBezTo>
                    <a:pt x="2841" y="4628"/>
                    <a:pt x="2782" y="4505"/>
                    <a:pt x="2782" y="4322"/>
                  </a:cubicBezTo>
                  <a:cubicBezTo>
                    <a:pt x="2471" y="2900"/>
                    <a:pt x="1853" y="1541"/>
                    <a:pt x="1053" y="371"/>
                  </a:cubicBezTo>
                  <a:cubicBezTo>
                    <a:pt x="929" y="183"/>
                    <a:pt x="742" y="0"/>
                    <a:pt x="559" y="0"/>
                  </a:cubicBezTo>
                  <a:close/>
                  <a:moveTo>
                    <a:pt x="10868" y="6975"/>
                  </a:moveTo>
                  <a:lnTo>
                    <a:pt x="10868" y="6975"/>
                  </a:lnTo>
                  <a:cubicBezTo>
                    <a:pt x="11979" y="7286"/>
                    <a:pt x="12967" y="7656"/>
                    <a:pt x="13708" y="8274"/>
                  </a:cubicBezTo>
                  <a:lnTo>
                    <a:pt x="13831" y="8397"/>
                  </a:lnTo>
                  <a:cubicBezTo>
                    <a:pt x="13895" y="8274"/>
                    <a:pt x="13955" y="8150"/>
                    <a:pt x="14019" y="7962"/>
                  </a:cubicBezTo>
                  <a:cubicBezTo>
                    <a:pt x="13031" y="7345"/>
                    <a:pt x="11979" y="7039"/>
                    <a:pt x="10868" y="69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6"/>
            <p:cNvSpPr/>
            <p:nvPr/>
          </p:nvSpPr>
          <p:spPr>
            <a:xfrm>
              <a:off x="3822375" y="4114075"/>
              <a:ext cx="821200" cy="1165350"/>
            </a:xfrm>
            <a:custGeom>
              <a:avLst/>
              <a:gdLst/>
              <a:ahLst/>
              <a:cxnLst/>
              <a:rect l="l" t="t" r="r" b="b"/>
              <a:pathLst>
                <a:path w="32848" h="46614" extrusionOk="0">
                  <a:moveTo>
                    <a:pt x="14755" y="1"/>
                  </a:moveTo>
                  <a:cubicBezTo>
                    <a:pt x="14696" y="60"/>
                    <a:pt x="14696" y="124"/>
                    <a:pt x="14696" y="183"/>
                  </a:cubicBezTo>
                  <a:cubicBezTo>
                    <a:pt x="14631" y="2900"/>
                    <a:pt x="16607" y="5493"/>
                    <a:pt x="15807" y="8027"/>
                  </a:cubicBezTo>
                  <a:cubicBezTo>
                    <a:pt x="15743" y="8210"/>
                    <a:pt x="15683" y="8398"/>
                    <a:pt x="15560" y="8521"/>
                  </a:cubicBezTo>
                  <a:cubicBezTo>
                    <a:pt x="15372" y="8704"/>
                    <a:pt x="15125" y="8704"/>
                    <a:pt x="14943" y="8704"/>
                  </a:cubicBezTo>
                  <a:lnTo>
                    <a:pt x="14631" y="8704"/>
                  </a:lnTo>
                  <a:cubicBezTo>
                    <a:pt x="13026" y="8521"/>
                    <a:pt x="11544" y="7839"/>
                    <a:pt x="10062" y="7222"/>
                  </a:cubicBezTo>
                  <a:lnTo>
                    <a:pt x="7840" y="6481"/>
                  </a:lnTo>
                  <a:cubicBezTo>
                    <a:pt x="7222" y="6298"/>
                    <a:pt x="6546" y="5804"/>
                    <a:pt x="5928" y="5804"/>
                  </a:cubicBezTo>
                  <a:cubicBezTo>
                    <a:pt x="5740" y="5804"/>
                    <a:pt x="5494" y="5864"/>
                    <a:pt x="5434" y="6051"/>
                  </a:cubicBezTo>
                  <a:cubicBezTo>
                    <a:pt x="5370" y="6298"/>
                    <a:pt x="5681" y="6545"/>
                    <a:pt x="5928" y="6605"/>
                  </a:cubicBezTo>
                  <a:cubicBezTo>
                    <a:pt x="7346" y="7099"/>
                    <a:pt x="8768" y="7592"/>
                    <a:pt x="10062" y="8333"/>
                  </a:cubicBezTo>
                  <a:cubicBezTo>
                    <a:pt x="10433" y="8580"/>
                    <a:pt x="10868" y="8892"/>
                    <a:pt x="10868" y="9321"/>
                  </a:cubicBezTo>
                  <a:cubicBezTo>
                    <a:pt x="10927" y="9756"/>
                    <a:pt x="10621" y="10062"/>
                    <a:pt x="10374" y="10433"/>
                  </a:cubicBezTo>
                  <a:cubicBezTo>
                    <a:pt x="9633" y="11667"/>
                    <a:pt x="10003" y="13337"/>
                    <a:pt x="9386" y="14631"/>
                  </a:cubicBezTo>
                  <a:cubicBezTo>
                    <a:pt x="8828" y="15866"/>
                    <a:pt x="7410" y="16548"/>
                    <a:pt x="6052" y="16730"/>
                  </a:cubicBezTo>
                  <a:cubicBezTo>
                    <a:pt x="5558" y="16795"/>
                    <a:pt x="5064" y="16854"/>
                    <a:pt x="4629" y="16854"/>
                  </a:cubicBezTo>
                  <a:cubicBezTo>
                    <a:pt x="3705" y="16854"/>
                    <a:pt x="2777" y="16730"/>
                    <a:pt x="1912" y="16730"/>
                  </a:cubicBezTo>
                  <a:lnTo>
                    <a:pt x="1730" y="16730"/>
                  </a:lnTo>
                  <a:cubicBezTo>
                    <a:pt x="1295" y="16730"/>
                    <a:pt x="865" y="16730"/>
                    <a:pt x="431" y="16795"/>
                  </a:cubicBezTo>
                  <a:cubicBezTo>
                    <a:pt x="248" y="16795"/>
                    <a:pt x="1" y="16854"/>
                    <a:pt x="1" y="17101"/>
                  </a:cubicBezTo>
                  <a:cubicBezTo>
                    <a:pt x="1" y="17224"/>
                    <a:pt x="184" y="17289"/>
                    <a:pt x="307" y="17348"/>
                  </a:cubicBezTo>
                  <a:cubicBezTo>
                    <a:pt x="1112" y="17595"/>
                    <a:pt x="2036" y="17659"/>
                    <a:pt x="2900" y="17659"/>
                  </a:cubicBezTo>
                  <a:lnTo>
                    <a:pt x="3952" y="17659"/>
                  </a:lnTo>
                  <a:cubicBezTo>
                    <a:pt x="4382" y="17659"/>
                    <a:pt x="8151" y="17536"/>
                    <a:pt x="8210" y="17165"/>
                  </a:cubicBezTo>
                  <a:lnTo>
                    <a:pt x="8210" y="17165"/>
                  </a:lnTo>
                  <a:cubicBezTo>
                    <a:pt x="7716" y="21611"/>
                    <a:pt x="5123" y="25745"/>
                    <a:pt x="1419" y="28215"/>
                  </a:cubicBezTo>
                  <a:cubicBezTo>
                    <a:pt x="801" y="28649"/>
                    <a:pt x="60" y="28832"/>
                    <a:pt x="1" y="29637"/>
                  </a:cubicBezTo>
                  <a:lnTo>
                    <a:pt x="60" y="29637"/>
                  </a:lnTo>
                  <a:cubicBezTo>
                    <a:pt x="613" y="29637"/>
                    <a:pt x="2919" y="28726"/>
                    <a:pt x="3021" y="28229"/>
                  </a:cubicBezTo>
                  <a:lnTo>
                    <a:pt x="3021" y="28229"/>
                  </a:lnTo>
                  <a:cubicBezTo>
                    <a:pt x="2842" y="29335"/>
                    <a:pt x="2965" y="30383"/>
                    <a:pt x="3024" y="31489"/>
                  </a:cubicBezTo>
                  <a:cubicBezTo>
                    <a:pt x="3024" y="31736"/>
                    <a:pt x="3088" y="31983"/>
                    <a:pt x="3212" y="32166"/>
                  </a:cubicBezTo>
                  <a:cubicBezTo>
                    <a:pt x="3335" y="32290"/>
                    <a:pt x="3458" y="32354"/>
                    <a:pt x="3582" y="32354"/>
                  </a:cubicBezTo>
                  <a:cubicBezTo>
                    <a:pt x="3705" y="32354"/>
                    <a:pt x="3829" y="32290"/>
                    <a:pt x="3888" y="32230"/>
                  </a:cubicBezTo>
                  <a:cubicBezTo>
                    <a:pt x="3952" y="32107"/>
                    <a:pt x="3888" y="31919"/>
                    <a:pt x="3888" y="31736"/>
                  </a:cubicBezTo>
                  <a:cubicBezTo>
                    <a:pt x="3705" y="31055"/>
                    <a:pt x="3458" y="30378"/>
                    <a:pt x="3335" y="29637"/>
                  </a:cubicBezTo>
                  <a:cubicBezTo>
                    <a:pt x="3088" y="27350"/>
                    <a:pt x="5187" y="25686"/>
                    <a:pt x="6605" y="23893"/>
                  </a:cubicBezTo>
                  <a:cubicBezTo>
                    <a:pt x="9075" y="20870"/>
                    <a:pt x="9880" y="16854"/>
                    <a:pt x="10868" y="13026"/>
                  </a:cubicBezTo>
                  <a:cubicBezTo>
                    <a:pt x="11297" y="11485"/>
                    <a:pt x="12038" y="9568"/>
                    <a:pt x="13644" y="9445"/>
                  </a:cubicBezTo>
                  <a:lnTo>
                    <a:pt x="13767" y="9445"/>
                  </a:lnTo>
                  <a:cubicBezTo>
                    <a:pt x="13955" y="9445"/>
                    <a:pt x="14137" y="9509"/>
                    <a:pt x="14261" y="9568"/>
                  </a:cubicBezTo>
                  <a:cubicBezTo>
                    <a:pt x="14755" y="9939"/>
                    <a:pt x="14325" y="10744"/>
                    <a:pt x="13955" y="11238"/>
                  </a:cubicBezTo>
                  <a:cubicBezTo>
                    <a:pt x="13090" y="12408"/>
                    <a:pt x="12656" y="13890"/>
                    <a:pt x="12349" y="15313"/>
                  </a:cubicBezTo>
                  <a:cubicBezTo>
                    <a:pt x="11791" y="17595"/>
                    <a:pt x="11362" y="19882"/>
                    <a:pt x="10991" y="22164"/>
                  </a:cubicBezTo>
                  <a:cubicBezTo>
                    <a:pt x="11297" y="21857"/>
                    <a:pt x="11668" y="21423"/>
                    <a:pt x="11979" y="21052"/>
                  </a:cubicBezTo>
                  <a:cubicBezTo>
                    <a:pt x="12473" y="18400"/>
                    <a:pt x="13090" y="15807"/>
                    <a:pt x="13955" y="13273"/>
                  </a:cubicBezTo>
                  <a:cubicBezTo>
                    <a:pt x="14449" y="12038"/>
                    <a:pt x="15125" y="10620"/>
                    <a:pt x="16424" y="10309"/>
                  </a:cubicBezTo>
                  <a:lnTo>
                    <a:pt x="16424" y="10309"/>
                  </a:lnTo>
                  <a:cubicBezTo>
                    <a:pt x="16795" y="11544"/>
                    <a:pt x="16360" y="12902"/>
                    <a:pt x="16424" y="14201"/>
                  </a:cubicBezTo>
                  <a:cubicBezTo>
                    <a:pt x="16484" y="15313"/>
                    <a:pt x="16918" y="16424"/>
                    <a:pt x="16918" y="17536"/>
                  </a:cubicBezTo>
                  <a:cubicBezTo>
                    <a:pt x="16918" y="18830"/>
                    <a:pt x="16360" y="20005"/>
                    <a:pt x="15990" y="21240"/>
                  </a:cubicBezTo>
                  <a:cubicBezTo>
                    <a:pt x="15125" y="24327"/>
                    <a:pt x="15807" y="27721"/>
                    <a:pt x="14696" y="30748"/>
                  </a:cubicBezTo>
                  <a:cubicBezTo>
                    <a:pt x="14202" y="32166"/>
                    <a:pt x="13461" y="33524"/>
                    <a:pt x="13890" y="35070"/>
                  </a:cubicBezTo>
                  <a:cubicBezTo>
                    <a:pt x="13890" y="35130"/>
                    <a:pt x="13955" y="35253"/>
                    <a:pt x="14078" y="35317"/>
                  </a:cubicBezTo>
                  <a:lnTo>
                    <a:pt x="14137" y="35377"/>
                  </a:lnTo>
                  <a:cubicBezTo>
                    <a:pt x="14261" y="35377"/>
                    <a:pt x="14384" y="35253"/>
                    <a:pt x="14449" y="35070"/>
                  </a:cubicBezTo>
                  <a:cubicBezTo>
                    <a:pt x="14508" y="34947"/>
                    <a:pt x="14449" y="34759"/>
                    <a:pt x="14384" y="34577"/>
                  </a:cubicBezTo>
                  <a:cubicBezTo>
                    <a:pt x="14137" y="33401"/>
                    <a:pt x="14878" y="31736"/>
                    <a:pt x="15190" y="30561"/>
                  </a:cubicBezTo>
                  <a:lnTo>
                    <a:pt x="16301" y="26115"/>
                  </a:lnTo>
                  <a:cubicBezTo>
                    <a:pt x="17348" y="27350"/>
                    <a:pt x="16978" y="29143"/>
                    <a:pt x="17412" y="30684"/>
                  </a:cubicBezTo>
                  <a:cubicBezTo>
                    <a:pt x="17595" y="31178"/>
                    <a:pt x="17783" y="31613"/>
                    <a:pt x="18030" y="32043"/>
                  </a:cubicBezTo>
                  <a:cubicBezTo>
                    <a:pt x="17965" y="30378"/>
                    <a:pt x="17842" y="28708"/>
                    <a:pt x="17225" y="27167"/>
                  </a:cubicBezTo>
                  <a:cubicBezTo>
                    <a:pt x="17042" y="26673"/>
                    <a:pt x="15930" y="25127"/>
                    <a:pt x="16424" y="24945"/>
                  </a:cubicBezTo>
                  <a:lnTo>
                    <a:pt x="16548" y="24945"/>
                  </a:lnTo>
                  <a:cubicBezTo>
                    <a:pt x="16671" y="24945"/>
                    <a:pt x="16731" y="24945"/>
                    <a:pt x="16854" y="25004"/>
                  </a:cubicBezTo>
                  <a:cubicBezTo>
                    <a:pt x="16731" y="24698"/>
                    <a:pt x="16607" y="24386"/>
                    <a:pt x="16607" y="24080"/>
                  </a:cubicBezTo>
                  <a:cubicBezTo>
                    <a:pt x="16237" y="22287"/>
                    <a:pt x="17289" y="20499"/>
                    <a:pt x="17719" y="18706"/>
                  </a:cubicBezTo>
                  <a:cubicBezTo>
                    <a:pt x="18277" y="16607"/>
                    <a:pt x="18030" y="14384"/>
                    <a:pt x="17842" y="12226"/>
                  </a:cubicBezTo>
                  <a:lnTo>
                    <a:pt x="17842" y="12226"/>
                  </a:lnTo>
                  <a:cubicBezTo>
                    <a:pt x="19447" y="13090"/>
                    <a:pt x="21053" y="14261"/>
                    <a:pt x="21917" y="15930"/>
                  </a:cubicBezTo>
                  <a:cubicBezTo>
                    <a:pt x="22599" y="17348"/>
                    <a:pt x="22781" y="18894"/>
                    <a:pt x="22905" y="20435"/>
                  </a:cubicBezTo>
                  <a:cubicBezTo>
                    <a:pt x="23028" y="21917"/>
                    <a:pt x="23522" y="23339"/>
                    <a:pt x="23522" y="24757"/>
                  </a:cubicBezTo>
                  <a:cubicBezTo>
                    <a:pt x="23522" y="24880"/>
                    <a:pt x="23522" y="25068"/>
                    <a:pt x="23646" y="25127"/>
                  </a:cubicBezTo>
                  <a:cubicBezTo>
                    <a:pt x="23710" y="25127"/>
                    <a:pt x="23769" y="25192"/>
                    <a:pt x="23769" y="25192"/>
                  </a:cubicBezTo>
                  <a:cubicBezTo>
                    <a:pt x="23893" y="25192"/>
                    <a:pt x="24016" y="25127"/>
                    <a:pt x="24080" y="25004"/>
                  </a:cubicBezTo>
                  <a:cubicBezTo>
                    <a:pt x="24140" y="24880"/>
                    <a:pt x="24140" y="24757"/>
                    <a:pt x="24140" y="24574"/>
                  </a:cubicBezTo>
                  <a:cubicBezTo>
                    <a:pt x="24080" y="23646"/>
                    <a:pt x="23216" y="15313"/>
                    <a:pt x="22781" y="15249"/>
                  </a:cubicBezTo>
                  <a:lnTo>
                    <a:pt x="22781" y="15249"/>
                  </a:lnTo>
                  <a:cubicBezTo>
                    <a:pt x="25686" y="15560"/>
                    <a:pt x="28462" y="17471"/>
                    <a:pt x="29637" y="20188"/>
                  </a:cubicBezTo>
                  <a:cubicBezTo>
                    <a:pt x="30378" y="21793"/>
                    <a:pt x="30625" y="23463"/>
                    <a:pt x="31860" y="24880"/>
                  </a:cubicBezTo>
                  <a:cubicBezTo>
                    <a:pt x="31983" y="25004"/>
                    <a:pt x="32107" y="25192"/>
                    <a:pt x="32354" y="25251"/>
                  </a:cubicBezTo>
                  <a:lnTo>
                    <a:pt x="32413" y="25251"/>
                  </a:lnTo>
                  <a:cubicBezTo>
                    <a:pt x="32601" y="25251"/>
                    <a:pt x="32784" y="25127"/>
                    <a:pt x="32848" y="24945"/>
                  </a:cubicBezTo>
                  <a:cubicBezTo>
                    <a:pt x="32848" y="24757"/>
                    <a:pt x="32660" y="24633"/>
                    <a:pt x="32537" y="24574"/>
                  </a:cubicBezTo>
                  <a:cubicBezTo>
                    <a:pt x="31055" y="23463"/>
                    <a:pt x="30684" y="21611"/>
                    <a:pt x="29884" y="19882"/>
                  </a:cubicBezTo>
                  <a:cubicBezTo>
                    <a:pt x="29326" y="18647"/>
                    <a:pt x="28709" y="17412"/>
                    <a:pt x="27662" y="16483"/>
                  </a:cubicBezTo>
                  <a:cubicBezTo>
                    <a:pt x="25128" y="14137"/>
                    <a:pt x="20682" y="14448"/>
                    <a:pt x="18706" y="11667"/>
                  </a:cubicBezTo>
                  <a:cubicBezTo>
                    <a:pt x="18153" y="10803"/>
                    <a:pt x="17965" y="9509"/>
                    <a:pt x="18706" y="8892"/>
                  </a:cubicBezTo>
                  <a:cubicBezTo>
                    <a:pt x="19447" y="8333"/>
                    <a:pt x="20806" y="8210"/>
                    <a:pt x="21611" y="7963"/>
                  </a:cubicBezTo>
                  <a:cubicBezTo>
                    <a:pt x="22475" y="7716"/>
                    <a:pt x="23340" y="7410"/>
                    <a:pt x="24263" y="7345"/>
                  </a:cubicBezTo>
                  <a:cubicBezTo>
                    <a:pt x="24510" y="7286"/>
                    <a:pt x="24757" y="7286"/>
                    <a:pt x="24945" y="7286"/>
                  </a:cubicBezTo>
                  <a:lnTo>
                    <a:pt x="25192" y="7286"/>
                  </a:lnTo>
                  <a:cubicBezTo>
                    <a:pt x="26303" y="7286"/>
                    <a:pt x="27474" y="7533"/>
                    <a:pt x="28279" y="8210"/>
                  </a:cubicBezTo>
                  <a:cubicBezTo>
                    <a:pt x="29761" y="9509"/>
                    <a:pt x="30808" y="11297"/>
                    <a:pt x="31243" y="13149"/>
                  </a:cubicBezTo>
                  <a:cubicBezTo>
                    <a:pt x="31243" y="12967"/>
                    <a:pt x="31243" y="12720"/>
                    <a:pt x="31178" y="12473"/>
                  </a:cubicBezTo>
                  <a:cubicBezTo>
                    <a:pt x="31178" y="12349"/>
                    <a:pt x="31178" y="12226"/>
                    <a:pt x="31119" y="12161"/>
                  </a:cubicBezTo>
                  <a:cubicBezTo>
                    <a:pt x="30996" y="11420"/>
                    <a:pt x="30561" y="10744"/>
                    <a:pt x="30190" y="10062"/>
                  </a:cubicBezTo>
                  <a:cubicBezTo>
                    <a:pt x="29820" y="9385"/>
                    <a:pt x="29450" y="8768"/>
                    <a:pt x="28956" y="8151"/>
                  </a:cubicBezTo>
                  <a:lnTo>
                    <a:pt x="28585" y="7780"/>
                  </a:lnTo>
                  <a:lnTo>
                    <a:pt x="28462" y="7657"/>
                  </a:lnTo>
                  <a:cubicBezTo>
                    <a:pt x="27721" y="7039"/>
                    <a:pt x="26733" y="6669"/>
                    <a:pt x="25622" y="6358"/>
                  </a:cubicBezTo>
                  <a:lnTo>
                    <a:pt x="25004" y="6358"/>
                  </a:lnTo>
                  <a:cubicBezTo>
                    <a:pt x="23833" y="6358"/>
                    <a:pt x="22658" y="6545"/>
                    <a:pt x="21547" y="6916"/>
                  </a:cubicBezTo>
                  <a:cubicBezTo>
                    <a:pt x="21300" y="6975"/>
                    <a:pt x="18583" y="7839"/>
                    <a:pt x="17842" y="7839"/>
                  </a:cubicBezTo>
                  <a:cubicBezTo>
                    <a:pt x="17719" y="7839"/>
                    <a:pt x="17595" y="7839"/>
                    <a:pt x="17595" y="7780"/>
                  </a:cubicBezTo>
                  <a:cubicBezTo>
                    <a:pt x="17472" y="7163"/>
                    <a:pt x="17783" y="6481"/>
                    <a:pt x="17783" y="5864"/>
                  </a:cubicBezTo>
                  <a:cubicBezTo>
                    <a:pt x="17783" y="5310"/>
                    <a:pt x="17719" y="4752"/>
                    <a:pt x="17595" y="4199"/>
                  </a:cubicBezTo>
                  <a:cubicBezTo>
                    <a:pt x="16424" y="3582"/>
                    <a:pt x="15313" y="2717"/>
                    <a:pt x="15002" y="1418"/>
                  </a:cubicBezTo>
                  <a:cubicBezTo>
                    <a:pt x="14878" y="924"/>
                    <a:pt x="14819" y="430"/>
                    <a:pt x="14755" y="1"/>
                  </a:cubicBezTo>
                  <a:close/>
                  <a:moveTo>
                    <a:pt x="18953" y="31796"/>
                  </a:moveTo>
                  <a:cubicBezTo>
                    <a:pt x="18830" y="31983"/>
                    <a:pt x="18706" y="32166"/>
                    <a:pt x="18647" y="32354"/>
                  </a:cubicBezTo>
                  <a:cubicBezTo>
                    <a:pt x="18524" y="32537"/>
                    <a:pt x="18524" y="32724"/>
                    <a:pt x="18459" y="32971"/>
                  </a:cubicBezTo>
                  <a:cubicBezTo>
                    <a:pt x="18524" y="33154"/>
                    <a:pt x="18583" y="33342"/>
                    <a:pt x="18647" y="33589"/>
                  </a:cubicBezTo>
                  <a:cubicBezTo>
                    <a:pt x="18894" y="34389"/>
                    <a:pt x="18830" y="35194"/>
                    <a:pt x="18953" y="36058"/>
                  </a:cubicBezTo>
                  <a:cubicBezTo>
                    <a:pt x="19018" y="37229"/>
                    <a:pt x="19388" y="38405"/>
                    <a:pt x="19882" y="39516"/>
                  </a:cubicBezTo>
                  <a:cubicBezTo>
                    <a:pt x="20188" y="39516"/>
                    <a:pt x="20252" y="39081"/>
                    <a:pt x="20188" y="38834"/>
                  </a:cubicBezTo>
                  <a:lnTo>
                    <a:pt x="19265" y="33836"/>
                  </a:lnTo>
                  <a:lnTo>
                    <a:pt x="19265" y="33836"/>
                  </a:lnTo>
                  <a:cubicBezTo>
                    <a:pt x="20870" y="33959"/>
                    <a:pt x="22228" y="34947"/>
                    <a:pt x="23399" y="36058"/>
                  </a:cubicBezTo>
                  <a:cubicBezTo>
                    <a:pt x="24510" y="37229"/>
                    <a:pt x="25439" y="38528"/>
                    <a:pt x="26674" y="39575"/>
                  </a:cubicBezTo>
                  <a:cubicBezTo>
                    <a:pt x="25562" y="37170"/>
                    <a:pt x="23710" y="35130"/>
                    <a:pt x="21423" y="33712"/>
                  </a:cubicBezTo>
                  <a:cubicBezTo>
                    <a:pt x="20559" y="33154"/>
                    <a:pt x="19512" y="32660"/>
                    <a:pt x="18953" y="31796"/>
                  </a:cubicBezTo>
                  <a:close/>
                  <a:moveTo>
                    <a:pt x="11732" y="22658"/>
                  </a:moveTo>
                  <a:lnTo>
                    <a:pt x="11732" y="22658"/>
                  </a:lnTo>
                  <a:cubicBezTo>
                    <a:pt x="11421" y="23092"/>
                    <a:pt x="11050" y="23463"/>
                    <a:pt x="10744" y="23893"/>
                  </a:cubicBezTo>
                  <a:cubicBezTo>
                    <a:pt x="10062" y="28032"/>
                    <a:pt x="9509" y="32230"/>
                    <a:pt x="8828" y="36365"/>
                  </a:cubicBezTo>
                  <a:cubicBezTo>
                    <a:pt x="8645" y="37540"/>
                    <a:pt x="8457" y="38652"/>
                    <a:pt x="7904" y="39699"/>
                  </a:cubicBezTo>
                  <a:cubicBezTo>
                    <a:pt x="7410" y="40751"/>
                    <a:pt x="6422" y="41615"/>
                    <a:pt x="5311" y="41739"/>
                  </a:cubicBezTo>
                  <a:lnTo>
                    <a:pt x="4940" y="41739"/>
                  </a:lnTo>
                  <a:cubicBezTo>
                    <a:pt x="3335" y="41739"/>
                    <a:pt x="2100" y="40504"/>
                    <a:pt x="618" y="40316"/>
                  </a:cubicBezTo>
                  <a:cubicBezTo>
                    <a:pt x="371" y="40316"/>
                    <a:pt x="248" y="40687"/>
                    <a:pt x="431" y="40874"/>
                  </a:cubicBezTo>
                  <a:cubicBezTo>
                    <a:pt x="801" y="41181"/>
                    <a:pt x="2159" y="41368"/>
                    <a:pt x="2653" y="41551"/>
                  </a:cubicBezTo>
                  <a:cubicBezTo>
                    <a:pt x="3582" y="41862"/>
                    <a:pt x="4570" y="42045"/>
                    <a:pt x="5494" y="42168"/>
                  </a:cubicBezTo>
                  <a:cubicBezTo>
                    <a:pt x="6111" y="42233"/>
                    <a:pt x="6852" y="42356"/>
                    <a:pt x="7163" y="42909"/>
                  </a:cubicBezTo>
                  <a:cubicBezTo>
                    <a:pt x="7222" y="43097"/>
                    <a:pt x="7287" y="43344"/>
                    <a:pt x="7287" y="43527"/>
                  </a:cubicBezTo>
                  <a:cubicBezTo>
                    <a:pt x="7346" y="44579"/>
                    <a:pt x="7287" y="45503"/>
                    <a:pt x="7287" y="46555"/>
                  </a:cubicBezTo>
                  <a:cubicBezTo>
                    <a:pt x="7287" y="46614"/>
                    <a:pt x="7287" y="46614"/>
                    <a:pt x="7346" y="46614"/>
                  </a:cubicBezTo>
                  <a:cubicBezTo>
                    <a:pt x="7469" y="46614"/>
                    <a:pt x="7840" y="46243"/>
                    <a:pt x="7840" y="46243"/>
                  </a:cubicBezTo>
                  <a:cubicBezTo>
                    <a:pt x="7904" y="46120"/>
                    <a:pt x="7904" y="45690"/>
                    <a:pt x="7904" y="45503"/>
                  </a:cubicBezTo>
                  <a:cubicBezTo>
                    <a:pt x="7963" y="44762"/>
                    <a:pt x="7840" y="44085"/>
                    <a:pt x="7840" y="43344"/>
                  </a:cubicBezTo>
                  <a:cubicBezTo>
                    <a:pt x="7904" y="42233"/>
                    <a:pt x="8274" y="41121"/>
                    <a:pt x="8645" y="40069"/>
                  </a:cubicBezTo>
                  <a:cubicBezTo>
                    <a:pt x="10374" y="34453"/>
                    <a:pt x="10803" y="28462"/>
                    <a:pt x="11732" y="226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6"/>
            <p:cNvSpPr/>
            <p:nvPr/>
          </p:nvSpPr>
          <p:spPr>
            <a:xfrm>
              <a:off x="4090975" y="4640375"/>
              <a:ext cx="30875" cy="71025"/>
            </a:xfrm>
            <a:custGeom>
              <a:avLst/>
              <a:gdLst/>
              <a:ahLst/>
              <a:cxnLst/>
              <a:rect l="l" t="t" r="r" b="b"/>
              <a:pathLst>
                <a:path w="1235" h="2841" extrusionOk="0">
                  <a:moveTo>
                    <a:pt x="1235" y="0"/>
                  </a:moveTo>
                  <a:lnTo>
                    <a:pt x="1235" y="0"/>
                  </a:lnTo>
                  <a:cubicBezTo>
                    <a:pt x="924" y="371"/>
                    <a:pt x="553" y="805"/>
                    <a:pt x="247" y="1112"/>
                  </a:cubicBezTo>
                  <a:cubicBezTo>
                    <a:pt x="124" y="1670"/>
                    <a:pt x="59" y="2223"/>
                    <a:pt x="0" y="2841"/>
                  </a:cubicBezTo>
                  <a:cubicBezTo>
                    <a:pt x="306" y="2411"/>
                    <a:pt x="677" y="2040"/>
                    <a:pt x="988" y="1606"/>
                  </a:cubicBezTo>
                  <a:cubicBezTo>
                    <a:pt x="1047" y="1052"/>
                    <a:pt x="1171" y="494"/>
                    <a:pt x="12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6"/>
            <p:cNvSpPr/>
            <p:nvPr/>
          </p:nvSpPr>
          <p:spPr>
            <a:xfrm>
              <a:off x="4243725" y="4739150"/>
              <a:ext cx="183750" cy="375175"/>
            </a:xfrm>
            <a:custGeom>
              <a:avLst/>
              <a:gdLst/>
              <a:ahLst/>
              <a:cxnLst/>
              <a:rect l="l" t="t" r="r" b="b"/>
              <a:pathLst>
                <a:path w="7350" h="15007" extrusionOk="0">
                  <a:moveTo>
                    <a:pt x="0" y="1"/>
                  </a:moveTo>
                  <a:lnTo>
                    <a:pt x="0" y="1"/>
                  </a:lnTo>
                  <a:cubicBezTo>
                    <a:pt x="371" y="930"/>
                    <a:pt x="929" y="1794"/>
                    <a:pt x="1176" y="2718"/>
                  </a:cubicBezTo>
                  <a:cubicBezTo>
                    <a:pt x="1546" y="4017"/>
                    <a:pt x="1299" y="5498"/>
                    <a:pt x="1976" y="6669"/>
                  </a:cubicBezTo>
                  <a:lnTo>
                    <a:pt x="2099" y="6793"/>
                  </a:lnTo>
                  <a:cubicBezTo>
                    <a:pt x="2223" y="6610"/>
                    <a:pt x="2411" y="6486"/>
                    <a:pt x="2593" y="6486"/>
                  </a:cubicBezTo>
                  <a:cubicBezTo>
                    <a:pt x="2658" y="6422"/>
                    <a:pt x="2717" y="6422"/>
                    <a:pt x="2717" y="6422"/>
                  </a:cubicBezTo>
                  <a:cubicBezTo>
                    <a:pt x="3087" y="6422"/>
                    <a:pt x="3334" y="6669"/>
                    <a:pt x="3645" y="6857"/>
                  </a:cubicBezTo>
                  <a:cubicBezTo>
                    <a:pt x="4322" y="7287"/>
                    <a:pt x="5004" y="7780"/>
                    <a:pt x="5680" y="8274"/>
                  </a:cubicBezTo>
                  <a:cubicBezTo>
                    <a:pt x="5927" y="8462"/>
                    <a:pt x="6733" y="9327"/>
                    <a:pt x="7039" y="9327"/>
                  </a:cubicBezTo>
                  <a:cubicBezTo>
                    <a:pt x="7350" y="9262"/>
                    <a:pt x="7350" y="8768"/>
                    <a:pt x="7103" y="8521"/>
                  </a:cubicBezTo>
                  <a:cubicBezTo>
                    <a:pt x="6486" y="7780"/>
                    <a:pt x="5804" y="7227"/>
                    <a:pt x="4940" y="6733"/>
                  </a:cubicBezTo>
                  <a:cubicBezTo>
                    <a:pt x="3952" y="6175"/>
                    <a:pt x="2840" y="5558"/>
                    <a:pt x="2346" y="4570"/>
                  </a:cubicBezTo>
                  <a:cubicBezTo>
                    <a:pt x="2164" y="4140"/>
                    <a:pt x="2099" y="3646"/>
                    <a:pt x="2040" y="3152"/>
                  </a:cubicBezTo>
                  <a:cubicBezTo>
                    <a:pt x="1852" y="2411"/>
                    <a:pt x="1605" y="1670"/>
                    <a:pt x="1176" y="989"/>
                  </a:cubicBezTo>
                  <a:cubicBezTo>
                    <a:pt x="988" y="806"/>
                    <a:pt x="435" y="189"/>
                    <a:pt x="0" y="1"/>
                  </a:cubicBezTo>
                  <a:close/>
                  <a:moveTo>
                    <a:pt x="1176" y="7040"/>
                  </a:moveTo>
                  <a:lnTo>
                    <a:pt x="1176" y="7534"/>
                  </a:lnTo>
                  <a:cubicBezTo>
                    <a:pt x="1235" y="9944"/>
                    <a:pt x="618" y="12167"/>
                    <a:pt x="1052" y="14636"/>
                  </a:cubicBezTo>
                  <a:cubicBezTo>
                    <a:pt x="1111" y="14819"/>
                    <a:pt x="1176" y="15007"/>
                    <a:pt x="1358" y="15007"/>
                  </a:cubicBezTo>
                  <a:cubicBezTo>
                    <a:pt x="1546" y="15007"/>
                    <a:pt x="1605" y="14819"/>
                    <a:pt x="1670" y="14636"/>
                  </a:cubicBezTo>
                  <a:lnTo>
                    <a:pt x="1670" y="14513"/>
                  </a:lnTo>
                  <a:cubicBezTo>
                    <a:pt x="1729" y="13525"/>
                    <a:pt x="1482" y="12349"/>
                    <a:pt x="1482" y="11302"/>
                  </a:cubicBezTo>
                  <a:cubicBezTo>
                    <a:pt x="1546" y="10127"/>
                    <a:pt x="1358" y="9080"/>
                    <a:pt x="1605" y="7968"/>
                  </a:cubicBezTo>
                  <a:cubicBezTo>
                    <a:pt x="1482" y="7657"/>
                    <a:pt x="1299" y="7351"/>
                    <a:pt x="1176" y="70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6"/>
            <p:cNvSpPr/>
            <p:nvPr/>
          </p:nvSpPr>
          <p:spPr>
            <a:xfrm>
              <a:off x="4220625" y="4737675"/>
              <a:ext cx="75600" cy="200700"/>
            </a:xfrm>
            <a:custGeom>
              <a:avLst/>
              <a:gdLst/>
              <a:ahLst/>
              <a:cxnLst/>
              <a:rect l="l" t="t" r="r" b="b"/>
              <a:pathLst>
                <a:path w="3024" h="8028" extrusionOk="0">
                  <a:moveTo>
                    <a:pt x="494" y="1"/>
                  </a:moveTo>
                  <a:cubicBezTo>
                    <a:pt x="0" y="183"/>
                    <a:pt x="1112" y="1729"/>
                    <a:pt x="1295" y="2223"/>
                  </a:cubicBezTo>
                  <a:cubicBezTo>
                    <a:pt x="1912" y="3764"/>
                    <a:pt x="2035" y="5434"/>
                    <a:pt x="2100" y="7099"/>
                  </a:cubicBezTo>
                  <a:cubicBezTo>
                    <a:pt x="2223" y="7410"/>
                    <a:pt x="2406" y="7716"/>
                    <a:pt x="2529" y="8027"/>
                  </a:cubicBezTo>
                  <a:cubicBezTo>
                    <a:pt x="2594" y="7780"/>
                    <a:pt x="2594" y="7593"/>
                    <a:pt x="2717" y="7410"/>
                  </a:cubicBezTo>
                  <a:cubicBezTo>
                    <a:pt x="2776" y="7222"/>
                    <a:pt x="2900" y="7039"/>
                    <a:pt x="3023" y="6852"/>
                  </a:cubicBezTo>
                  <a:lnTo>
                    <a:pt x="2900" y="6728"/>
                  </a:lnTo>
                  <a:cubicBezTo>
                    <a:pt x="2223" y="5557"/>
                    <a:pt x="2470" y="4076"/>
                    <a:pt x="2100" y="2777"/>
                  </a:cubicBezTo>
                  <a:cubicBezTo>
                    <a:pt x="1853" y="1853"/>
                    <a:pt x="1295" y="989"/>
                    <a:pt x="924" y="60"/>
                  </a:cubicBezTo>
                  <a:cubicBezTo>
                    <a:pt x="801" y="1"/>
                    <a:pt x="741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6"/>
            <p:cNvSpPr/>
            <p:nvPr/>
          </p:nvSpPr>
          <p:spPr>
            <a:xfrm>
              <a:off x="3785350" y="4950700"/>
              <a:ext cx="260825" cy="169800"/>
            </a:xfrm>
            <a:custGeom>
              <a:avLst/>
              <a:gdLst/>
              <a:ahLst/>
              <a:cxnLst/>
              <a:rect l="l" t="t" r="r" b="b"/>
              <a:pathLst>
                <a:path w="10433" h="6792" extrusionOk="0">
                  <a:moveTo>
                    <a:pt x="3952" y="0"/>
                  </a:moveTo>
                  <a:cubicBezTo>
                    <a:pt x="3393" y="0"/>
                    <a:pt x="2717" y="247"/>
                    <a:pt x="2593" y="800"/>
                  </a:cubicBezTo>
                  <a:cubicBezTo>
                    <a:pt x="2964" y="494"/>
                    <a:pt x="3458" y="430"/>
                    <a:pt x="3887" y="430"/>
                  </a:cubicBezTo>
                  <a:cubicBezTo>
                    <a:pt x="4134" y="430"/>
                    <a:pt x="4322" y="430"/>
                    <a:pt x="4505" y="494"/>
                  </a:cubicBezTo>
                  <a:cubicBezTo>
                    <a:pt x="5186" y="618"/>
                    <a:pt x="5804" y="865"/>
                    <a:pt x="6421" y="1171"/>
                  </a:cubicBezTo>
                  <a:cubicBezTo>
                    <a:pt x="6792" y="1358"/>
                    <a:pt x="7221" y="1541"/>
                    <a:pt x="7592" y="1729"/>
                  </a:cubicBezTo>
                  <a:cubicBezTo>
                    <a:pt x="7715" y="1852"/>
                    <a:pt x="7903" y="1912"/>
                    <a:pt x="7962" y="2035"/>
                  </a:cubicBezTo>
                  <a:cubicBezTo>
                    <a:pt x="8027" y="2282"/>
                    <a:pt x="7780" y="2529"/>
                    <a:pt x="7533" y="2593"/>
                  </a:cubicBezTo>
                  <a:cubicBezTo>
                    <a:pt x="7098" y="2840"/>
                    <a:pt x="6604" y="2900"/>
                    <a:pt x="6110" y="2900"/>
                  </a:cubicBezTo>
                  <a:cubicBezTo>
                    <a:pt x="5310" y="2900"/>
                    <a:pt x="4505" y="2717"/>
                    <a:pt x="3705" y="2529"/>
                  </a:cubicBezTo>
                  <a:cubicBezTo>
                    <a:pt x="3211" y="2406"/>
                    <a:pt x="2653" y="2346"/>
                    <a:pt x="2099" y="2346"/>
                  </a:cubicBezTo>
                  <a:cubicBezTo>
                    <a:pt x="1358" y="2346"/>
                    <a:pt x="553" y="2529"/>
                    <a:pt x="0" y="3023"/>
                  </a:cubicBezTo>
                  <a:cubicBezTo>
                    <a:pt x="247" y="3211"/>
                    <a:pt x="494" y="3211"/>
                    <a:pt x="741" y="3211"/>
                  </a:cubicBezTo>
                  <a:cubicBezTo>
                    <a:pt x="988" y="3211"/>
                    <a:pt x="1235" y="3211"/>
                    <a:pt x="1418" y="3147"/>
                  </a:cubicBezTo>
                  <a:lnTo>
                    <a:pt x="2035" y="3147"/>
                  </a:lnTo>
                  <a:cubicBezTo>
                    <a:pt x="2964" y="3147"/>
                    <a:pt x="3952" y="3394"/>
                    <a:pt x="4816" y="3764"/>
                  </a:cubicBezTo>
                  <a:cubicBezTo>
                    <a:pt x="4939" y="3828"/>
                    <a:pt x="4999" y="3887"/>
                    <a:pt x="5063" y="4011"/>
                  </a:cubicBezTo>
                  <a:cubicBezTo>
                    <a:pt x="5122" y="4134"/>
                    <a:pt x="5122" y="4258"/>
                    <a:pt x="5063" y="4446"/>
                  </a:cubicBezTo>
                  <a:cubicBezTo>
                    <a:pt x="4569" y="5433"/>
                    <a:pt x="3211" y="5804"/>
                    <a:pt x="2593" y="6792"/>
                  </a:cubicBezTo>
                  <a:cubicBezTo>
                    <a:pt x="3705" y="6545"/>
                    <a:pt x="4693" y="5927"/>
                    <a:pt x="5369" y="5063"/>
                  </a:cubicBezTo>
                  <a:cubicBezTo>
                    <a:pt x="5804" y="4569"/>
                    <a:pt x="6174" y="3952"/>
                    <a:pt x="6728" y="3640"/>
                  </a:cubicBezTo>
                  <a:cubicBezTo>
                    <a:pt x="7162" y="3394"/>
                    <a:pt x="7656" y="3394"/>
                    <a:pt x="8150" y="3270"/>
                  </a:cubicBezTo>
                  <a:cubicBezTo>
                    <a:pt x="9197" y="2964"/>
                    <a:pt x="10062" y="2099"/>
                    <a:pt x="10432" y="1047"/>
                  </a:cubicBezTo>
                  <a:lnTo>
                    <a:pt x="10432" y="1047"/>
                  </a:lnTo>
                  <a:cubicBezTo>
                    <a:pt x="10002" y="1294"/>
                    <a:pt x="9568" y="1418"/>
                    <a:pt x="9074" y="1418"/>
                  </a:cubicBezTo>
                  <a:cubicBezTo>
                    <a:pt x="8456" y="1418"/>
                    <a:pt x="7780" y="1235"/>
                    <a:pt x="7162" y="988"/>
                  </a:cubicBezTo>
                  <a:cubicBezTo>
                    <a:pt x="6110" y="553"/>
                    <a:pt x="5063" y="0"/>
                    <a:pt x="39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6"/>
            <p:cNvSpPr/>
            <p:nvPr/>
          </p:nvSpPr>
          <p:spPr>
            <a:xfrm>
              <a:off x="4452150" y="4606425"/>
              <a:ext cx="263925" cy="764150"/>
            </a:xfrm>
            <a:custGeom>
              <a:avLst/>
              <a:gdLst/>
              <a:ahLst/>
              <a:cxnLst/>
              <a:rect l="l" t="t" r="r" b="b"/>
              <a:pathLst>
                <a:path w="10557" h="30566" extrusionOk="0">
                  <a:moveTo>
                    <a:pt x="8521" y="0"/>
                  </a:moveTo>
                  <a:lnTo>
                    <a:pt x="8521" y="0"/>
                  </a:lnTo>
                  <a:cubicBezTo>
                    <a:pt x="8828" y="988"/>
                    <a:pt x="9074" y="1976"/>
                    <a:pt x="9386" y="2964"/>
                  </a:cubicBezTo>
                  <a:cubicBezTo>
                    <a:pt x="10556" y="7286"/>
                    <a:pt x="7286" y="15683"/>
                    <a:pt x="6852" y="17782"/>
                  </a:cubicBezTo>
                  <a:cubicBezTo>
                    <a:pt x="6481" y="19881"/>
                    <a:pt x="2406" y="26055"/>
                    <a:pt x="1483" y="28402"/>
                  </a:cubicBezTo>
                  <a:cubicBezTo>
                    <a:pt x="1171" y="29207"/>
                    <a:pt x="678" y="29884"/>
                    <a:pt x="1" y="30565"/>
                  </a:cubicBezTo>
                  <a:cubicBezTo>
                    <a:pt x="248" y="30501"/>
                    <a:pt x="431" y="30442"/>
                    <a:pt x="618" y="30318"/>
                  </a:cubicBezTo>
                  <a:cubicBezTo>
                    <a:pt x="1171" y="30071"/>
                    <a:pt x="1542" y="29513"/>
                    <a:pt x="1853" y="28960"/>
                  </a:cubicBezTo>
                  <a:cubicBezTo>
                    <a:pt x="4629" y="24450"/>
                    <a:pt x="6792" y="19575"/>
                    <a:pt x="8457" y="14571"/>
                  </a:cubicBezTo>
                  <a:cubicBezTo>
                    <a:pt x="9198" y="12166"/>
                    <a:pt x="9815" y="9755"/>
                    <a:pt x="9939" y="7226"/>
                  </a:cubicBezTo>
                  <a:cubicBezTo>
                    <a:pt x="10062" y="4880"/>
                    <a:pt x="9692" y="2346"/>
                    <a:pt x="8581" y="124"/>
                  </a:cubicBezTo>
                  <a:cubicBezTo>
                    <a:pt x="8581" y="124"/>
                    <a:pt x="8581" y="64"/>
                    <a:pt x="85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6"/>
            <p:cNvSpPr/>
            <p:nvPr/>
          </p:nvSpPr>
          <p:spPr>
            <a:xfrm>
              <a:off x="4334850" y="4604925"/>
              <a:ext cx="381225" cy="782550"/>
            </a:xfrm>
            <a:custGeom>
              <a:avLst/>
              <a:gdLst/>
              <a:ahLst/>
              <a:cxnLst/>
              <a:rect l="l" t="t" r="r" b="b"/>
              <a:pathLst>
                <a:path w="15249" h="31302" extrusionOk="0">
                  <a:moveTo>
                    <a:pt x="13026" y="1"/>
                  </a:moveTo>
                  <a:cubicBezTo>
                    <a:pt x="12966" y="1"/>
                    <a:pt x="12966" y="1"/>
                    <a:pt x="12966" y="60"/>
                  </a:cubicBezTo>
                  <a:cubicBezTo>
                    <a:pt x="12902" y="60"/>
                    <a:pt x="12902" y="124"/>
                    <a:pt x="12902" y="184"/>
                  </a:cubicBezTo>
                  <a:cubicBezTo>
                    <a:pt x="13090" y="1665"/>
                    <a:pt x="13090" y="3147"/>
                    <a:pt x="13460" y="4570"/>
                  </a:cubicBezTo>
                  <a:cubicBezTo>
                    <a:pt x="12532" y="5187"/>
                    <a:pt x="11978" y="6358"/>
                    <a:pt x="12285" y="7410"/>
                  </a:cubicBezTo>
                  <a:cubicBezTo>
                    <a:pt x="12472" y="6605"/>
                    <a:pt x="12779" y="5617"/>
                    <a:pt x="13584" y="5246"/>
                  </a:cubicBezTo>
                  <a:lnTo>
                    <a:pt x="13584" y="5246"/>
                  </a:lnTo>
                  <a:cubicBezTo>
                    <a:pt x="13273" y="7963"/>
                    <a:pt x="12285" y="10497"/>
                    <a:pt x="11238" y="12967"/>
                  </a:cubicBezTo>
                  <a:cubicBezTo>
                    <a:pt x="10991" y="13643"/>
                    <a:pt x="10679" y="14325"/>
                    <a:pt x="10373" y="15002"/>
                  </a:cubicBezTo>
                  <a:cubicBezTo>
                    <a:pt x="9879" y="16177"/>
                    <a:pt x="9385" y="17348"/>
                    <a:pt x="8768" y="18524"/>
                  </a:cubicBezTo>
                  <a:cubicBezTo>
                    <a:pt x="8333" y="19264"/>
                    <a:pt x="7533" y="20005"/>
                    <a:pt x="7533" y="20929"/>
                  </a:cubicBezTo>
                  <a:cubicBezTo>
                    <a:pt x="8210" y="20682"/>
                    <a:pt x="8891" y="19447"/>
                    <a:pt x="9262" y="18830"/>
                  </a:cubicBezTo>
                  <a:cubicBezTo>
                    <a:pt x="9938" y="17906"/>
                    <a:pt x="10497" y="16854"/>
                    <a:pt x="11050" y="15807"/>
                  </a:cubicBezTo>
                  <a:cubicBezTo>
                    <a:pt x="11939" y="13972"/>
                    <a:pt x="12769" y="11915"/>
                    <a:pt x="13055" y="9845"/>
                  </a:cubicBezTo>
                  <a:lnTo>
                    <a:pt x="13055" y="9845"/>
                  </a:lnTo>
                  <a:cubicBezTo>
                    <a:pt x="12688" y="12727"/>
                    <a:pt x="12174" y="15760"/>
                    <a:pt x="10556" y="18153"/>
                  </a:cubicBezTo>
                  <a:cubicBezTo>
                    <a:pt x="9879" y="19141"/>
                    <a:pt x="8951" y="19758"/>
                    <a:pt x="8580" y="20870"/>
                  </a:cubicBezTo>
                  <a:cubicBezTo>
                    <a:pt x="8580" y="20929"/>
                    <a:pt x="8704" y="20929"/>
                    <a:pt x="8768" y="20929"/>
                  </a:cubicBezTo>
                  <a:cubicBezTo>
                    <a:pt x="8827" y="20929"/>
                    <a:pt x="8951" y="20929"/>
                    <a:pt x="9015" y="20870"/>
                  </a:cubicBezTo>
                  <a:cubicBezTo>
                    <a:pt x="9138" y="20746"/>
                    <a:pt x="9198" y="20623"/>
                    <a:pt x="9262" y="20499"/>
                  </a:cubicBezTo>
                  <a:cubicBezTo>
                    <a:pt x="9321" y="20376"/>
                    <a:pt x="9385" y="20252"/>
                    <a:pt x="9509" y="20188"/>
                  </a:cubicBezTo>
                  <a:cubicBezTo>
                    <a:pt x="9632" y="20129"/>
                    <a:pt x="9815" y="20005"/>
                    <a:pt x="9938" y="19882"/>
                  </a:cubicBezTo>
                  <a:lnTo>
                    <a:pt x="10062" y="19882"/>
                  </a:lnTo>
                  <a:lnTo>
                    <a:pt x="10003" y="19818"/>
                  </a:lnTo>
                  <a:cubicBezTo>
                    <a:pt x="10062" y="19818"/>
                    <a:pt x="10126" y="19758"/>
                    <a:pt x="10185" y="19694"/>
                  </a:cubicBezTo>
                  <a:lnTo>
                    <a:pt x="10185" y="19694"/>
                  </a:lnTo>
                  <a:cubicBezTo>
                    <a:pt x="9691" y="21117"/>
                    <a:pt x="8951" y="22722"/>
                    <a:pt x="7592" y="23463"/>
                  </a:cubicBezTo>
                  <a:cubicBezTo>
                    <a:pt x="7286" y="23646"/>
                    <a:pt x="6975" y="23769"/>
                    <a:pt x="6669" y="23957"/>
                  </a:cubicBezTo>
                  <a:cubicBezTo>
                    <a:pt x="6604" y="24016"/>
                    <a:pt x="6545" y="24140"/>
                    <a:pt x="6481" y="24263"/>
                  </a:cubicBezTo>
                  <a:cubicBezTo>
                    <a:pt x="6422" y="24451"/>
                    <a:pt x="6669" y="24634"/>
                    <a:pt x="6916" y="24698"/>
                  </a:cubicBezTo>
                  <a:cubicBezTo>
                    <a:pt x="7163" y="24698"/>
                    <a:pt x="7469" y="24510"/>
                    <a:pt x="7716" y="24387"/>
                  </a:cubicBezTo>
                  <a:lnTo>
                    <a:pt x="7716" y="24387"/>
                  </a:lnTo>
                  <a:cubicBezTo>
                    <a:pt x="7098" y="25686"/>
                    <a:pt x="6298" y="26980"/>
                    <a:pt x="5557" y="28215"/>
                  </a:cubicBezTo>
                  <a:cubicBezTo>
                    <a:pt x="5370" y="28649"/>
                    <a:pt x="5123" y="29020"/>
                    <a:pt x="4816" y="29326"/>
                  </a:cubicBezTo>
                  <a:cubicBezTo>
                    <a:pt x="4382" y="29697"/>
                    <a:pt x="3764" y="29884"/>
                    <a:pt x="3270" y="30008"/>
                  </a:cubicBezTo>
                  <a:cubicBezTo>
                    <a:pt x="2347" y="30255"/>
                    <a:pt x="1482" y="30502"/>
                    <a:pt x="618" y="30684"/>
                  </a:cubicBezTo>
                  <a:cubicBezTo>
                    <a:pt x="307" y="30808"/>
                    <a:pt x="0" y="31119"/>
                    <a:pt x="183" y="31302"/>
                  </a:cubicBezTo>
                  <a:cubicBezTo>
                    <a:pt x="1606" y="31055"/>
                    <a:pt x="3023" y="30872"/>
                    <a:pt x="4382" y="30625"/>
                  </a:cubicBezTo>
                  <a:lnTo>
                    <a:pt x="4693" y="30625"/>
                  </a:lnTo>
                  <a:cubicBezTo>
                    <a:pt x="5370" y="29944"/>
                    <a:pt x="5863" y="29267"/>
                    <a:pt x="6175" y="28462"/>
                  </a:cubicBezTo>
                  <a:cubicBezTo>
                    <a:pt x="7098" y="26115"/>
                    <a:pt x="11173" y="19941"/>
                    <a:pt x="11544" y="17842"/>
                  </a:cubicBezTo>
                  <a:cubicBezTo>
                    <a:pt x="11978" y="15743"/>
                    <a:pt x="15248" y="7346"/>
                    <a:pt x="14078" y="3024"/>
                  </a:cubicBezTo>
                  <a:cubicBezTo>
                    <a:pt x="13766" y="2036"/>
                    <a:pt x="13520" y="1048"/>
                    <a:pt x="13213" y="60"/>
                  </a:cubicBezTo>
                  <a:cubicBezTo>
                    <a:pt x="13149" y="1"/>
                    <a:pt x="13090" y="1"/>
                    <a:pt x="130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6"/>
            <p:cNvSpPr/>
            <p:nvPr/>
          </p:nvSpPr>
          <p:spPr>
            <a:xfrm>
              <a:off x="3516750" y="4624925"/>
              <a:ext cx="4600" cy="21650"/>
            </a:xfrm>
            <a:custGeom>
              <a:avLst/>
              <a:gdLst/>
              <a:ahLst/>
              <a:cxnLst/>
              <a:rect l="l" t="t" r="r" b="b"/>
              <a:pathLst>
                <a:path w="184" h="866" extrusionOk="0">
                  <a:moveTo>
                    <a:pt x="184" y="1"/>
                  </a:moveTo>
                  <a:lnTo>
                    <a:pt x="184" y="1"/>
                  </a:lnTo>
                  <a:cubicBezTo>
                    <a:pt x="1" y="189"/>
                    <a:pt x="1" y="559"/>
                    <a:pt x="60" y="865"/>
                  </a:cubicBezTo>
                  <a:cubicBezTo>
                    <a:pt x="124" y="618"/>
                    <a:pt x="124" y="312"/>
                    <a:pt x="1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6"/>
            <p:cNvSpPr/>
            <p:nvPr/>
          </p:nvSpPr>
          <p:spPr>
            <a:xfrm>
              <a:off x="3518250" y="4623450"/>
              <a:ext cx="279475" cy="262425"/>
            </a:xfrm>
            <a:custGeom>
              <a:avLst/>
              <a:gdLst/>
              <a:ahLst/>
              <a:cxnLst/>
              <a:rect l="l" t="t" r="r" b="b"/>
              <a:pathLst>
                <a:path w="11179" h="10497" extrusionOk="0">
                  <a:moveTo>
                    <a:pt x="371" y="1"/>
                  </a:moveTo>
                  <a:cubicBezTo>
                    <a:pt x="247" y="1"/>
                    <a:pt x="188" y="1"/>
                    <a:pt x="124" y="60"/>
                  </a:cubicBezTo>
                  <a:cubicBezTo>
                    <a:pt x="64" y="371"/>
                    <a:pt x="64" y="677"/>
                    <a:pt x="0" y="924"/>
                  </a:cubicBezTo>
                  <a:cubicBezTo>
                    <a:pt x="64" y="989"/>
                    <a:pt x="64" y="1048"/>
                    <a:pt x="64" y="1112"/>
                  </a:cubicBezTo>
                  <a:cubicBezTo>
                    <a:pt x="618" y="2470"/>
                    <a:pt x="1176" y="3765"/>
                    <a:pt x="1793" y="5064"/>
                  </a:cubicBezTo>
                  <a:cubicBezTo>
                    <a:pt x="2099" y="5740"/>
                    <a:pt x="2470" y="6481"/>
                    <a:pt x="3087" y="6975"/>
                  </a:cubicBezTo>
                  <a:cubicBezTo>
                    <a:pt x="3522" y="7286"/>
                    <a:pt x="3952" y="7469"/>
                    <a:pt x="4446" y="7593"/>
                  </a:cubicBezTo>
                  <a:lnTo>
                    <a:pt x="3892" y="6669"/>
                  </a:lnTo>
                  <a:cubicBezTo>
                    <a:pt x="2905" y="6111"/>
                    <a:pt x="2164" y="5123"/>
                    <a:pt x="1605" y="4135"/>
                  </a:cubicBezTo>
                  <a:cubicBezTo>
                    <a:pt x="988" y="2841"/>
                    <a:pt x="682" y="1418"/>
                    <a:pt x="371" y="1"/>
                  </a:cubicBezTo>
                  <a:close/>
                  <a:moveTo>
                    <a:pt x="4880" y="7099"/>
                  </a:moveTo>
                  <a:lnTo>
                    <a:pt x="4880" y="7099"/>
                  </a:lnTo>
                  <a:cubicBezTo>
                    <a:pt x="5004" y="7346"/>
                    <a:pt x="5251" y="7657"/>
                    <a:pt x="5434" y="7904"/>
                  </a:cubicBezTo>
                  <a:lnTo>
                    <a:pt x="5992" y="8087"/>
                  </a:lnTo>
                  <a:cubicBezTo>
                    <a:pt x="6856" y="8457"/>
                    <a:pt x="7597" y="9139"/>
                    <a:pt x="8397" y="9692"/>
                  </a:cubicBezTo>
                  <a:cubicBezTo>
                    <a:pt x="9138" y="10126"/>
                    <a:pt x="9943" y="10497"/>
                    <a:pt x="10743" y="10497"/>
                  </a:cubicBezTo>
                  <a:lnTo>
                    <a:pt x="11178" y="10497"/>
                  </a:lnTo>
                  <a:cubicBezTo>
                    <a:pt x="10990" y="9880"/>
                    <a:pt x="10126" y="9939"/>
                    <a:pt x="9509" y="9880"/>
                  </a:cubicBezTo>
                  <a:cubicBezTo>
                    <a:pt x="8338" y="9633"/>
                    <a:pt x="7720" y="8210"/>
                    <a:pt x="6609" y="7657"/>
                  </a:cubicBezTo>
                  <a:cubicBezTo>
                    <a:pt x="6115" y="7346"/>
                    <a:pt x="5434" y="7286"/>
                    <a:pt x="4880" y="70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6"/>
            <p:cNvSpPr/>
            <p:nvPr/>
          </p:nvSpPr>
          <p:spPr>
            <a:xfrm>
              <a:off x="3615550" y="4790150"/>
              <a:ext cx="38550" cy="30900"/>
            </a:xfrm>
            <a:custGeom>
              <a:avLst/>
              <a:gdLst/>
              <a:ahLst/>
              <a:cxnLst/>
              <a:rect l="l" t="t" r="r" b="b"/>
              <a:pathLst>
                <a:path w="1542" h="1236" extrusionOk="0">
                  <a:moveTo>
                    <a:pt x="0" y="1"/>
                  </a:moveTo>
                  <a:lnTo>
                    <a:pt x="554" y="925"/>
                  </a:lnTo>
                  <a:cubicBezTo>
                    <a:pt x="865" y="1048"/>
                    <a:pt x="1235" y="1112"/>
                    <a:pt x="1542" y="1236"/>
                  </a:cubicBezTo>
                  <a:cubicBezTo>
                    <a:pt x="1359" y="989"/>
                    <a:pt x="1112" y="678"/>
                    <a:pt x="988" y="431"/>
                  </a:cubicBezTo>
                  <a:cubicBezTo>
                    <a:pt x="924" y="431"/>
                    <a:pt x="865" y="371"/>
                    <a:pt x="801" y="371"/>
                  </a:cubicBezTo>
                  <a:cubicBezTo>
                    <a:pt x="554" y="248"/>
                    <a:pt x="247" y="12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6"/>
            <p:cNvSpPr/>
            <p:nvPr/>
          </p:nvSpPr>
          <p:spPr>
            <a:xfrm>
              <a:off x="3495150" y="4679025"/>
              <a:ext cx="421350" cy="608200"/>
            </a:xfrm>
            <a:custGeom>
              <a:avLst/>
              <a:gdLst/>
              <a:ahLst/>
              <a:cxnLst/>
              <a:rect l="l" t="t" r="r" b="b"/>
              <a:pathLst>
                <a:path w="16854" h="24328" extrusionOk="0">
                  <a:moveTo>
                    <a:pt x="618" y="0"/>
                  </a:moveTo>
                  <a:cubicBezTo>
                    <a:pt x="247" y="0"/>
                    <a:pt x="1" y="430"/>
                    <a:pt x="1" y="924"/>
                  </a:cubicBezTo>
                  <a:cubicBezTo>
                    <a:pt x="307" y="5370"/>
                    <a:pt x="1048" y="10556"/>
                    <a:pt x="3888" y="14137"/>
                  </a:cubicBezTo>
                  <a:cubicBezTo>
                    <a:pt x="4382" y="14754"/>
                    <a:pt x="4940" y="15372"/>
                    <a:pt x="5370" y="16054"/>
                  </a:cubicBezTo>
                  <a:cubicBezTo>
                    <a:pt x="5681" y="16547"/>
                    <a:pt x="5928" y="17165"/>
                    <a:pt x="6298" y="17659"/>
                  </a:cubicBezTo>
                  <a:cubicBezTo>
                    <a:pt x="7163" y="18647"/>
                    <a:pt x="8580" y="18894"/>
                    <a:pt x="9692" y="19635"/>
                  </a:cubicBezTo>
                  <a:cubicBezTo>
                    <a:pt x="10926" y="20376"/>
                    <a:pt x="11732" y="21670"/>
                    <a:pt x="12719" y="22658"/>
                  </a:cubicBezTo>
                  <a:cubicBezTo>
                    <a:pt x="13520" y="23463"/>
                    <a:pt x="14878" y="24327"/>
                    <a:pt x="16113" y="24327"/>
                  </a:cubicBezTo>
                  <a:cubicBezTo>
                    <a:pt x="16236" y="24327"/>
                    <a:pt x="16424" y="24327"/>
                    <a:pt x="16607" y="24263"/>
                  </a:cubicBezTo>
                  <a:cubicBezTo>
                    <a:pt x="16730" y="24263"/>
                    <a:pt x="16794" y="24204"/>
                    <a:pt x="16854" y="24139"/>
                  </a:cubicBezTo>
                  <a:cubicBezTo>
                    <a:pt x="15248" y="23216"/>
                    <a:pt x="13643" y="22287"/>
                    <a:pt x="12408" y="21423"/>
                  </a:cubicBezTo>
                  <a:cubicBezTo>
                    <a:pt x="8210" y="18523"/>
                    <a:pt x="4382" y="13831"/>
                    <a:pt x="3335" y="11855"/>
                  </a:cubicBezTo>
                  <a:cubicBezTo>
                    <a:pt x="2283" y="9879"/>
                    <a:pt x="2283" y="8333"/>
                    <a:pt x="1235" y="4382"/>
                  </a:cubicBezTo>
                  <a:cubicBezTo>
                    <a:pt x="801" y="2653"/>
                    <a:pt x="741" y="1295"/>
                    <a:pt x="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6"/>
            <p:cNvSpPr/>
            <p:nvPr/>
          </p:nvSpPr>
          <p:spPr>
            <a:xfrm>
              <a:off x="3513675" y="4679025"/>
              <a:ext cx="405925" cy="603500"/>
            </a:xfrm>
            <a:custGeom>
              <a:avLst/>
              <a:gdLst/>
              <a:ahLst/>
              <a:cxnLst/>
              <a:rect l="l" t="t" r="r" b="b"/>
              <a:pathLst>
                <a:path w="16237" h="24140" extrusionOk="0">
                  <a:moveTo>
                    <a:pt x="60" y="0"/>
                  </a:moveTo>
                  <a:lnTo>
                    <a:pt x="60" y="0"/>
                  </a:lnTo>
                  <a:cubicBezTo>
                    <a:pt x="0" y="1295"/>
                    <a:pt x="60" y="2653"/>
                    <a:pt x="494" y="4382"/>
                  </a:cubicBezTo>
                  <a:cubicBezTo>
                    <a:pt x="1542" y="8333"/>
                    <a:pt x="1542" y="9879"/>
                    <a:pt x="2594" y="11855"/>
                  </a:cubicBezTo>
                  <a:cubicBezTo>
                    <a:pt x="3641" y="13831"/>
                    <a:pt x="7469" y="18523"/>
                    <a:pt x="11667" y="21423"/>
                  </a:cubicBezTo>
                  <a:cubicBezTo>
                    <a:pt x="12902" y="22287"/>
                    <a:pt x="14507" y="23216"/>
                    <a:pt x="16113" y="24139"/>
                  </a:cubicBezTo>
                  <a:cubicBezTo>
                    <a:pt x="16236" y="23957"/>
                    <a:pt x="15989" y="23769"/>
                    <a:pt x="15806" y="23645"/>
                  </a:cubicBezTo>
                  <a:lnTo>
                    <a:pt x="14507" y="22905"/>
                  </a:lnTo>
                  <a:cubicBezTo>
                    <a:pt x="13090" y="22104"/>
                    <a:pt x="11855" y="21052"/>
                    <a:pt x="10867" y="19758"/>
                  </a:cubicBezTo>
                  <a:cubicBezTo>
                    <a:pt x="11050" y="19570"/>
                    <a:pt x="11297" y="19447"/>
                    <a:pt x="11608" y="19447"/>
                  </a:cubicBezTo>
                  <a:cubicBezTo>
                    <a:pt x="12102" y="19447"/>
                    <a:pt x="12655" y="19758"/>
                    <a:pt x="13090" y="20064"/>
                  </a:cubicBezTo>
                  <a:cubicBezTo>
                    <a:pt x="13520" y="20435"/>
                    <a:pt x="14448" y="21176"/>
                    <a:pt x="15066" y="21176"/>
                  </a:cubicBezTo>
                  <a:cubicBezTo>
                    <a:pt x="15313" y="21176"/>
                    <a:pt x="15683" y="20993"/>
                    <a:pt x="15560" y="20682"/>
                  </a:cubicBezTo>
                  <a:cubicBezTo>
                    <a:pt x="15495" y="20558"/>
                    <a:pt x="15313" y="20499"/>
                    <a:pt x="15125" y="20499"/>
                  </a:cubicBezTo>
                  <a:lnTo>
                    <a:pt x="14631" y="20499"/>
                  </a:lnTo>
                  <a:cubicBezTo>
                    <a:pt x="13890" y="20499"/>
                    <a:pt x="13213" y="19941"/>
                    <a:pt x="12779" y="19388"/>
                  </a:cubicBezTo>
                  <a:cubicBezTo>
                    <a:pt x="12596" y="19264"/>
                    <a:pt x="12472" y="19017"/>
                    <a:pt x="12285" y="18953"/>
                  </a:cubicBezTo>
                  <a:cubicBezTo>
                    <a:pt x="12161" y="18894"/>
                    <a:pt x="12102" y="18894"/>
                    <a:pt x="11978" y="18894"/>
                  </a:cubicBezTo>
                  <a:cubicBezTo>
                    <a:pt x="11791" y="18894"/>
                    <a:pt x="11544" y="18953"/>
                    <a:pt x="11361" y="19017"/>
                  </a:cubicBezTo>
                  <a:cubicBezTo>
                    <a:pt x="11173" y="19076"/>
                    <a:pt x="10991" y="19076"/>
                    <a:pt x="10803" y="19076"/>
                  </a:cubicBezTo>
                  <a:cubicBezTo>
                    <a:pt x="10126" y="19076"/>
                    <a:pt x="9445" y="18829"/>
                    <a:pt x="8827" y="18459"/>
                  </a:cubicBezTo>
                  <a:cubicBezTo>
                    <a:pt x="8274" y="18029"/>
                    <a:pt x="7780" y="17535"/>
                    <a:pt x="7286" y="16977"/>
                  </a:cubicBezTo>
                  <a:lnTo>
                    <a:pt x="7286" y="16977"/>
                  </a:lnTo>
                  <a:cubicBezTo>
                    <a:pt x="7656" y="17224"/>
                    <a:pt x="8150" y="17288"/>
                    <a:pt x="8644" y="17288"/>
                  </a:cubicBezTo>
                  <a:lnTo>
                    <a:pt x="9815" y="17288"/>
                  </a:lnTo>
                  <a:cubicBezTo>
                    <a:pt x="10250" y="17288"/>
                    <a:pt x="10679" y="17348"/>
                    <a:pt x="10991" y="17595"/>
                  </a:cubicBezTo>
                  <a:cubicBezTo>
                    <a:pt x="11297" y="17782"/>
                    <a:pt x="11608" y="18212"/>
                    <a:pt x="11978" y="18212"/>
                  </a:cubicBezTo>
                  <a:cubicBezTo>
                    <a:pt x="11978" y="18212"/>
                    <a:pt x="12038" y="18153"/>
                    <a:pt x="12102" y="18153"/>
                  </a:cubicBezTo>
                  <a:cubicBezTo>
                    <a:pt x="11791" y="17535"/>
                    <a:pt x="11361" y="16918"/>
                    <a:pt x="10744" y="16730"/>
                  </a:cubicBezTo>
                  <a:cubicBezTo>
                    <a:pt x="10556" y="16671"/>
                    <a:pt x="10373" y="16671"/>
                    <a:pt x="10250" y="16671"/>
                  </a:cubicBezTo>
                  <a:cubicBezTo>
                    <a:pt x="10003" y="16671"/>
                    <a:pt x="9815" y="16730"/>
                    <a:pt x="9632" y="16730"/>
                  </a:cubicBezTo>
                  <a:lnTo>
                    <a:pt x="9568" y="16730"/>
                  </a:lnTo>
                  <a:cubicBezTo>
                    <a:pt x="7222" y="16730"/>
                    <a:pt x="5310" y="14819"/>
                    <a:pt x="3705" y="13090"/>
                  </a:cubicBezTo>
                  <a:lnTo>
                    <a:pt x="3705" y="13090"/>
                  </a:lnTo>
                  <a:lnTo>
                    <a:pt x="7780" y="13831"/>
                  </a:lnTo>
                  <a:cubicBezTo>
                    <a:pt x="7903" y="13890"/>
                    <a:pt x="9074" y="14201"/>
                    <a:pt x="9632" y="14201"/>
                  </a:cubicBezTo>
                  <a:cubicBezTo>
                    <a:pt x="9879" y="14201"/>
                    <a:pt x="10062" y="14137"/>
                    <a:pt x="9938" y="13954"/>
                  </a:cubicBezTo>
                  <a:cubicBezTo>
                    <a:pt x="9938" y="13890"/>
                    <a:pt x="9879" y="13831"/>
                    <a:pt x="9815" y="13831"/>
                  </a:cubicBezTo>
                  <a:cubicBezTo>
                    <a:pt x="8644" y="13213"/>
                    <a:pt x="7163" y="13273"/>
                    <a:pt x="5863" y="13090"/>
                  </a:cubicBezTo>
                  <a:cubicBezTo>
                    <a:pt x="3641" y="12655"/>
                    <a:pt x="1788" y="10556"/>
                    <a:pt x="1729" y="8274"/>
                  </a:cubicBezTo>
                  <a:lnTo>
                    <a:pt x="1729" y="8274"/>
                  </a:lnTo>
                  <a:cubicBezTo>
                    <a:pt x="2035" y="9198"/>
                    <a:pt x="2529" y="10250"/>
                    <a:pt x="3458" y="10497"/>
                  </a:cubicBezTo>
                  <a:cubicBezTo>
                    <a:pt x="2406" y="9015"/>
                    <a:pt x="1665" y="7345"/>
                    <a:pt x="1295" y="5557"/>
                  </a:cubicBezTo>
                  <a:cubicBezTo>
                    <a:pt x="1482" y="5493"/>
                    <a:pt x="1606" y="5493"/>
                    <a:pt x="1788" y="5493"/>
                  </a:cubicBezTo>
                  <a:cubicBezTo>
                    <a:pt x="2406" y="5493"/>
                    <a:pt x="2964" y="5804"/>
                    <a:pt x="3211" y="6357"/>
                  </a:cubicBezTo>
                  <a:cubicBezTo>
                    <a:pt x="3394" y="5681"/>
                    <a:pt x="2717" y="4940"/>
                    <a:pt x="2035" y="4940"/>
                  </a:cubicBezTo>
                  <a:cubicBezTo>
                    <a:pt x="1912" y="4940"/>
                    <a:pt x="1788" y="4940"/>
                    <a:pt x="1665" y="4999"/>
                  </a:cubicBezTo>
                  <a:cubicBezTo>
                    <a:pt x="1542" y="5063"/>
                    <a:pt x="1359" y="5123"/>
                    <a:pt x="1235" y="5123"/>
                  </a:cubicBezTo>
                  <a:cubicBezTo>
                    <a:pt x="1171" y="5123"/>
                    <a:pt x="1112" y="5123"/>
                    <a:pt x="1048" y="5063"/>
                  </a:cubicBezTo>
                  <a:cubicBezTo>
                    <a:pt x="924" y="4999"/>
                    <a:pt x="865" y="4816"/>
                    <a:pt x="865" y="4693"/>
                  </a:cubicBezTo>
                  <a:cubicBezTo>
                    <a:pt x="741" y="4011"/>
                    <a:pt x="618" y="3394"/>
                    <a:pt x="618" y="2717"/>
                  </a:cubicBezTo>
                  <a:lnTo>
                    <a:pt x="618" y="2717"/>
                  </a:lnTo>
                  <a:cubicBezTo>
                    <a:pt x="677" y="2964"/>
                    <a:pt x="677" y="3270"/>
                    <a:pt x="924" y="3458"/>
                  </a:cubicBezTo>
                  <a:cubicBezTo>
                    <a:pt x="988" y="3581"/>
                    <a:pt x="1112" y="3581"/>
                    <a:pt x="1235" y="3581"/>
                  </a:cubicBezTo>
                  <a:cubicBezTo>
                    <a:pt x="1418" y="3581"/>
                    <a:pt x="1542" y="3517"/>
                    <a:pt x="1606" y="3394"/>
                  </a:cubicBezTo>
                  <a:cubicBezTo>
                    <a:pt x="1112" y="3088"/>
                    <a:pt x="741" y="2529"/>
                    <a:pt x="677" y="1976"/>
                  </a:cubicBezTo>
                  <a:cubicBezTo>
                    <a:pt x="618" y="1606"/>
                    <a:pt x="677" y="430"/>
                    <a:pt x="371" y="183"/>
                  </a:cubicBezTo>
                  <a:cubicBezTo>
                    <a:pt x="247" y="124"/>
                    <a:pt x="183" y="6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6"/>
            <p:cNvSpPr/>
            <p:nvPr/>
          </p:nvSpPr>
          <p:spPr>
            <a:xfrm>
              <a:off x="3527500" y="4106850"/>
              <a:ext cx="560400" cy="855825"/>
            </a:xfrm>
            <a:custGeom>
              <a:avLst/>
              <a:gdLst/>
              <a:ahLst/>
              <a:cxnLst/>
              <a:rect l="l" t="t" r="r" b="b"/>
              <a:pathLst>
                <a:path w="22416" h="34233" extrusionOk="0">
                  <a:moveTo>
                    <a:pt x="17699" y="0"/>
                  </a:moveTo>
                  <a:cubicBezTo>
                    <a:pt x="17630" y="0"/>
                    <a:pt x="17553" y="16"/>
                    <a:pt x="17476" y="43"/>
                  </a:cubicBezTo>
                  <a:cubicBezTo>
                    <a:pt x="16612" y="225"/>
                    <a:pt x="15994" y="907"/>
                    <a:pt x="15130" y="1277"/>
                  </a:cubicBezTo>
                  <a:cubicBezTo>
                    <a:pt x="14142" y="1707"/>
                    <a:pt x="13090" y="2078"/>
                    <a:pt x="12102" y="2512"/>
                  </a:cubicBezTo>
                  <a:cubicBezTo>
                    <a:pt x="11114" y="2883"/>
                    <a:pt x="10126" y="3312"/>
                    <a:pt x="9262" y="3871"/>
                  </a:cubicBezTo>
                  <a:cubicBezTo>
                    <a:pt x="8091" y="4671"/>
                    <a:pt x="6980" y="5906"/>
                    <a:pt x="5557" y="6153"/>
                  </a:cubicBezTo>
                  <a:cubicBezTo>
                    <a:pt x="6051" y="5165"/>
                    <a:pt x="6980" y="4241"/>
                    <a:pt x="7533" y="3253"/>
                  </a:cubicBezTo>
                  <a:cubicBezTo>
                    <a:pt x="7407" y="3174"/>
                    <a:pt x="7273" y="3139"/>
                    <a:pt x="7137" y="3139"/>
                  </a:cubicBezTo>
                  <a:cubicBezTo>
                    <a:pt x="6737" y="3139"/>
                    <a:pt x="6312" y="3438"/>
                    <a:pt x="5992" y="3806"/>
                  </a:cubicBezTo>
                  <a:cubicBezTo>
                    <a:pt x="4140" y="5906"/>
                    <a:pt x="4016" y="9363"/>
                    <a:pt x="1482" y="10969"/>
                  </a:cubicBezTo>
                  <a:cubicBezTo>
                    <a:pt x="1235" y="11156"/>
                    <a:pt x="865" y="11339"/>
                    <a:pt x="682" y="11586"/>
                  </a:cubicBezTo>
                  <a:cubicBezTo>
                    <a:pt x="312" y="11956"/>
                    <a:pt x="248" y="12515"/>
                    <a:pt x="188" y="13009"/>
                  </a:cubicBezTo>
                  <a:cubicBezTo>
                    <a:pt x="1" y="15167"/>
                    <a:pt x="248" y="17266"/>
                    <a:pt x="559" y="19366"/>
                  </a:cubicBezTo>
                  <a:cubicBezTo>
                    <a:pt x="806" y="20847"/>
                    <a:pt x="1053" y="22329"/>
                    <a:pt x="1670" y="23688"/>
                  </a:cubicBezTo>
                  <a:cubicBezTo>
                    <a:pt x="1976" y="24429"/>
                    <a:pt x="2411" y="25169"/>
                    <a:pt x="2841" y="25851"/>
                  </a:cubicBezTo>
                  <a:cubicBezTo>
                    <a:pt x="3275" y="26592"/>
                    <a:pt x="3705" y="27333"/>
                    <a:pt x="4140" y="28010"/>
                  </a:cubicBezTo>
                  <a:cubicBezTo>
                    <a:pt x="5187" y="29679"/>
                    <a:pt x="6175" y="31408"/>
                    <a:pt x="7227" y="33072"/>
                  </a:cubicBezTo>
                  <a:cubicBezTo>
                    <a:pt x="7599" y="33606"/>
                    <a:pt x="8159" y="34233"/>
                    <a:pt x="8741" y="34233"/>
                  </a:cubicBezTo>
                  <a:cubicBezTo>
                    <a:pt x="8832" y="34233"/>
                    <a:pt x="8923" y="34217"/>
                    <a:pt x="9015" y="34184"/>
                  </a:cubicBezTo>
                  <a:cubicBezTo>
                    <a:pt x="8027" y="33319"/>
                    <a:pt x="7227" y="32332"/>
                    <a:pt x="6545" y="31284"/>
                  </a:cubicBezTo>
                  <a:lnTo>
                    <a:pt x="6545" y="31284"/>
                  </a:lnTo>
                  <a:cubicBezTo>
                    <a:pt x="8398" y="31961"/>
                    <a:pt x="10191" y="32702"/>
                    <a:pt x="12043" y="33384"/>
                  </a:cubicBezTo>
                  <a:cubicBezTo>
                    <a:pt x="12227" y="33462"/>
                    <a:pt x="12458" y="33519"/>
                    <a:pt x="12671" y="33519"/>
                  </a:cubicBezTo>
                  <a:cubicBezTo>
                    <a:pt x="12955" y="33519"/>
                    <a:pt x="13207" y="33419"/>
                    <a:pt x="13278" y="33137"/>
                  </a:cubicBezTo>
                  <a:cubicBezTo>
                    <a:pt x="13337" y="32766"/>
                    <a:pt x="12907" y="32519"/>
                    <a:pt x="12537" y="32332"/>
                  </a:cubicBezTo>
                  <a:cubicBezTo>
                    <a:pt x="10685" y="31591"/>
                    <a:pt x="8768" y="31037"/>
                    <a:pt x="7103" y="29926"/>
                  </a:cubicBezTo>
                  <a:cubicBezTo>
                    <a:pt x="5434" y="28874"/>
                    <a:pt x="3952" y="27209"/>
                    <a:pt x="3705" y="25234"/>
                  </a:cubicBezTo>
                  <a:lnTo>
                    <a:pt x="3705" y="25234"/>
                  </a:lnTo>
                  <a:cubicBezTo>
                    <a:pt x="4634" y="25663"/>
                    <a:pt x="5375" y="26345"/>
                    <a:pt x="6239" y="26839"/>
                  </a:cubicBezTo>
                  <a:cubicBezTo>
                    <a:pt x="6964" y="27303"/>
                    <a:pt x="7818" y="27683"/>
                    <a:pt x="8657" y="27683"/>
                  </a:cubicBezTo>
                  <a:cubicBezTo>
                    <a:pt x="8818" y="27683"/>
                    <a:pt x="8979" y="27669"/>
                    <a:pt x="9139" y="27639"/>
                  </a:cubicBezTo>
                  <a:cubicBezTo>
                    <a:pt x="9079" y="27333"/>
                    <a:pt x="8709" y="27145"/>
                    <a:pt x="8398" y="27022"/>
                  </a:cubicBezTo>
                  <a:cubicBezTo>
                    <a:pt x="7533" y="26775"/>
                    <a:pt x="6545" y="26592"/>
                    <a:pt x="5869" y="26034"/>
                  </a:cubicBezTo>
                  <a:cubicBezTo>
                    <a:pt x="5375" y="25540"/>
                    <a:pt x="5004" y="24863"/>
                    <a:pt x="4446" y="24493"/>
                  </a:cubicBezTo>
                  <a:cubicBezTo>
                    <a:pt x="4076" y="24246"/>
                    <a:pt x="3646" y="24122"/>
                    <a:pt x="3335" y="23811"/>
                  </a:cubicBezTo>
                  <a:cubicBezTo>
                    <a:pt x="3088" y="23564"/>
                    <a:pt x="2964" y="23194"/>
                    <a:pt x="2782" y="22823"/>
                  </a:cubicBezTo>
                  <a:cubicBezTo>
                    <a:pt x="2347" y="21529"/>
                    <a:pt x="1853" y="20230"/>
                    <a:pt x="1423" y="18995"/>
                  </a:cubicBezTo>
                  <a:lnTo>
                    <a:pt x="1423" y="18995"/>
                  </a:lnTo>
                  <a:cubicBezTo>
                    <a:pt x="2535" y="20107"/>
                    <a:pt x="3893" y="21218"/>
                    <a:pt x="5375" y="21959"/>
                  </a:cubicBezTo>
                  <a:cubicBezTo>
                    <a:pt x="5465" y="22049"/>
                    <a:pt x="5587" y="22108"/>
                    <a:pt x="5694" y="22108"/>
                  </a:cubicBezTo>
                  <a:cubicBezTo>
                    <a:pt x="5734" y="22108"/>
                    <a:pt x="5771" y="22100"/>
                    <a:pt x="5804" y="22082"/>
                  </a:cubicBezTo>
                  <a:cubicBezTo>
                    <a:pt x="6051" y="22023"/>
                    <a:pt x="6116" y="21653"/>
                    <a:pt x="5992" y="21406"/>
                  </a:cubicBezTo>
                  <a:cubicBezTo>
                    <a:pt x="5869" y="21218"/>
                    <a:pt x="5622" y="21094"/>
                    <a:pt x="5375" y="20971"/>
                  </a:cubicBezTo>
                  <a:cubicBezTo>
                    <a:pt x="4940" y="20788"/>
                    <a:pt x="4076" y="20665"/>
                    <a:pt x="4323" y="20107"/>
                  </a:cubicBezTo>
                  <a:cubicBezTo>
                    <a:pt x="4419" y="19864"/>
                    <a:pt x="4611" y="19803"/>
                    <a:pt x="4835" y="19803"/>
                  </a:cubicBezTo>
                  <a:cubicBezTo>
                    <a:pt x="5065" y="19803"/>
                    <a:pt x="5328" y="19868"/>
                    <a:pt x="5556" y="19868"/>
                  </a:cubicBezTo>
                  <a:cubicBezTo>
                    <a:pt x="5672" y="19868"/>
                    <a:pt x="5779" y="19851"/>
                    <a:pt x="5869" y="19800"/>
                  </a:cubicBezTo>
                  <a:cubicBezTo>
                    <a:pt x="6363" y="19553"/>
                    <a:pt x="6239" y="19059"/>
                    <a:pt x="5557" y="18995"/>
                  </a:cubicBezTo>
                  <a:cubicBezTo>
                    <a:pt x="5128" y="18995"/>
                    <a:pt x="4693" y="19119"/>
                    <a:pt x="4323" y="19306"/>
                  </a:cubicBezTo>
                  <a:cubicBezTo>
                    <a:pt x="3874" y="19580"/>
                    <a:pt x="3577" y="19722"/>
                    <a:pt x="3345" y="19722"/>
                  </a:cubicBezTo>
                  <a:cubicBezTo>
                    <a:pt x="3003" y="19722"/>
                    <a:pt x="2803" y="19411"/>
                    <a:pt x="2470" y="18748"/>
                  </a:cubicBezTo>
                  <a:cubicBezTo>
                    <a:pt x="2164" y="18131"/>
                    <a:pt x="1112" y="16343"/>
                    <a:pt x="1547" y="15785"/>
                  </a:cubicBezTo>
                  <a:lnTo>
                    <a:pt x="1547" y="15785"/>
                  </a:lnTo>
                  <a:cubicBezTo>
                    <a:pt x="1729" y="15849"/>
                    <a:pt x="1794" y="15972"/>
                    <a:pt x="1917" y="16096"/>
                  </a:cubicBezTo>
                  <a:cubicBezTo>
                    <a:pt x="2055" y="16233"/>
                    <a:pt x="2265" y="16407"/>
                    <a:pt x="2438" y="16407"/>
                  </a:cubicBezTo>
                  <a:cubicBezTo>
                    <a:pt x="2495" y="16407"/>
                    <a:pt x="2549" y="16388"/>
                    <a:pt x="2594" y="16343"/>
                  </a:cubicBezTo>
                  <a:cubicBezTo>
                    <a:pt x="2782" y="16219"/>
                    <a:pt x="2717" y="15972"/>
                    <a:pt x="2594" y="15785"/>
                  </a:cubicBezTo>
                  <a:cubicBezTo>
                    <a:pt x="2470" y="15661"/>
                    <a:pt x="2288" y="15602"/>
                    <a:pt x="2100" y="15478"/>
                  </a:cubicBezTo>
                  <a:cubicBezTo>
                    <a:pt x="987" y="14829"/>
                    <a:pt x="1304" y="13065"/>
                    <a:pt x="1897" y="13065"/>
                  </a:cubicBezTo>
                  <a:cubicBezTo>
                    <a:pt x="2093" y="13065"/>
                    <a:pt x="2320" y="13258"/>
                    <a:pt x="2535" y="13749"/>
                  </a:cubicBezTo>
                  <a:cubicBezTo>
                    <a:pt x="2821" y="14382"/>
                    <a:pt x="3487" y="14803"/>
                    <a:pt x="4129" y="14803"/>
                  </a:cubicBezTo>
                  <a:cubicBezTo>
                    <a:pt x="4174" y="14803"/>
                    <a:pt x="4219" y="14801"/>
                    <a:pt x="4263" y="14797"/>
                  </a:cubicBezTo>
                  <a:cubicBezTo>
                    <a:pt x="4783" y="14710"/>
                    <a:pt x="5363" y="14412"/>
                    <a:pt x="5876" y="14412"/>
                  </a:cubicBezTo>
                  <a:cubicBezTo>
                    <a:pt x="6095" y="14412"/>
                    <a:pt x="6302" y="14466"/>
                    <a:pt x="6486" y="14614"/>
                  </a:cubicBezTo>
                  <a:cubicBezTo>
                    <a:pt x="6610" y="14737"/>
                    <a:pt x="6669" y="14861"/>
                    <a:pt x="6792" y="14920"/>
                  </a:cubicBezTo>
                  <a:cubicBezTo>
                    <a:pt x="6843" y="14946"/>
                    <a:pt x="6894" y="14958"/>
                    <a:pt x="6944" y="14958"/>
                  </a:cubicBezTo>
                  <a:cubicBezTo>
                    <a:pt x="7254" y="14958"/>
                    <a:pt x="7508" y="14499"/>
                    <a:pt x="7350" y="14179"/>
                  </a:cubicBezTo>
                  <a:cubicBezTo>
                    <a:pt x="7179" y="13922"/>
                    <a:pt x="6888" y="13815"/>
                    <a:pt x="6602" y="13815"/>
                  </a:cubicBezTo>
                  <a:cubicBezTo>
                    <a:pt x="6477" y="13815"/>
                    <a:pt x="6352" y="13835"/>
                    <a:pt x="6239" y="13873"/>
                  </a:cubicBezTo>
                  <a:cubicBezTo>
                    <a:pt x="5804" y="13932"/>
                    <a:pt x="5498" y="14120"/>
                    <a:pt x="5064" y="14179"/>
                  </a:cubicBezTo>
                  <a:cubicBezTo>
                    <a:pt x="4985" y="14194"/>
                    <a:pt x="4906" y="14200"/>
                    <a:pt x="4826" y="14200"/>
                  </a:cubicBezTo>
                  <a:cubicBezTo>
                    <a:pt x="4222" y="14200"/>
                    <a:pt x="3617" y="13801"/>
                    <a:pt x="3399" y="13256"/>
                  </a:cubicBezTo>
                  <a:cubicBezTo>
                    <a:pt x="3088" y="12638"/>
                    <a:pt x="3275" y="11833"/>
                    <a:pt x="3769" y="11403"/>
                  </a:cubicBezTo>
                  <a:cubicBezTo>
                    <a:pt x="4103" y="12012"/>
                    <a:pt x="4536" y="12725"/>
                    <a:pt x="5339" y="12725"/>
                  </a:cubicBezTo>
                  <a:cubicBezTo>
                    <a:pt x="5429" y="12725"/>
                    <a:pt x="5523" y="12716"/>
                    <a:pt x="5622" y="12697"/>
                  </a:cubicBezTo>
                  <a:cubicBezTo>
                    <a:pt x="5745" y="12638"/>
                    <a:pt x="5928" y="12574"/>
                    <a:pt x="5992" y="12391"/>
                  </a:cubicBezTo>
                  <a:cubicBezTo>
                    <a:pt x="5992" y="12144"/>
                    <a:pt x="5681" y="12021"/>
                    <a:pt x="5434" y="11897"/>
                  </a:cubicBezTo>
                  <a:cubicBezTo>
                    <a:pt x="3952" y="11280"/>
                    <a:pt x="5064" y="9981"/>
                    <a:pt x="5928" y="9363"/>
                  </a:cubicBezTo>
                  <a:lnTo>
                    <a:pt x="10744" y="5846"/>
                  </a:lnTo>
                  <a:cubicBezTo>
                    <a:pt x="11425" y="5352"/>
                    <a:pt x="12166" y="4859"/>
                    <a:pt x="12967" y="4612"/>
                  </a:cubicBezTo>
                  <a:cubicBezTo>
                    <a:pt x="13343" y="4510"/>
                    <a:pt x="13719" y="4469"/>
                    <a:pt x="14096" y="4469"/>
                  </a:cubicBezTo>
                  <a:cubicBezTo>
                    <a:pt x="15325" y="4469"/>
                    <a:pt x="16554" y="4901"/>
                    <a:pt x="17782" y="5041"/>
                  </a:cubicBezTo>
                  <a:cubicBezTo>
                    <a:pt x="18063" y="5066"/>
                    <a:pt x="18343" y="5078"/>
                    <a:pt x="18623" y="5078"/>
                  </a:cubicBezTo>
                  <a:cubicBezTo>
                    <a:pt x="19760" y="5078"/>
                    <a:pt x="20879" y="4872"/>
                    <a:pt x="21922" y="4424"/>
                  </a:cubicBezTo>
                  <a:cubicBezTo>
                    <a:pt x="22104" y="4365"/>
                    <a:pt x="22228" y="4300"/>
                    <a:pt x="22292" y="4177"/>
                  </a:cubicBezTo>
                  <a:cubicBezTo>
                    <a:pt x="22416" y="3930"/>
                    <a:pt x="22228" y="3683"/>
                    <a:pt x="21981" y="3559"/>
                  </a:cubicBezTo>
                  <a:cubicBezTo>
                    <a:pt x="21909" y="3542"/>
                    <a:pt x="21837" y="3535"/>
                    <a:pt x="21766" y="3535"/>
                  </a:cubicBezTo>
                  <a:cubicBezTo>
                    <a:pt x="21591" y="3535"/>
                    <a:pt x="21415" y="3578"/>
                    <a:pt x="21240" y="3624"/>
                  </a:cubicBezTo>
                  <a:cubicBezTo>
                    <a:pt x="20276" y="3827"/>
                    <a:pt x="19308" y="3947"/>
                    <a:pt x="18343" y="3947"/>
                  </a:cubicBezTo>
                  <a:cubicBezTo>
                    <a:pt x="18136" y="3947"/>
                    <a:pt x="17930" y="3941"/>
                    <a:pt x="17723" y="3930"/>
                  </a:cubicBezTo>
                  <a:cubicBezTo>
                    <a:pt x="16610" y="3898"/>
                    <a:pt x="15443" y="3736"/>
                    <a:pt x="14302" y="3736"/>
                  </a:cubicBezTo>
                  <a:cubicBezTo>
                    <a:pt x="13351" y="3736"/>
                    <a:pt x="12418" y="3848"/>
                    <a:pt x="11549" y="4241"/>
                  </a:cubicBezTo>
                  <a:cubicBezTo>
                    <a:pt x="10561" y="4735"/>
                    <a:pt x="9820" y="5476"/>
                    <a:pt x="9015" y="6217"/>
                  </a:cubicBezTo>
                  <a:cubicBezTo>
                    <a:pt x="7474" y="7634"/>
                    <a:pt x="5804" y="8934"/>
                    <a:pt x="4016" y="10045"/>
                  </a:cubicBezTo>
                  <a:cubicBezTo>
                    <a:pt x="4323" y="8375"/>
                    <a:pt x="5622" y="6894"/>
                    <a:pt x="7286" y="6464"/>
                  </a:cubicBezTo>
                  <a:cubicBezTo>
                    <a:pt x="7904" y="6276"/>
                    <a:pt x="8521" y="6217"/>
                    <a:pt x="9079" y="5906"/>
                  </a:cubicBezTo>
                  <a:lnTo>
                    <a:pt x="8645" y="5476"/>
                  </a:lnTo>
                  <a:cubicBezTo>
                    <a:pt x="8091" y="4982"/>
                    <a:pt x="13154" y="2695"/>
                    <a:pt x="13584" y="2636"/>
                  </a:cubicBezTo>
                  <a:cubicBezTo>
                    <a:pt x="14081" y="2533"/>
                    <a:pt x="14557" y="2493"/>
                    <a:pt x="15022" y="2493"/>
                  </a:cubicBezTo>
                  <a:cubicBezTo>
                    <a:pt x="16519" y="2493"/>
                    <a:pt x="17895" y="2912"/>
                    <a:pt x="19452" y="3006"/>
                  </a:cubicBezTo>
                  <a:cubicBezTo>
                    <a:pt x="19511" y="2883"/>
                    <a:pt x="19511" y="2636"/>
                    <a:pt x="19388" y="2512"/>
                  </a:cubicBezTo>
                  <a:cubicBezTo>
                    <a:pt x="19264" y="2389"/>
                    <a:pt x="19141" y="2325"/>
                    <a:pt x="18958" y="2265"/>
                  </a:cubicBezTo>
                  <a:cubicBezTo>
                    <a:pt x="18075" y="1920"/>
                    <a:pt x="17114" y="1734"/>
                    <a:pt x="16137" y="1734"/>
                  </a:cubicBezTo>
                  <a:cubicBezTo>
                    <a:pt x="15884" y="1734"/>
                    <a:pt x="15631" y="1746"/>
                    <a:pt x="15377" y="1771"/>
                  </a:cubicBezTo>
                  <a:cubicBezTo>
                    <a:pt x="15560" y="1337"/>
                    <a:pt x="15994" y="1090"/>
                    <a:pt x="16365" y="966"/>
                  </a:cubicBezTo>
                  <a:cubicBezTo>
                    <a:pt x="16795" y="783"/>
                    <a:pt x="17229" y="719"/>
                    <a:pt x="17600" y="537"/>
                  </a:cubicBezTo>
                  <a:cubicBezTo>
                    <a:pt x="17782" y="472"/>
                    <a:pt x="18029" y="290"/>
                    <a:pt x="17906" y="102"/>
                  </a:cubicBezTo>
                  <a:cubicBezTo>
                    <a:pt x="17872" y="30"/>
                    <a:pt x="17794" y="0"/>
                    <a:pt x="176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6"/>
            <p:cNvSpPr/>
            <p:nvPr/>
          </p:nvSpPr>
          <p:spPr>
            <a:xfrm>
              <a:off x="3905750" y="4381050"/>
              <a:ext cx="452225" cy="987650"/>
            </a:xfrm>
            <a:custGeom>
              <a:avLst/>
              <a:gdLst/>
              <a:ahLst/>
              <a:cxnLst/>
              <a:rect l="l" t="t" r="r" b="b"/>
              <a:pathLst>
                <a:path w="18089" h="39506" extrusionOk="0">
                  <a:moveTo>
                    <a:pt x="12655" y="1"/>
                  </a:moveTo>
                  <a:lnTo>
                    <a:pt x="12655" y="1"/>
                  </a:lnTo>
                  <a:cubicBezTo>
                    <a:pt x="10432" y="1917"/>
                    <a:pt x="10496" y="5498"/>
                    <a:pt x="9755" y="8091"/>
                  </a:cubicBezTo>
                  <a:cubicBezTo>
                    <a:pt x="9444" y="9139"/>
                    <a:pt x="8150" y="10438"/>
                    <a:pt x="7409" y="11302"/>
                  </a:cubicBezTo>
                  <a:cubicBezTo>
                    <a:pt x="6421" y="12473"/>
                    <a:pt x="5246" y="13525"/>
                    <a:pt x="4011" y="14448"/>
                  </a:cubicBezTo>
                  <a:cubicBezTo>
                    <a:pt x="3393" y="14883"/>
                    <a:pt x="0" y="16301"/>
                    <a:pt x="988" y="17353"/>
                  </a:cubicBezTo>
                  <a:cubicBezTo>
                    <a:pt x="1222" y="17175"/>
                    <a:pt x="1510" y="16667"/>
                    <a:pt x="1856" y="16667"/>
                  </a:cubicBezTo>
                  <a:cubicBezTo>
                    <a:pt x="1874" y="16667"/>
                    <a:pt x="1893" y="16668"/>
                    <a:pt x="1912" y="16671"/>
                  </a:cubicBezTo>
                  <a:cubicBezTo>
                    <a:pt x="2099" y="16671"/>
                    <a:pt x="2282" y="16918"/>
                    <a:pt x="2282" y="17165"/>
                  </a:cubicBezTo>
                  <a:cubicBezTo>
                    <a:pt x="2223" y="17412"/>
                    <a:pt x="2099" y="17600"/>
                    <a:pt x="1976" y="17783"/>
                  </a:cubicBezTo>
                  <a:cubicBezTo>
                    <a:pt x="1788" y="18094"/>
                    <a:pt x="1665" y="18400"/>
                    <a:pt x="1482" y="18711"/>
                  </a:cubicBezTo>
                  <a:cubicBezTo>
                    <a:pt x="1171" y="19205"/>
                    <a:pt x="1111" y="19699"/>
                    <a:pt x="864" y="20193"/>
                  </a:cubicBezTo>
                  <a:cubicBezTo>
                    <a:pt x="977" y="20269"/>
                    <a:pt x="1091" y="20320"/>
                    <a:pt x="1219" y="20320"/>
                  </a:cubicBezTo>
                  <a:cubicBezTo>
                    <a:pt x="1300" y="20320"/>
                    <a:pt x="1386" y="20300"/>
                    <a:pt x="1482" y="20252"/>
                  </a:cubicBezTo>
                  <a:cubicBezTo>
                    <a:pt x="1665" y="20129"/>
                    <a:pt x="1788" y="19882"/>
                    <a:pt x="1852" y="19699"/>
                  </a:cubicBezTo>
                  <a:cubicBezTo>
                    <a:pt x="2405" y="18647"/>
                    <a:pt x="2717" y="17412"/>
                    <a:pt x="3334" y="16424"/>
                  </a:cubicBezTo>
                  <a:cubicBezTo>
                    <a:pt x="3952" y="15436"/>
                    <a:pt x="4999" y="14819"/>
                    <a:pt x="5863" y="14142"/>
                  </a:cubicBezTo>
                  <a:cubicBezTo>
                    <a:pt x="7286" y="12967"/>
                    <a:pt x="8397" y="11485"/>
                    <a:pt x="9444" y="10067"/>
                  </a:cubicBezTo>
                  <a:cubicBezTo>
                    <a:pt x="9879" y="9509"/>
                    <a:pt x="10249" y="8956"/>
                    <a:pt x="10496" y="8338"/>
                  </a:cubicBezTo>
                  <a:cubicBezTo>
                    <a:pt x="11114" y="6733"/>
                    <a:pt x="10679" y="4693"/>
                    <a:pt x="11855" y="3399"/>
                  </a:cubicBezTo>
                  <a:lnTo>
                    <a:pt x="11855" y="3399"/>
                  </a:lnTo>
                  <a:cubicBezTo>
                    <a:pt x="11484" y="8956"/>
                    <a:pt x="11114" y="14572"/>
                    <a:pt x="9074" y="19758"/>
                  </a:cubicBezTo>
                  <a:cubicBezTo>
                    <a:pt x="8456" y="21117"/>
                    <a:pt x="7839" y="22416"/>
                    <a:pt x="7221" y="23833"/>
                  </a:cubicBezTo>
                  <a:cubicBezTo>
                    <a:pt x="5310" y="28466"/>
                    <a:pt x="4505" y="33653"/>
                    <a:pt x="4999" y="38652"/>
                  </a:cubicBezTo>
                  <a:cubicBezTo>
                    <a:pt x="5063" y="38899"/>
                    <a:pt x="5063" y="39145"/>
                    <a:pt x="5246" y="39333"/>
                  </a:cubicBezTo>
                  <a:cubicBezTo>
                    <a:pt x="5317" y="39439"/>
                    <a:pt x="5472" y="39506"/>
                    <a:pt x="5614" y="39506"/>
                  </a:cubicBezTo>
                  <a:cubicBezTo>
                    <a:pt x="5716" y="39506"/>
                    <a:pt x="5811" y="39471"/>
                    <a:pt x="5863" y="39392"/>
                  </a:cubicBezTo>
                  <a:cubicBezTo>
                    <a:pt x="5927" y="39269"/>
                    <a:pt x="5927" y="39086"/>
                    <a:pt x="5927" y="38963"/>
                  </a:cubicBezTo>
                  <a:cubicBezTo>
                    <a:pt x="5680" y="35441"/>
                    <a:pt x="5927" y="31860"/>
                    <a:pt x="6727" y="28402"/>
                  </a:cubicBezTo>
                  <a:cubicBezTo>
                    <a:pt x="6785" y="28018"/>
                    <a:pt x="7036" y="27583"/>
                    <a:pt x="7399" y="27583"/>
                  </a:cubicBezTo>
                  <a:cubicBezTo>
                    <a:pt x="7442" y="27583"/>
                    <a:pt x="7486" y="27589"/>
                    <a:pt x="7533" y="27602"/>
                  </a:cubicBezTo>
                  <a:cubicBezTo>
                    <a:pt x="7715" y="27726"/>
                    <a:pt x="7780" y="27973"/>
                    <a:pt x="7903" y="28155"/>
                  </a:cubicBezTo>
                  <a:cubicBezTo>
                    <a:pt x="8397" y="29331"/>
                    <a:pt x="9879" y="29637"/>
                    <a:pt x="10743" y="30625"/>
                  </a:cubicBezTo>
                  <a:cubicBezTo>
                    <a:pt x="11049" y="30995"/>
                    <a:pt x="11296" y="31430"/>
                    <a:pt x="11608" y="31860"/>
                  </a:cubicBezTo>
                  <a:cubicBezTo>
                    <a:pt x="12225" y="32665"/>
                    <a:pt x="13830" y="33653"/>
                    <a:pt x="14877" y="33653"/>
                  </a:cubicBezTo>
                  <a:cubicBezTo>
                    <a:pt x="14928" y="33677"/>
                    <a:pt x="14989" y="33691"/>
                    <a:pt x="15053" y="33691"/>
                  </a:cubicBezTo>
                  <a:cubicBezTo>
                    <a:pt x="15144" y="33691"/>
                    <a:pt x="15239" y="33662"/>
                    <a:pt x="15312" y="33589"/>
                  </a:cubicBezTo>
                  <a:cubicBezTo>
                    <a:pt x="15495" y="33465"/>
                    <a:pt x="15371" y="33095"/>
                    <a:pt x="15189" y="32971"/>
                  </a:cubicBezTo>
                  <a:cubicBezTo>
                    <a:pt x="14630" y="32601"/>
                    <a:pt x="13830" y="32601"/>
                    <a:pt x="13149" y="32107"/>
                  </a:cubicBezTo>
                  <a:cubicBezTo>
                    <a:pt x="12595" y="31677"/>
                    <a:pt x="12102" y="31119"/>
                    <a:pt x="11731" y="30442"/>
                  </a:cubicBezTo>
                  <a:cubicBezTo>
                    <a:pt x="13460" y="30442"/>
                    <a:pt x="15930" y="30748"/>
                    <a:pt x="17224" y="31983"/>
                  </a:cubicBezTo>
                  <a:cubicBezTo>
                    <a:pt x="17346" y="32105"/>
                    <a:pt x="17545" y="32200"/>
                    <a:pt x="17719" y="32200"/>
                  </a:cubicBezTo>
                  <a:cubicBezTo>
                    <a:pt x="17814" y="32200"/>
                    <a:pt x="17901" y="32173"/>
                    <a:pt x="17965" y="32107"/>
                  </a:cubicBezTo>
                  <a:cubicBezTo>
                    <a:pt x="18088" y="31983"/>
                    <a:pt x="18088" y="31801"/>
                    <a:pt x="17965" y="31613"/>
                  </a:cubicBezTo>
                  <a:cubicBezTo>
                    <a:pt x="17841" y="31489"/>
                    <a:pt x="17718" y="31366"/>
                    <a:pt x="17535" y="31242"/>
                  </a:cubicBezTo>
                  <a:cubicBezTo>
                    <a:pt x="16423" y="30502"/>
                    <a:pt x="15371" y="29948"/>
                    <a:pt x="14013" y="29637"/>
                  </a:cubicBezTo>
                  <a:cubicBezTo>
                    <a:pt x="12531" y="29331"/>
                    <a:pt x="10990" y="29143"/>
                    <a:pt x="9815" y="28279"/>
                  </a:cubicBezTo>
                  <a:cubicBezTo>
                    <a:pt x="8767" y="27479"/>
                    <a:pt x="8086" y="26120"/>
                    <a:pt x="8150" y="24821"/>
                  </a:cubicBezTo>
                  <a:cubicBezTo>
                    <a:pt x="8209" y="22910"/>
                    <a:pt x="9508" y="21364"/>
                    <a:pt x="10249" y="19635"/>
                  </a:cubicBezTo>
                  <a:cubicBezTo>
                    <a:pt x="11237" y="17600"/>
                    <a:pt x="11484" y="15254"/>
                    <a:pt x="11731" y="12967"/>
                  </a:cubicBezTo>
                  <a:cubicBezTo>
                    <a:pt x="11914" y="11425"/>
                    <a:pt x="12102" y="9820"/>
                    <a:pt x="12284" y="8215"/>
                  </a:cubicBezTo>
                  <a:cubicBezTo>
                    <a:pt x="12531" y="5498"/>
                    <a:pt x="12842" y="2717"/>
                    <a:pt x="12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6"/>
            <p:cNvSpPr/>
            <p:nvPr/>
          </p:nvSpPr>
          <p:spPr>
            <a:xfrm>
              <a:off x="3820775" y="4087650"/>
              <a:ext cx="821200" cy="1181025"/>
            </a:xfrm>
            <a:custGeom>
              <a:avLst/>
              <a:gdLst/>
              <a:ahLst/>
              <a:cxnLst/>
              <a:rect l="l" t="t" r="r" b="b"/>
              <a:pathLst>
                <a:path w="32848" h="47241" extrusionOk="0">
                  <a:moveTo>
                    <a:pt x="15253" y="1"/>
                  </a:moveTo>
                  <a:cubicBezTo>
                    <a:pt x="14923" y="1"/>
                    <a:pt x="14760" y="461"/>
                    <a:pt x="14760" y="811"/>
                  </a:cubicBezTo>
                  <a:cubicBezTo>
                    <a:pt x="14636" y="3527"/>
                    <a:pt x="16612" y="6120"/>
                    <a:pt x="15807" y="8649"/>
                  </a:cubicBezTo>
                  <a:cubicBezTo>
                    <a:pt x="15747" y="8837"/>
                    <a:pt x="15683" y="9020"/>
                    <a:pt x="15560" y="9143"/>
                  </a:cubicBezTo>
                  <a:cubicBezTo>
                    <a:pt x="15394" y="9309"/>
                    <a:pt x="15173" y="9364"/>
                    <a:pt x="14952" y="9364"/>
                  </a:cubicBezTo>
                  <a:cubicBezTo>
                    <a:pt x="14844" y="9364"/>
                    <a:pt x="14737" y="9351"/>
                    <a:pt x="14636" y="9331"/>
                  </a:cubicBezTo>
                  <a:cubicBezTo>
                    <a:pt x="13031" y="9143"/>
                    <a:pt x="11549" y="8467"/>
                    <a:pt x="10067" y="7909"/>
                  </a:cubicBezTo>
                  <a:cubicBezTo>
                    <a:pt x="9326" y="7602"/>
                    <a:pt x="8585" y="7355"/>
                    <a:pt x="7844" y="7168"/>
                  </a:cubicBezTo>
                  <a:cubicBezTo>
                    <a:pt x="7227" y="6921"/>
                    <a:pt x="6610" y="6427"/>
                    <a:pt x="5928" y="6427"/>
                  </a:cubicBezTo>
                  <a:cubicBezTo>
                    <a:pt x="5745" y="6427"/>
                    <a:pt x="5498" y="6491"/>
                    <a:pt x="5434" y="6674"/>
                  </a:cubicBezTo>
                  <a:cubicBezTo>
                    <a:pt x="5375" y="6985"/>
                    <a:pt x="5681" y="7168"/>
                    <a:pt x="5992" y="7232"/>
                  </a:cubicBezTo>
                  <a:cubicBezTo>
                    <a:pt x="7410" y="7726"/>
                    <a:pt x="8768" y="8220"/>
                    <a:pt x="10067" y="8961"/>
                  </a:cubicBezTo>
                  <a:cubicBezTo>
                    <a:pt x="10438" y="9208"/>
                    <a:pt x="10867" y="9514"/>
                    <a:pt x="10867" y="9949"/>
                  </a:cubicBezTo>
                  <a:cubicBezTo>
                    <a:pt x="10932" y="10378"/>
                    <a:pt x="10620" y="10689"/>
                    <a:pt x="10373" y="11060"/>
                  </a:cubicBezTo>
                  <a:cubicBezTo>
                    <a:pt x="9633" y="12295"/>
                    <a:pt x="10003" y="13959"/>
                    <a:pt x="9386" y="15258"/>
                  </a:cubicBezTo>
                  <a:cubicBezTo>
                    <a:pt x="8832" y="16493"/>
                    <a:pt x="7410" y="17170"/>
                    <a:pt x="6051" y="17358"/>
                  </a:cubicBezTo>
                  <a:cubicBezTo>
                    <a:pt x="5599" y="17419"/>
                    <a:pt x="5139" y="17439"/>
                    <a:pt x="4678" y="17439"/>
                  </a:cubicBezTo>
                  <a:cubicBezTo>
                    <a:pt x="3755" y="17439"/>
                    <a:pt x="2823" y="17358"/>
                    <a:pt x="1917" y="17358"/>
                  </a:cubicBezTo>
                  <a:cubicBezTo>
                    <a:pt x="1423" y="17358"/>
                    <a:pt x="929" y="17358"/>
                    <a:pt x="435" y="17417"/>
                  </a:cubicBezTo>
                  <a:cubicBezTo>
                    <a:pt x="248" y="17417"/>
                    <a:pt x="1" y="17540"/>
                    <a:pt x="1" y="17728"/>
                  </a:cubicBezTo>
                  <a:cubicBezTo>
                    <a:pt x="1" y="17852"/>
                    <a:pt x="188" y="17911"/>
                    <a:pt x="312" y="17975"/>
                  </a:cubicBezTo>
                  <a:cubicBezTo>
                    <a:pt x="1181" y="18250"/>
                    <a:pt x="2121" y="18286"/>
                    <a:pt x="3027" y="18286"/>
                  </a:cubicBezTo>
                  <a:cubicBezTo>
                    <a:pt x="3341" y="18286"/>
                    <a:pt x="3651" y="18281"/>
                    <a:pt x="3952" y="18281"/>
                  </a:cubicBezTo>
                  <a:cubicBezTo>
                    <a:pt x="4387" y="18281"/>
                    <a:pt x="8151" y="18158"/>
                    <a:pt x="8215" y="17787"/>
                  </a:cubicBezTo>
                  <a:lnTo>
                    <a:pt x="8215" y="17787"/>
                  </a:lnTo>
                  <a:cubicBezTo>
                    <a:pt x="7721" y="22233"/>
                    <a:pt x="5128" y="26431"/>
                    <a:pt x="1423" y="28842"/>
                  </a:cubicBezTo>
                  <a:cubicBezTo>
                    <a:pt x="865" y="29272"/>
                    <a:pt x="65" y="29459"/>
                    <a:pt x="1" y="30259"/>
                  </a:cubicBezTo>
                  <a:cubicBezTo>
                    <a:pt x="14" y="30261"/>
                    <a:pt x="30" y="30262"/>
                    <a:pt x="47" y="30262"/>
                  </a:cubicBezTo>
                  <a:cubicBezTo>
                    <a:pt x="587" y="30262"/>
                    <a:pt x="2928" y="29336"/>
                    <a:pt x="3027" y="28854"/>
                  </a:cubicBezTo>
                  <a:lnTo>
                    <a:pt x="3027" y="28854"/>
                  </a:lnTo>
                  <a:cubicBezTo>
                    <a:pt x="2842" y="29961"/>
                    <a:pt x="2965" y="31004"/>
                    <a:pt x="3029" y="32112"/>
                  </a:cubicBezTo>
                  <a:cubicBezTo>
                    <a:pt x="3088" y="32359"/>
                    <a:pt x="3088" y="32670"/>
                    <a:pt x="3276" y="32853"/>
                  </a:cubicBezTo>
                  <a:cubicBezTo>
                    <a:pt x="3337" y="32946"/>
                    <a:pt x="3461" y="32993"/>
                    <a:pt x="3584" y="32993"/>
                  </a:cubicBezTo>
                  <a:cubicBezTo>
                    <a:pt x="3708" y="32993"/>
                    <a:pt x="3831" y="32946"/>
                    <a:pt x="3893" y="32853"/>
                  </a:cubicBezTo>
                  <a:cubicBezTo>
                    <a:pt x="3952" y="32729"/>
                    <a:pt x="3952" y="32546"/>
                    <a:pt x="3893" y="32359"/>
                  </a:cubicBezTo>
                  <a:cubicBezTo>
                    <a:pt x="3705" y="31682"/>
                    <a:pt x="3458" y="31000"/>
                    <a:pt x="3335" y="30259"/>
                  </a:cubicBezTo>
                  <a:cubicBezTo>
                    <a:pt x="3152" y="28037"/>
                    <a:pt x="5187" y="26308"/>
                    <a:pt x="6610" y="24579"/>
                  </a:cubicBezTo>
                  <a:cubicBezTo>
                    <a:pt x="9079" y="21492"/>
                    <a:pt x="9944" y="17481"/>
                    <a:pt x="10867" y="13653"/>
                  </a:cubicBezTo>
                  <a:cubicBezTo>
                    <a:pt x="11302" y="12107"/>
                    <a:pt x="12043" y="10195"/>
                    <a:pt x="13708" y="10072"/>
                  </a:cubicBezTo>
                  <a:cubicBezTo>
                    <a:pt x="13895" y="10072"/>
                    <a:pt x="14078" y="10072"/>
                    <a:pt x="14266" y="10195"/>
                  </a:cubicBezTo>
                  <a:cubicBezTo>
                    <a:pt x="14760" y="10566"/>
                    <a:pt x="14325" y="11366"/>
                    <a:pt x="13954" y="11860"/>
                  </a:cubicBezTo>
                  <a:cubicBezTo>
                    <a:pt x="13090" y="13036"/>
                    <a:pt x="12720" y="14517"/>
                    <a:pt x="12349" y="15935"/>
                  </a:cubicBezTo>
                  <a:cubicBezTo>
                    <a:pt x="10744" y="22850"/>
                    <a:pt x="10003" y="29953"/>
                    <a:pt x="8892" y="36992"/>
                  </a:cubicBezTo>
                  <a:cubicBezTo>
                    <a:pt x="8709" y="38162"/>
                    <a:pt x="8462" y="39338"/>
                    <a:pt x="7968" y="40326"/>
                  </a:cubicBezTo>
                  <a:cubicBezTo>
                    <a:pt x="7410" y="41373"/>
                    <a:pt x="6422" y="42238"/>
                    <a:pt x="5311" y="42361"/>
                  </a:cubicBezTo>
                  <a:cubicBezTo>
                    <a:pt x="5196" y="42373"/>
                    <a:pt x="5083" y="42379"/>
                    <a:pt x="4972" y="42379"/>
                  </a:cubicBezTo>
                  <a:cubicBezTo>
                    <a:pt x="3354" y="42379"/>
                    <a:pt x="2120" y="41174"/>
                    <a:pt x="618" y="40943"/>
                  </a:cubicBezTo>
                  <a:cubicBezTo>
                    <a:pt x="601" y="40939"/>
                    <a:pt x="585" y="40937"/>
                    <a:pt x="570" y="40937"/>
                  </a:cubicBezTo>
                  <a:cubicBezTo>
                    <a:pt x="364" y="40937"/>
                    <a:pt x="320" y="41326"/>
                    <a:pt x="435" y="41497"/>
                  </a:cubicBezTo>
                  <a:cubicBezTo>
                    <a:pt x="806" y="41808"/>
                    <a:pt x="2223" y="41991"/>
                    <a:pt x="2658" y="42178"/>
                  </a:cubicBezTo>
                  <a:cubicBezTo>
                    <a:pt x="3582" y="42484"/>
                    <a:pt x="4570" y="42672"/>
                    <a:pt x="5498" y="42796"/>
                  </a:cubicBezTo>
                  <a:cubicBezTo>
                    <a:pt x="6116" y="42855"/>
                    <a:pt x="6857" y="42978"/>
                    <a:pt x="7163" y="43537"/>
                  </a:cubicBezTo>
                  <a:cubicBezTo>
                    <a:pt x="7227" y="43719"/>
                    <a:pt x="7286" y="43966"/>
                    <a:pt x="7286" y="44154"/>
                  </a:cubicBezTo>
                  <a:cubicBezTo>
                    <a:pt x="7351" y="45201"/>
                    <a:pt x="7286" y="46130"/>
                    <a:pt x="7286" y="47177"/>
                  </a:cubicBezTo>
                  <a:cubicBezTo>
                    <a:pt x="7286" y="47222"/>
                    <a:pt x="7305" y="47240"/>
                    <a:pt x="7335" y="47240"/>
                  </a:cubicBezTo>
                  <a:cubicBezTo>
                    <a:pt x="7471" y="47240"/>
                    <a:pt x="7844" y="46871"/>
                    <a:pt x="7844" y="46871"/>
                  </a:cubicBezTo>
                  <a:cubicBezTo>
                    <a:pt x="7968" y="46747"/>
                    <a:pt x="7904" y="46313"/>
                    <a:pt x="7904" y="46130"/>
                  </a:cubicBezTo>
                  <a:cubicBezTo>
                    <a:pt x="7968" y="45389"/>
                    <a:pt x="7844" y="44707"/>
                    <a:pt x="7904" y="43966"/>
                  </a:cubicBezTo>
                  <a:cubicBezTo>
                    <a:pt x="7904" y="42855"/>
                    <a:pt x="8338" y="41744"/>
                    <a:pt x="8645" y="40696"/>
                  </a:cubicBezTo>
                  <a:cubicBezTo>
                    <a:pt x="11361" y="31988"/>
                    <a:pt x="10932" y="22480"/>
                    <a:pt x="13954" y="13900"/>
                  </a:cubicBezTo>
                  <a:cubicBezTo>
                    <a:pt x="14448" y="12665"/>
                    <a:pt x="15130" y="11243"/>
                    <a:pt x="16424" y="10996"/>
                  </a:cubicBezTo>
                  <a:lnTo>
                    <a:pt x="16424" y="10996"/>
                  </a:lnTo>
                  <a:cubicBezTo>
                    <a:pt x="16795" y="12231"/>
                    <a:pt x="16365" y="13530"/>
                    <a:pt x="16424" y="14824"/>
                  </a:cubicBezTo>
                  <a:cubicBezTo>
                    <a:pt x="16488" y="15935"/>
                    <a:pt x="16982" y="17046"/>
                    <a:pt x="16982" y="18158"/>
                  </a:cubicBezTo>
                  <a:cubicBezTo>
                    <a:pt x="16918" y="19457"/>
                    <a:pt x="16365" y="20628"/>
                    <a:pt x="15994" y="21862"/>
                  </a:cubicBezTo>
                  <a:cubicBezTo>
                    <a:pt x="15130" y="24950"/>
                    <a:pt x="15807" y="28348"/>
                    <a:pt x="14695" y="31371"/>
                  </a:cubicBezTo>
                  <a:cubicBezTo>
                    <a:pt x="14201" y="32793"/>
                    <a:pt x="13525" y="34152"/>
                    <a:pt x="13895" y="35693"/>
                  </a:cubicBezTo>
                  <a:cubicBezTo>
                    <a:pt x="13954" y="35816"/>
                    <a:pt x="13954" y="35940"/>
                    <a:pt x="14078" y="35940"/>
                  </a:cubicBezTo>
                  <a:cubicBezTo>
                    <a:pt x="14106" y="35968"/>
                    <a:pt x="14140" y="35980"/>
                    <a:pt x="14177" y="35980"/>
                  </a:cubicBezTo>
                  <a:cubicBezTo>
                    <a:pt x="14301" y="35980"/>
                    <a:pt x="14448" y="35838"/>
                    <a:pt x="14448" y="35693"/>
                  </a:cubicBezTo>
                  <a:cubicBezTo>
                    <a:pt x="14513" y="35569"/>
                    <a:pt x="14448" y="35387"/>
                    <a:pt x="14389" y="35199"/>
                  </a:cubicBezTo>
                  <a:cubicBezTo>
                    <a:pt x="14142" y="34028"/>
                    <a:pt x="14883" y="32359"/>
                    <a:pt x="15189" y="31188"/>
                  </a:cubicBezTo>
                  <a:cubicBezTo>
                    <a:pt x="15560" y="29706"/>
                    <a:pt x="15930" y="28224"/>
                    <a:pt x="16365" y="26743"/>
                  </a:cubicBezTo>
                  <a:cubicBezTo>
                    <a:pt x="17353" y="27977"/>
                    <a:pt x="16982" y="29765"/>
                    <a:pt x="17476" y="31312"/>
                  </a:cubicBezTo>
                  <a:cubicBezTo>
                    <a:pt x="17783" y="32359"/>
                    <a:pt x="18400" y="33223"/>
                    <a:pt x="18711" y="34211"/>
                  </a:cubicBezTo>
                  <a:cubicBezTo>
                    <a:pt x="18894" y="35016"/>
                    <a:pt x="18894" y="35880"/>
                    <a:pt x="18958" y="36681"/>
                  </a:cubicBezTo>
                  <a:cubicBezTo>
                    <a:pt x="19082" y="37856"/>
                    <a:pt x="19388" y="39027"/>
                    <a:pt x="19882" y="40138"/>
                  </a:cubicBezTo>
                  <a:cubicBezTo>
                    <a:pt x="20193" y="40138"/>
                    <a:pt x="20252" y="39709"/>
                    <a:pt x="20193" y="39462"/>
                  </a:cubicBezTo>
                  <a:lnTo>
                    <a:pt x="19264" y="34458"/>
                  </a:lnTo>
                  <a:lnTo>
                    <a:pt x="19264" y="34458"/>
                  </a:lnTo>
                  <a:cubicBezTo>
                    <a:pt x="20870" y="34581"/>
                    <a:pt x="22292" y="35569"/>
                    <a:pt x="23404" y="36681"/>
                  </a:cubicBezTo>
                  <a:cubicBezTo>
                    <a:pt x="24515" y="37856"/>
                    <a:pt x="25439" y="39150"/>
                    <a:pt x="26673" y="40202"/>
                  </a:cubicBezTo>
                  <a:cubicBezTo>
                    <a:pt x="25562" y="37792"/>
                    <a:pt x="23710" y="35757"/>
                    <a:pt x="21428" y="34334"/>
                  </a:cubicBezTo>
                  <a:cubicBezTo>
                    <a:pt x="20499" y="33781"/>
                    <a:pt x="19452" y="33287"/>
                    <a:pt x="18894" y="32299"/>
                  </a:cubicBezTo>
                  <a:cubicBezTo>
                    <a:pt x="18153" y="31124"/>
                    <a:pt x="18400" y="29642"/>
                    <a:pt x="18029" y="28348"/>
                  </a:cubicBezTo>
                  <a:cubicBezTo>
                    <a:pt x="17723" y="27113"/>
                    <a:pt x="16795" y="26002"/>
                    <a:pt x="16612" y="24703"/>
                  </a:cubicBezTo>
                  <a:cubicBezTo>
                    <a:pt x="16301" y="22914"/>
                    <a:pt x="17289" y="21121"/>
                    <a:pt x="17723" y="19333"/>
                  </a:cubicBezTo>
                  <a:cubicBezTo>
                    <a:pt x="18276" y="17234"/>
                    <a:pt x="18029" y="15011"/>
                    <a:pt x="17847" y="12848"/>
                  </a:cubicBezTo>
                  <a:lnTo>
                    <a:pt x="17847" y="12848"/>
                  </a:lnTo>
                  <a:cubicBezTo>
                    <a:pt x="19452" y="13712"/>
                    <a:pt x="21057" y="14888"/>
                    <a:pt x="21922" y="16553"/>
                  </a:cubicBezTo>
                  <a:cubicBezTo>
                    <a:pt x="22663" y="17975"/>
                    <a:pt x="22786" y="19516"/>
                    <a:pt x="22910" y="21062"/>
                  </a:cubicBezTo>
                  <a:cubicBezTo>
                    <a:pt x="23092" y="22544"/>
                    <a:pt x="23527" y="23962"/>
                    <a:pt x="23527" y="25384"/>
                  </a:cubicBezTo>
                  <a:cubicBezTo>
                    <a:pt x="23527" y="25508"/>
                    <a:pt x="23586" y="25690"/>
                    <a:pt x="23710" y="25755"/>
                  </a:cubicBezTo>
                  <a:cubicBezTo>
                    <a:pt x="23743" y="25770"/>
                    <a:pt x="23780" y="25778"/>
                    <a:pt x="23818" y="25778"/>
                  </a:cubicBezTo>
                  <a:cubicBezTo>
                    <a:pt x="23924" y="25778"/>
                    <a:pt x="24037" y="25722"/>
                    <a:pt x="24080" y="25631"/>
                  </a:cubicBezTo>
                  <a:cubicBezTo>
                    <a:pt x="24144" y="25508"/>
                    <a:pt x="24144" y="25384"/>
                    <a:pt x="24144" y="25197"/>
                  </a:cubicBezTo>
                  <a:cubicBezTo>
                    <a:pt x="24081" y="24277"/>
                    <a:pt x="23288" y="16018"/>
                    <a:pt x="22794" y="15936"/>
                  </a:cubicBezTo>
                  <a:lnTo>
                    <a:pt x="22794" y="15936"/>
                  </a:lnTo>
                  <a:cubicBezTo>
                    <a:pt x="25754" y="16185"/>
                    <a:pt x="28467" y="18101"/>
                    <a:pt x="29637" y="20815"/>
                  </a:cubicBezTo>
                  <a:cubicBezTo>
                    <a:pt x="30378" y="22421"/>
                    <a:pt x="30689" y="24085"/>
                    <a:pt x="31860" y="25508"/>
                  </a:cubicBezTo>
                  <a:cubicBezTo>
                    <a:pt x="31983" y="25631"/>
                    <a:pt x="32171" y="25814"/>
                    <a:pt x="32354" y="25878"/>
                  </a:cubicBezTo>
                  <a:cubicBezTo>
                    <a:pt x="32385" y="25888"/>
                    <a:pt x="32420" y="25893"/>
                    <a:pt x="32455" y="25893"/>
                  </a:cubicBezTo>
                  <a:cubicBezTo>
                    <a:pt x="32635" y="25893"/>
                    <a:pt x="32848" y="25773"/>
                    <a:pt x="32848" y="25567"/>
                  </a:cubicBezTo>
                  <a:cubicBezTo>
                    <a:pt x="32848" y="25443"/>
                    <a:pt x="32724" y="25261"/>
                    <a:pt x="32601" y="25197"/>
                  </a:cubicBezTo>
                  <a:cubicBezTo>
                    <a:pt x="31060" y="24085"/>
                    <a:pt x="30748" y="22233"/>
                    <a:pt x="29884" y="20504"/>
                  </a:cubicBezTo>
                  <a:cubicBezTo>
                    <a:pt x="29331" y="19269"/>
                    <a:pt x="28713" y="18034"/>
                    <a:pt x="27726" y="17111"/>
                  </a:cubicBezTo>
                  <a:cubicBezTo>
                    <a:pt x="25132" y="14764"/>
                    <a:pt x="20687" y="15071"/>
                    <a:pt x="18711" y="12295"/>
                  </a:cubicBezTo>
                  <a:cubicBezTo>
                    <a:pt x="18153" y="11430"/>
                    <a:pt x="17970" y="10131"/>
                    <a:pt x="18770" y="9514"/>
                  </a:cubicBezTo>
                  <a:cubicBezTo>
                    <a:pt x="19452" y="8961"/>
                    <a:pt x="20810" y="8837"/>
                    <a:pt x="21611" y="8590"/>
                  </a:cubicBezTo>
                  <a:cubicBezTo>
                    <a:pt x="22475" y="8343"/>
                    <a:pt x="23404" y="8032"/>
                    <a:pt x="24268" y="7973"/>
                  </a:cubicBezTo>
                  <a:cubicBezTo>
                    <a:pt x="24515" y="7909"/>
                    <a:pt x="24762" y="7909"/>
                    <a:pt x="25009" y="7909"/>
                  </a:cubicBezTo>
                  <a:cubicBezTo>
                    <a:pt x="25119" y="7903"/>
                    <a:pt x="25230" y="7900"/>
                    <a:pt x="25342" y="7900"/>
                  </a:cubicBezTo>
                  <a:cubicBezTo>
                    <a:pt x="26420" y="7900"/>
                    <a:pt x="27560" y="8166"/>
                    <a:pt x="28343" y="8837"/>
                  </a:cubicBezTo>
                  <a:cubicBezTo>
                    <a:pt x="29884" y="10255"/>
                    <a:pt x="30995" y="12171"/>
                    <a:pt x="31366" y="14206"/>
                  </a:cubicBezTo>
                  <a:cubicBezTo>
                    <a:pt x="31983" y="12231"/>
                    <a:pt x="31183" y="9949"/>
                    <a:pt x="29578" y="8590"/>
                  </a:cubicBezTo>
                  <a:cubicBezTo>
                    <a:pt x="28234" y="7429"/>
                    <a:pt x="26657" y="6993"/>
                    <a:pt x="25021" y="6993"/>
                  </a:cubicBezTo>
                  <a:cubicBezTo>
                    <a:pt x="23873" y="6993"/>
                    <a:pt x="22696" y="7208"/>
                    <a:pt x="21551" y="7538"/>
                  </a:cubicBezTo>
                  <a:cubicBezTo>
                    <a:pt x="21338" y="7594"/>
                    <a:pt x="18636" y="8475"/>
                    <a:pt x="17863" y="8475"/>
                  </a:cubicBezTo>
                  <a:cubicBezTo>
                    <a:pt x="17742" y="8475"/>
                    <a:pt x="17668" y="8453"/>
                    <a:pt x="17659" y="8402"/>
                  </a:cubicBezTo>
                  <a:cubicBezTo>
                    <a:pt x="17536" y="7785"/>
                    <a:pt x="17783" y="7108"/>
                    <a:pt x="17783" y="6491"/>
                  </a:cubicBezTo>
                  <a:cubicBezTo>
                    <a:pt x="17783" y="5750"/>
                    <a:pt x="17723" y="5009"/>
                    <a:pt x="17536" y="4327"/>
                  </a:cubicBezTo>
                  <a:cubicBezTo>
                    <a:pt x="17229" y="2910"/>
                    <a:pt x="16612" y="1551"/>
                    <a:pt x="15807" y="376"/>
                  </a:cubicBezTo>
                  <a:cubicBezTo>
                    <a:pt x="15683" y="193"/>
                    <a:pt x="15501" y="5"/>
                    <a:pt x="15313" y="5"/>
                  </a:cubicBezTo>
                  <a:cubicBezTo>
                    <a:pt x="15292" y="2"/>
                    <a:pt x="15272" y="1"/>
                    <a:pt x="152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6"/>
            <p:cNvSpPr/>
            <p:nvPr/>
          </p:nvSpPr>
          <p:spPr>
            <a:xfrm>
              <a:off x="4219025" y="4726250"/>
              <a:ext cx="206850" cy="377225"/>
            </a:xfrm>
            <a:custGeom>
              <a:avLst/>
              <a:gdLst/>
              <a:ahLst/>
              <a:cxnLst/>
              <a:rect l="l" t="t" r="r" b="b"/>
              <a:pathLst>
                <a:path w="8274" h="15089" extrusionOk="0">
                  <a:moveTo>
                    <a:pt x="626" y="1"/>
                  </a:moveTo>
                  <a:cubicBezTo>
                    <a:pt x="580" y="1"/>
                    <a:pt x="536" y="8"/>
                    <a:pt x="494" y="23"/>
                  </a:cubicBezTo>
                  <a:cubicBezTo>
                    <a:pt x="0" y="270"/>
                    <a:pt x="1112" y="1752"/>
                    <a:pt x="1299" y="2246"/>
                  </a:cubicBezTo>
                  <a:cubicBezTo>
                    <a:pt x="1976" y="3975"/>
                    <a:pt x="2099" y="5827"/>
                    <a:pt x="2099" y="7620"/>
                  </a:cubicBezTo>
                  <a:cubicBezTo>
                    <a:pt x="2164" y="10090"/>
                    <a:pt x="1606" y="12248"/>
                    <a:pt x="2040" y="14718"/>
                  </a:cubicBezTo>
                  <a:cubicBezTo>
                    <a:pt x="2040" y="14905"/>
                    <a:pt x="2099" y="15088"/>
                    <a:pt x="2287" y="15088"/>
                  </a:cubicBezTo>
                  <a:cubicBezTo>
                    <a:pt x="2470" y="15088"/>
                    <a:pt x="2593" y="14905"/>
                    <a:pt x="2593" y="14718"/>
                  </a:cubicBezTo>
                  <a:lnTo>
                    <a:pt x="2593" y="14594"/>
                  </a:lnTo>
                  <a:cubicBezTo>
                    <a:pt x="2717" y="13606"/>
                    <a:pt x="2411" y="12436"/>
                    <a:pt x="2470" y="11384"/>
                  </a:cubicBezTo>
                  <a:cubicBezTo>
                    <a:pt x="2534" y="10025"/>
                    <a:pt x="2164" y="8790"/>
                    <a:pt x="2717" y="7432"/>
                  </a:cubicBezTo>
                  <a:cubicBezTo>
                    <a:pt x="2840" y="7062"/>
                    <a:pt x="3152" y="6632"/>
                    <a:pt x="3522" y="6568"/>
                  </a:cubicBezTo>
                  <a:cubicBezTo>
                    <a:pt x="3570" y="6560"/>
                    <a:pt x="3617" y="6556"/>
                    <a:pt x="3665" y="6556"/>
                  </a:cubicBezTo>
                  <a:cubicBezTo>
                    <a:pt x="3987" y="6556"/>
                    <a:pt x="4302" y="6723"/>
                    <a:pt x="4569" y="6938"/>
                  </a:cubicBezTo>
                  <a:cubicBezTo>
                    <a:pt x="5251" y="7373"/>
                    <a:pt x="5928" y="7867"/>
                    <a:pt x="6668" y="8361"/>
                  </a:cubicBezTo>
                  <a:cubicBezTo>
                    <a:pt x="6907" y="8537"/>
                    <a:pt x="7667" y="9411"/>
                    <a:pt x="7941" y="9411"/>
                  </a:cubicBezTo>
                  <a:cubicBezTo>
                    <a:pt x="7950" y="9411"/>
                    <a:pt x="7959" y="9410"/>
                    <a:pt x="7967" y="9408"/>
                  </a:cubicBezTo>
                  <a:cubicBezTo>
                    <a:pt x="8274" y="9349"/>
                    <a:pt x="8274" y="8855"/>
                    <a:pt x="8091" y="8608"/>
                  </a:cubicBezTo>
                  <a:cubicBezTo>
                    <a:pt x="7409" y="7867"/>
                    <a:pt x="6733" y="7309"/>
                    <a:pt x="5868" y="6815"/>
                  </a:cubicBezTo>
                  <a:cubicBezTo>
                    <a:pt x="4880" y="6261"/>
                    <a:pt x="3769" y="5644"/>
                    <a:pt x="3334" y="4656"/>
                  </a:cubicBezTo>
                  <a:cubicBezTo>
                    <a:pt x="3087" y="4221"/>
                    <a:pt x="3028" y="3728"/>
                    <a:pt x="2964" y="3234"/>
                  </a:cubicBezTo>
                  <a:cubicBezTo>
                    <a:pt x="2781" y="2493"/>
                    <a:pt x="2534" y="1752"/>
                    <a:pt x="2099" y="1075"/>
                  </a:cubicBezTo>
                  <a:cubicBezTo>
                    <a:pt x="1873" y="849"/>
                    <a:pt x="1129" y="1"/>
                    <a:pt x="6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6"/>
            <p:cNvSpPr/>
            <p:nvPr/>
          </p:nvSpPr>
          <p:spPr>
            <a:xfrm>
              <a:off x="3783725" y="4939825"/>
              <a:ext cx="260950" cy="169825"/>
            </a:xfrm>
            <a:custGeom>
              <a:avLst/>
              <a:gdLst/>
              <a:ahLst/>
              <a:cxnLst/>
              <a:rect l="l" t="t" r="r" b="b"/>
              <a:pathLst>
                <a:path w="10438" h="6793" extrusionOk="0">
                  <a:moveTo>
                    <a:pt x="3952" y="0"/>
                  </a:moveTo>
                  <a:cubicBezTo>
                    <a:pt x="3399" y="0"/>
                    <a:pt x="2718" y="247"/>
                    <a:pt x="2594" y="806"/>
                  </a:cubicBezTo>
                  <a:cubicBezTo>
                    <a:pt x="2985" y="546"/>
                    <a:pt x="3464" y="437"/>
                    <a:pt x="3929" y="437"/>
                  </a:cubicBezTo>
                  <a:cubicBezTo>
                    <a:pt x="4128" y="437"/>
                    <a:pt x="4325" y="457"/>
                    <a:pt x="4511" y="494"/>
                  </a:cubicBezTo>
                  <a:cubicBezTo>
                    <a:pt x="5187" y="618"/>
                    <a:pt x="5805" y="929"/>
                    <a:pt x="6422" y="1176"/>
                  </a:cubicBezTo>
                  <a:cubicBezTo>
                    <a:pt x="6857" y="1359"/>
                    <a:pt x="7227" y="1547"/>
                    <a:pt x="7598" y="1793"/>
                  </a:cubicBezTo>
                  <a:cubicBezTo>
                    <a:pt x="7780" y="1853"/>
                    <a:pt x="7904" y="1917"/>
                    <a:pt x="7968" y="2040"/>
                  </a:cubicBezTo>
                  <a:cubicBezTo>
                    <a:pt x="8027" y="2287"/>
                    <a:pt x="7780" y="2534"/>
                    <a:pt x="7533" y="2594"/>
                  </a:cubicBezTo>
                  <a:cubicBezTo>
                    <a:pt x="7084" y="2808"/>
                    <a:pt x="6606" y="2885"/>
                    <a:pt x="6119" y="2885"/>
                  </a:cubicBezTo>
                  <a:cubicBezTo>
                    <a:pt x="5338" y="2885"/>
                    <a:pt x="4530" y="2686"/>
                    <a:pt x="3770" y="2534"/>
                  </a:cubicBezTo>
                  <a:cubicBezTo>
                    <a:pt x="3236" y="2433"/>
                    <a:pt x="2673" y="2352"/>
                    <a:pt x="2125" y="2352"/>
                  </a:cubicBezTo>
                  <a:cubicBezTo>
                    <a:pt x="1337" y="2352"/>
                    <a:pt x="583" y="2519"/>
                    <a:pt x="1" y="3028"/>
                  </a:cubicBezTo>
                  <a:cubicBezTo>
                    <a:pt x="242" y="3198"/>
                    <a:pt x="518" y="3236"/>
                    <a:pt x="792" y="3236"/>
                  </a:cubicBezTo>
                  <a:cubicBezTo>
                    <a:pt x="1012" y="3236"/>
                    <a:pt x="1229" y="3211"/>
                    <a:pt x="1423" y="3211"/>
                  </a:cubicBezTo>
                  <a:cubicBezTo>
                    <a:pt x="1652" y="3187"/>
                    <a:pt x="1880" y="3175"/>
                    <a:pt x="2108" y="3175"/>
                  </a:cubicBezTo>
                  <a:cubicBezTo>
                    <a:pt x="3048" y="3175"/>
                    <a:pt x="3974" y="3383"/>
                    <a:pt x="4817" y="3829"/>
                  </a:cubicBezTo>
                  <a:cubicBezTo>
                    <a:pt x="4940" y="3829"/>
                    <a:pt x="5064" y="3893"/>
                    <a:pt x="5064" y="4016"/>
                  </a:cubicBezTo>
                  <a:cubicBezTo>
                    <a:pt x="5187" y="4140"/>
                    <a:pt x="5128" y="4322"/>
                    <a:pt x="5064" y="4446"/>
                  </a:cubicBezTo>
                  <a:cubicBezTo>
                    <a:pt x="4570" y="5434"/>
                    <a:pt x="3211" y="5804"/>
                    <a:pt x="2594" y="6792"/>
                  </a:cubicBezTo>
                  <a:cubicBezTo>
                    <a:pt x="3705" y="6545"/>
                    <a:pt x="4693" y="5928"/>
                    <a:pt x="5375" y="5063"/>
                  </a:cubicBezTo>
                  <a:cubicBezTo>
                    <a:pt x="5805" y="4569"/>
                    <a:pt x="6175" y="3952"/>
                    <a:pt x="6733" y="3646"/>
                  </a:cubicBezTo>
                  <a:cubicBezTo>
                    <a:pt x="7163" y="3399"/>
                    <a:pt x="7657" y="3399"/>
                    <a:pt x="8151" y="3275"/>
                  </a:cubicBezTo>
                  <a:cubicBezTo>
                    <a:pt x="9203" y="2964"/>
                    <a:pt x="10127" y="2100"/>
                    <a:pt x="10438" y="1053"/>
                  </a:cubicBezTo>
                  <a:lnTo>
                    <a:pt x="10438" y="1053"/>
                  </a:lnTo>
                  <a:cubicBezTo>
                    <a:pt x="10014" y="1318"/>
                    <a:pt x="9544" y="1423"/>
                    <a:pt x="9063" y="1423"/>
                  </a:cubicBezTo>
                  <a:cubicBezTo>
                    <a:pt x="8423" y="1423"/>
                    <a:pt x="7763" y="1236"/>
                    <a:pt x="7163" y="988"/>
                  </a:cubicBezTo>
                  <a:cubicBezTo>
                    <a:pt x="6116" y="559"/>
                    <a:pt x="5128" y="0"/>
                    <a:pt x="39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6"/>
            <p:cNvSpPr/>
            <p:nvPr/>
          </p:nvSpPr>
          <p:spPr>
            <a:xfrm>
              <a:off x="4333250" y="4593725"/>
              <a:ext cx="370475" cy="783025"/>
            </a:xfrm>
            <a:custGeom>
              <a:avLst/>
              <a:gdLst/>
              <a:ahLst/>
              <a:cxnLst/>
              <a:rect l="l" t="t" r="r" b="b"/>
              <a:pathLst>
                <a:path w="14819" h="31321" extrusionOk="0">
                  <a:moveTo>
                    <a:pt x="13061" y="0"/>
                  </a:moveTo>
                  <a:cubicBezTo>
                    <a:pt x="13020" y="0"/>
                    <a:pt x="12985" y="23"/>
                    <a:pt x="12966" y="78"/>
                  </a:cubicBezTo>
                  <a:cubicBezTo>
                    <a:pt x="12907" y="78"/>
                    <a:pt x="12907" y="202"/>
                    <a:pt x="12907" y="261"/>
                  </a:cubicBezTo>
                  <a:cubicBezTo>
                    <a:pt x="13090" y="1684"/>
                    <a:pt x="13154" y="3165"/>
                    <a:pt x="13460" y="4647"/>
                  </a:cubicBezTo>
                  <a:cubicBezTo>
                    <a:pt x="12536" y="5200"/>
                    <a:pt x="12042" y="6376"/>
                    <a:pt x="12289" y="7423"/>
                  </a:cubicBezTo>
                  <a:cubicBezTo>
                    <a:pt x="12472" y="6623"/>
                    <a:pt x="12783" y="5635"/>
                    <a:pt x="13584" y="5265"/>
                  </a:cubicBezTo>
                  <a:lnTo>
                    <a:pt x="13584" y="5265"/>
                  </a:lnTo>
                  <a:cubicBezTo>
                    <a:pt x="13277" y="7981"/>
                    <a:pt x="12289" y="10510"/>
                    <a:pt x="11237" y="12980"/>
                  </a:cubicBezTo>
                  <a:cubicBezTo>
                    <a:pt x="10990" y="13662"/>
                    <a:pt x="10684" y="14338"/>
                    <a:pt x="10437" y="15020"/>
                  </a:cubicBezTo>
                  <a:cubicBezTo>
                    <a:pt x="9879" y="16191"/>
                    <a:pt x="9385" y="17366"/>
                    <a:pt x="8768" y="18537"/>
                  </a:cubicBezTo>
                  <a:cubicBezTo>
                    <a:pt x="8397" y="19278"/>
                    <a:pt x="7533" y="20019"/>
                    <a:pt x="7533" y="20947"/>
                  </a:cubicBezTo>
                  <a:cubicBezTo>
                    <a:pt x="8274" y="20700"/>
                    <a:pt x="8891" y="19466"/>
                    <a:pt x="9326" y="18848"/>
                  </a:cubicBezTo>
                  <a:cubicBezTo>
                    <a:pt x="9943" y="17919"/>
                    <a:pt x="10561" y="16872"/>
                    <a:pt x="11055" y="15820"/>
                  </a:cubicBezTo>
                  <a:cubicBezTo>
                    <a:pt x="11969" y="13928"/>
                    <a:pt x="12825" y="11789"/>
                    <a:pt x="13144" y="9652"/>
                  </a:cubicBezTo>
                  <a:lnTo>
                    <a:pt x="13144" y="9652"/>
                  </a:lnTo>
                  <a:cubicBezTo>
                    <a:pt x="12712" y="12597"/>
                    <a:pt x="12213" y="15715"/>
                    <a:pt x="10561" y="18166"/>
                  </a:cubicBezTo>
                  <a:cubicBezTo>
                    <a:pt x="10028" y="19018"/>
                    <a:pt x="9221" y="19594"/>
                    <a:pt x="8771" y="20449"/>
                  </a:cubicBezTo>
                  <a:lnTo>
                    <a:pt x="8771" y="20449"/>
                  </a:lnTo>
                  <a:cubicBezTo>
                    <a:pt x="8770" y="20451"/>
                    <a:pt x="8769" y="20452"/>
                    <a:pt x="8768" y="20453"/>
                  </a:cubicBezTo>
                  <a:cubicBezTo>
                    <a:pt x="8768" y="20453"/>
                    <a:pt x="8768" y="20453"/>
                    <a:pt x="8769" y="20453"/>
                  </a:cubicBezTo>
                  <a:lnTo>
                    <a:pt x="8769" y="20453"/>
                  </a:lnTo>
                  <a:cubicBezTo>
                    <a:pt x="8698" y="20589"/>
                    <a:pt x="8635" y="20731"/>
                    <a:pt x="8585" y="20883"/>
                  </a:cubicBezTo>
                  <a:cubicBezTo>
                    <a:pt x="8614" y="20945"/>
                    <a:pt x="8691" y="20976"/>
                    <a:pt x="8776" y="20976"/>
                  </a:cubicBezTo>
                  <a:cubicBezTo>
                    <a:pt x="8860" y="20976"/>
                    <a:pt x="8953" y="20945"/>
                    <a:pt x="9015" y="20883"/>
                  </a:cubicBezTo>
                  <a:cubicBezTo>
                    <a:pt x="9138" y="20760"/>
                    <a:pt x="9202" y="20636"/>
                    <a:pt x="9262" y="20513"/>
                  </a:cubicBezTo>
                  <a:cubicBezTo>
                    <a:pt x="9337" y="20389"/>
                    <a:pt x="9433" y="20275"/>
                    <a:pt x="9544" y="20178"/>
                  </a:cubicBezTo>
                  <a:lnTo>
                    <a:pt x="9544" y="20178"/>
                  </a:lnTo>
                  <a:cubicBezTo>
                    <a:pt x="9670" y="20114"/>
                    <a:pt x="9790" y="20040"/>
                    <a:pt x="9902" y="19959"/>
                  </a:cubicBezTo>
                  <a:lnTo>
                    <a:pt x="9902" y="19959"/>
                  </a:lnTo>
                  <a:cubicBezTo>
                    <a:pt x="9973" y="19930"/>
                    <a:pt x="10048" y="19909"/>
                    <a:pt x="10126" y="19895"/>
                  </a:cubicBezTo>
                  <a:lnTo>
                    <a:pt x="10018" y="19869"/>
                  </a:lnTo>
                  <a:lnTo>
                    <a:pt x="10018" y="19869"/>
                  </a:lnTo>
                  <a:cubicBezTo>
                    <a:pt x="10078" y="19819"/>
                    <a:pt x="10135" y="19767"/>
                    <a:pt x="10190" y="19712"/>
                  </a:cubicBezTo>
                  <a:lnTo>
                    <a:pt x="10190" y="19712"/>
                  </a:lnTo>
                  <a:cubicBezTo>
                    <a:pt x="9696" y="21194"/>
                    <a:pt x="9015" y="22735"/>
                    <a:pt x="7597" y="23476"/>
                  </a:cubicBezTo>
                  <a:cubicBezTo>
                    <a:pt x="7286" y="23664"/>
                    <a:pt x="6980" y="23788"/>
                    <a:pt x="6733" y="23970"/>
                  </a:cubicBezTo>
                  <a:cubicBezTo>
                    <a:pt x="6609" y="24094"/>
                    <a:pt x="6545" y="24158"/>
                    <a:pt x="6486" y="24281"/>
                  </a:cubicBezTo>
                  <a:cubicBezTo>
                    <a:pt x="6486" y="24464"/>
                    <a:pt x="6668" y="24652"/>
                    <a:pt x="6915" y="24711"/>
                  </a:cubicBezTo>
                  <a:cubicBezTo>
                    <a:pt x="7162" y="24711"/>
                    <a:pt x="7473" y="24528"/>
                    <a:pt x="7720" y="24405"/>
                  </a:cubicBezTo>
                  <a:lnTo>
                    <a:pt x="7720" y="24405"/>
                  </a:lnTo>
                  <a:cubicBezTo>
                    <a:pt x="7103" y="25699"/>
                    <a:pt x="6298" y="26998"/>
                    <a:pt x="5621" y="28233"/>
                  </a:cubicBezTo>
                  <a:cubicBezTo>
                    <a:pt x="5374" y="28663"/>
                    <a:pt x="5127" y="29033"/>
                    <a:pt x="4816" y="29344"/>
                  </a:cubicBezTo>
                  <a:cubicBezTo>
                    <a:pt x="4386" y="29715"/>
                    <a:pt x="3828" y="29898"/>
                    <a:pt x="3275" y="30021"/>
                  </a:cubicBezTo>
                  <a:cubicBezTo>
                    <a:pt x="2411" y="30268"/>
                    <a:pt x="1482" y="30515"/>
                    <a:pt x="618" y="30703"/>
                  </a:cubicBezTo>
                  <a:cubicBezTo>
                    <a:pt x="371" y="30826"/>
                    <a:pt x="0" y="31132"/>
                    <a:pt x="247" y="31320"/>
                  </a:cubicBezTo>
                  <a:cubicBezTo>
                    <a:pt x="1605" y="31073"/>
                    <a:pt x="3028" y="30885"/>
                    <a:pt x="4386" y="30638"/>
                  </a:cubicBezTo>
                  <a:cubicBezTo>
                    <a:pt x="4757" y="30638"/>
                    <a:pt x="5063" y="30579"/>
                    <a:pt x="5374" y="30456"/>
                  </a:cubicBezTo>
                  <a:cubicBezTo>
                    <a:pt x="5927" y="30145"/>
                    <a:pt x="6239" y="29591"/>
                    <a:pt x="6609" y="29033"/>
                  </a:cubicBezTo>
                  <a:cubicBezTo>
                    <a:pt x="9326" y="24528"/>
                    <a:pt x="11484" y="19648"/>
                    <a:pt x="13154" y="14650"/>
                  </a:cubicBezTo>
                  <a:cubicBezTo>
                    <a:pt x="13895" y="12239"/>
                    <a:pt x="14571" y="9834"/>
                    <a:pt x="14695" y="7300"/>
                  </a:cubicBezTo>
                  <a:cubicBezTo>
                    <a:pt x="14818" y="4954"/>
                    <a:pt x="14389" y="2425"/>
                    <a:pt x="13337" y="261"/>
                  </a:cubicBezTo>
                  <a:cubicBezTo>
                    <a:pt x="13295" y="132"/>
                    <a:pt x="13159" y="0"/>
                    <a:pt x="130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6"/>
            <p:cNvSpPr/>
            <p:nvPr/>
          </p:nvSpPr>
          <p:spPr>
            <a:xfrm>
              <a:off x="3513675" y="4612575"/>
              <a:ext cx="282425" cy="262975"/>
            </a:xfrm>
            <a:custGeom>
              <a:avLst/>
              <a:gdLst/>
              <a:ahLst/>
              <a:cxnLst/>
              <a:rect l="l" t="t" r="r" b="b"/>
              <a:pathLst>
                <a:path w="11297" h="10519" extrusionOk="0">
                  <a:moveTo>
                    <a:pt x="494" y="1"/>
                  </a:moveTo>
                  <a:cubicBezTo>
                    <a:pt x="0" y="1"/>
                    <a:pt x="60" y="683"/>
                    <a:pt x="247" y="1112"/>
                  </a:cubicBezTo>
                  <a:cubicBezTo>
                    <a:pt x="741" y="2471"/>
                    <a:pt x="1295" y="3770"/>
                    <a:pt x="1912" y="5064"/>
                  </a:cubicBezTo>
                  <a:cubicBezTo>
                    <a:pt x="2282" y="5746"/>
                    <a:pt x="2653" y="6486"/>
                    <a:pt x="3270" y="6980"/>
                  </a:cubicBezTo>
                  <a:cubicBezTo>
                    <a:pt x="4075" y="7598"/>
                    <a:pt x="5187" y="7721"/>
                    <a:pt x="6110" y="8092"/>
                  </a:cubicBezTo>
                  <a:cubicBezTo>
                    <a:pt x="6975" y="8522"/>
                    <a:pt x="7716" y="9139"/>
                    <a:pt x="8580" y="9697"/>
                  </a:cubicBezTo>
                  <a:cubicBezTo>
                    <a:pt x="9290" y="10133"/>
                    <a:pt x="10093" y="10519"/>
                    <a:pt x="10951" y="10519"/>
                  </a:cubicBezTo>
                  <a:cubicBezTo>
                    <a:pt x="11065" y="10519"/>
                    <a:pt x="11181" y="10512"/>
                    <a:pt x="11297" y="10497"/>
                  </a:cubicBezTo>
                  <a:cubicBezTo>
                    <a:pt x="11173" y="9880"/>
                    <a:pt x="10309" y="9944"/>
                    <a:pt x="9692" y="9880"/>
                  </a:cubicBezTo>
                  <a:cubicBezTo>
                    <a:pt x="8457" y="9633"/>
                    <a:pt x="7839" y="8215"/>
                    <a:pt x="6792" y="7657"/>
                  </a:cubicBezTo>
                  <a:cubicBezTo>
                    <a:pt x="6175" y="7351"/>
                    <a:pt x="5493" y="7287"/>
                    <a:pt x="4876" y="7040"/>
                  </a:cubicBezTo>
                  <a:cubicBezTo>
                    <a:pt x="3458" y="6610"/>
                    <a:pt x="2406" y="5434"/>
                    <a:pt x="1788" y="4140"/>
                  </a:cubicBezTo>
                  <a:cubicBezTo>
                    <a:pt x="1112" y="2841"/>
                    <a:pt x="801" y="1424"/>
                    <a:pt x="4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6"/>
            <p:cNvSpPr/>
            <p:nvPr/>
          </p:nvSpPr>
          <p:spPr>
            <a:xfrm>
              <a:off x="3493950" y="4668350"/>
              <a:ext cx="424150" cy="608425"/>
            </a:xfrm>
            <a:custGeom>
              <a:avLst/>
              <a:gdLst/>
              <a:ahLst/>
              <a:cxnLst/>
              <a:rect l="l" t="t" r="r" b="b"/>
              <a:pathLst>
                <a:path w="16966" h="24337" extrusionOk="0">
                  <a:moveTo>
                    <a:pt x="655" y="1"/>
                  </a:moveTo>
                  <a:cubicBezTo>
                    <a:pt x="263" y="1"/>
                    <a:pt x="1" y="461"/>
                    <a:pt x="49" y="921"/>
                  </a:cubicBezTo>
                  <a:cubicBezTo>
                    <a:pt x="295" y="5367"/>
                    <a:pt x="1096" y="10553"/>
                    <a:pt x="3877" y="14134"/>
                  </a:cubicBezTo>
                  <a:cubicBezTo>
                    <a:pt x="4370" y="14752"/>
                    <a:pt x="4924" y="15369"/>
                    <a:pt x="5358" y="16046"/>
                  </a:cubicBezTo>
                  <a:cubicBezTo>
                    <a:pt x="5665" y="16540"/>
                    <a:pt x="5912" y="17157"/>
                    <a:pt x="6346" y="17651"/>
                  </a:cubicBezTo>
                  <a:cubicBezTo>
                    <a:pt x="7211" y="18639"/>
                    <a:pt x="8628" y="18886"/>
                    <a:pt x="9740" y="19627"/>
                  </a:cubicBezTo>
                  <a:cubicBezTo>
                    <a:pt x="10915" y="20368"/>
                    <a:pt x="11715" y="21667"/>
                    <a:pt x="12767" y="22655"/>
                  </a:cubicBezTo>
                  <a:cubicBezTo>
                    <a:pt x="13510" y="23448"/>
                    <a:pt x="14843" y="24336"/>
                    <a:pt x="16027" y="24336"/>
                  </a:cubicBezTo>
                  <a:cubicBezTo>
                    <a:pt x="16222" y="24336"/>
                    <a:pt x="16412" y="24312"/>
                    <a:pt x="16595" y="24260"/>
                  </a:cubicBezTo>
                  <a:cubicBezTo>
                    <a:pt x="16719" y="24260"/>
                    <a:pt x="16842" y="24196"/>
                    <a:pt x="16902" y="24137"/>
                  </a:cubicBezTo>
                  <a:cubicBezTo>
                    <a:pt x="16966" y="23949"/>
                    <a:pt x="16778" y="23766"/>
                    <a:pt x="16595" y="23643"/>
                  </a:cubicBezTo>
                  <a:lnTo>
                    <a:pt x="15296" y="22902"/>
                  </a:lnTo>
                  <a:cubicBezTo>
                    <a:pt x="13879" y="22161"/>
                    <a:pt x="12580" y="21049"/>
                    <a:pt x="11592" y="19750"/>
                  </a:cubicBezTo>
                  <a:cubicBezTo>
                    <a:pt x="11788" y="19533"/>
                    <a:pt x="12045" y="19446"/>
                    <a:pt x="12323" y="19446"/>
                  </a:cubicBezTo>
                  <a:cubicBezTo>
                    <a:pt x="12834" y="19446"/>
                    <a:pt x="13414" y="19741"/>
                    <a:pt x="13815" y="20062"/>
                  </a:cubicBezTo>
                  <a:cubicBezTo>
                    <a:pt x="14249" y="20432"/>
                    <a:pt x="15173" y="21173"/>
                    <a:pt x="15790" y="21173"/>
                  </a:cubicBezTo>
                  <a:cubicBezTo>
                    <a:pt x="16037" y="21173"/>
                    <a:pt x="16408" y="20985"/>
                    <a:pt x="16284" y="20679"/>
                  </a:cubicBezTo>
                  <a:cubicBezTo>
                    <a:pt x="16245" y="20513"/>
                    <a:pt x="16091" y="20459"/>
                    <a:pt x="15902" y="20459"/>
                  </a:cubicBezTo>
                  <a:cubicBezTo>
                    <a:pt x="15810" y="20459"/>
                    <a:pt x="15708" y="20472"/>
                    <a:pt x="15608" y="20491"/>
                  </a:cubicBezTo>
                  <a:cubicBezTo>
                    <a:pt x="15515" y="20513"/>
                    <a:pt x="15422" y="20523"/>
                    <a:pt x="15330" y="20523"/>
                  </a:cubicBezTo>
                  <a:cubicBezTo>
                    <a:pt x="14622" y="20523"/>
                    <a:pt x="13945" y="19926"/>
                    <a:pt x="13508" y="19380"/>
                  </a:cubicBezTo>
                  <a:cubicBezTo>
                    <a:pt x="13385" y="19256"/>
                    <a:pt x="13197" y="19074"/>
                    <a:pt x="13014" y="18950"/>
                  </a:cubicBezTo>
                  <a:cubicBezTo>
                    <a:pt x="12918" y="18912"/>
                    <a:pt x="12821" y="18897"/>
                    <a:pt x="12725" y="18897"/>
                  </a:cubicBezTo>
                  <a:cubicBezTo>
                    <a:pt x="12512" y="18897"/>
                    <a:pt x="12300" y="18969"/>
                    <a:pt x="12086" y="19010"/>
                  </a:cubicBezTo>
                  <a:cubicBezTo>
                    <a:pt x="11890" y="19052"/>
                    <a:pt x="11690" y="19072"/>
                    <a:pt x="11491" y="19072"/>
                  </a:cubicBezTo>
                  <a:cubicBezTo>
                    <a:pt x="10814" y="19072"/>
                    <a:pt x="10143" y="18838"/>
                    <a:pt x="9616" y="18456"/>
                  </a:cubicBezTo>
                  <a:cubicBezTo>
                    <a:pt x="8996" y="18043"/>
                    <a:pt x="8507" y="17497"/>
                    <a:pt x="8002" y="16934"/>
                  </a:cubicBezTo>
                  <a:lnTo>
                    <a:pt x="8002" y="16934"/>
                  </a:lnTo>
                  <a:cubicBezTo>
                    <a:pt x="8353" y="17201"/>
                    <a:pt x="8850" y="17296"/>
                    <a:pt x="9336" y="17296"/>
                  </a:cubicBezTo>
                  <a:cubicBezTo>
                    <a:pt x="9452" y="17296"/>
                    <a:pt x="9568" y="17290"/>
                    <a:pt x="9680" y="17281"/>
                  </a:cubicBezTo>
                  <a:cubicBezTo>
                    <a:pt x="9926" y="17281"/>
                    <a:pt x="10188" y="17265"/>
                    <a:pt x="10451" y="17265"/>
                  </a:cubicBezTo>
                  <a:cubicBezTo>
                    <a:pt x="10916" y="17265"/>
                    <a:pt x="11386" y="17315"/>
                    <a:pt x="11780" y="17592"/>
                  </a:cubicBezTo>
                  <a:cubicBezTo>
                    <a:pt x="12049" y="17809"/>
                    <a:pt x="12322" y="18167"/>
                    <a:pt x="12675" y="18167"/>
                  </a:cubicBezTo>
                  <a:cubicBezTo>
                    <a:pt x="12724" y="18167"/>
                    <a:pt x="12775" y="18160"/>
                    <a:pt x="12827" y="18145"/>
                  </a:cubicBezTo>
                  <a:cubicBezTo>
                    <a:pt x="12520" y="17592"/>
                    <a:pt x="12150" y="16910"/>
                    <a:pt x="11468" y="16727"/>
                  </a:cubicBezTo>
                  <a:cubicBezTo>
                    <a:pt x="11345" y="16706"/>
                    <a:pt x="11221" y="16699"/>
                    <a:pt x="11098" y="16699"/>
                  </a:cubicBezTo>
                  <a:cubicBezTo>
                    <a:pt x="10851" y="16699"/>
                    <a:pt x="10604" y="16727"/>
                    <a:pt x="10357" y="16727"/>
                  </a:cubicBezTo>
                  <a:cubicBezTo>
                    <a:pt x="8011" y="16727"/>
                    <a:pt x="6099" y="14875"/>
                    <a:pt x="4430" y="13082"/>
                  </a:cubicBezTo>
                  <a:lnTo>
                    <a:pt x="4430" y="13082"/>
                  </a:lnTo>
                  <a:cubicBezTo>
                    <a:pt x="5788" y="13329"/>
                    <a:pt x="7146" y="13576"/>
                    <a:pt x="8505" y="13887"/>
                  </a:cubicBezTo>
                  <a:cubicBezTo>
                    <a:pt x="8634" y="13887"/>
                    <a:pt x="9757" y="14180"/>
                    <a:pt x="10362" y="14180"/>
                  </a:cubicBezTo>
                  <a:cubicBezTo>
                    <a:pt x="10636" y="14180"/>
                    <a:pt x="10804" y="14120"/>
                    <a:pt x="10727" y="13947"/>
                  </a:cubicBezTo>
                  <a:cubicBezTo>
                    <a:pt x="10668" y="13887"/>
                    <a:pt x="10604" y="13823"/>
                    <a:pt x="10545" y="13823"/>
                  </a:cubicBezTo>
                  <a:cubicBezTo>
                    <a:pt x="9369" y="13206"/>
                    <a:pt x="7887" y="13329"/>
                    <a:pt x="6652" y="13082"/>
                  </a:cubicBezTo>
                  <a:cubicBezTo>
                    <a:pt x="4370" y="12652"/>
                    <a:pt x="2577" y="10553"/>
                    <a:pt x="2454" y="8266"/>
                  </a:cubicBezTo>
                  <a:lnTo>
                    <a:pt x="2454" y="8266"/>
                  </a:lnTo>
                  <a:cubicBezTo>
                    <a:pt x="2824" y="9195"/>
                    <a:pt x="3259" y="10242"/>
                    <a:pt x="4247" y="10489"/>
                  </a:cubicBezTo>
                  <a:cubicBezTo>
                    <a:pt x="3136" y="9007"/>
                    <a:pt x="2395" y="7343"/>
                    <a:pt x="2024" y="5550"/>
                  </a:cubicBezTo>
                  <a:cubicBezTo>
                    <a:pt x="2181" y="5497"/>
                    <a:pt x="2345" y="5473"/>
                    <a:pt x="2510" y="5473"/>
                  </a:cubicBezTo>
                  <a:cubicBezTo>
                    <a:pt x="3128" y="5473"/>
                    <a:pt x="3755" y="5817"/>
                    <a:pt x="4000" y="6355"/>
                  </a:cubicBezTo>
                  <a:cubicBezTo>
                    <a:pt x="4157" y="5665"/>
                    <a:pt x="3454" y="4931"/>
                    <a:pt x="2746" y="4931"/>
                  </a:cubicBezTo>
                  <a:cubicBezTo>
                    <a:pt x="2628" y="4931"/>
                    <a:pt x="2509" y="4952"/>
                    <a:pt x="2395" y="4996"/>
                  </a:cubicBezTo>
                  <a:cubicBezTo>
                    <a:pt x="2265" y="5037"/>
                    <a:pt x="2108" y="5109"/>
                    <a:pt x="1963" y="5109"/>
                  </a:cubicBezTo>
                  <a:cubicBezTo>
                    <a:pt x="1897" y="5109"/>
                    <a:pt x="1834" y="5094"/>
                    <a:pt x="1777" y="5056"/>
                  </a:cubicBezTo>
                  <a:cubicBezTo>
                    <a:pt x="1654" y="4996"/>
                    <a:pt x="1654" y="4809"/>
                    <a:pt x="1590" y="4685"/>
                  </a:cubicBezTo>
                  <a:cubicBezTo>
                    <a:pt x="1466" y="4068"/>
                    <a:pt x="1407" y="3391"/>
                    <a:pt x="1343" y="2709"/>
                  </a:cubicBezTo>
                  <a:lnTo>
                    <a:pt x="1343" y="2709"/>
                  </a:lnTo>
                  <a:cubicBezTo>
                    <a:pt x="1407" y="2956"/>
                    <a:pt x="1466" y="3268"/>
                    <a:pt x="1654" y="3450"/>
                  </a:cubicBezTo>
                  <a:cubicBezTo>
                    <a:pt x="1739" y="3538"/>
                    <a:pt x="1879" y="3584"/>
                    <a:pt x="2010" y="3584"/>
                  </a:cubicBezTo>
                  <a:cubicBezTo>
                    <a:pt x="2160" y="3584"/>
                    <a:pt x="2299" y="3523"/>
                    <a:pt x="2331" y="3391"/>
                  </a:cubicBezTo>
                  <a:cubicBezTo>
                    <a:pt x="1837" y="3080"/>
                    <a:pt x="1466" y="2527"/>
                    <a:pt x="1407" y="1969"/>
                  </a:cubicBezTo>
                  <a:cubicBezTo>
                    <a:pt x="1343" y="1598"/>
                    <a:pt x="1407" y="487"/>
                    <a:pt x="1096" y="180"/>
                  </a:cubicBezTo>
                  <a:cubicBezTo>
                    <a:pt x="938" y="55"/>
                    <a:pt x="789" y="1"/>
                    <a:pt x="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36"/>
            <p:cNvSpPr/>
            <p:nvPr/>
          </p:nvSpPr>
          <p:spPr>
            <a:xfrm>
              <a:off x="3967475" y="4001325"/>
              <a:ext cx="209950" cy="101900"/>
            </a:xfrm>
            <a:custGeom>
              <a:avLst/>
              <a:gdLst/>
              <a:ahLst/>
              <a:cxnLst/>
              <a:rect l="l" t="t" r="r" b="b"/>
              <a:pathLst>
                <a:path w="8398" h="4076" extrusionOk="0">
                  <a:moveTo>
                    <a:pt x="60" y="1"/>
                  </a:moveTo>
                  <a:lnTo>
                    <a:pt x="1" y="65"/>
                  </a:lnTo>
                  <a:cubicBezTo>
                    <a:pt x="1" y="65"/>
                    <a:pt x="60" y="65"/>
                    <a:pt x="60" y="124"/>
                  </a:cubicBezTo>
                  <a:cubicBezTo>
                    <a:pt x="3088" y="806"/>
                    <a:pt x="5928" y="2164"/>
                    <a:pt x="8333" y="4076"/>
                  </a:cubicBezTo>
                  <a:lnTo>
                    <a:pt x="8398" y="4076"/>
                  </a:lnTo>
                  <a:cubicBezTo>
                    <a:pt x="8398" y="4076"/>
                    <a:pt x="8398" y="4017"/>
                    <a:pt x="8333" y="4017"/>
                  </a:cubicBezTo>
                  <a:cubicBezTo>
                    <a:pt x="5928" y="2100"/>
                    <a:pt x="3088" y="742"/>
                    <a:pt x="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36"/>
            <p:cNvSpPr/>
            <p:nvPr/>
          </p:nvSpPr>
          <p:spPr>
            <a:xfrm>
              <a:off x="4492300" y="3767700"/>
              <a:ext cx="69425" cy="79725"/>
            </a:xfrm>
            <a:custGeom>
              <a:avLst/>
              <a:gdLst/>
              <a:ahLst/>
              <a:cxnLst/>
              <a:rect l="l" t="t" r="r" b="b"/>
              <a:pathLst>
                <a:path w="2777" h="3189" extrusionOk="0">
                  <a:moveTo>
                    <a:pt x="960" y="1"/>
                  </a:moveTo>
                  <a:cubicBezTo>
                    <a:pt x="903" y="1"/>
                    <a:pt x="848" y="9"/>
                    <a:pt x="800" y="25"/>
                  </a:cubicBezTo>
                  <a:cubicBezTo>
                    <a:pt x="553" y="149"/>
                    <a:pt x="371" y="331"/>
                    <a:pt x="247" y="578"/>
                  </a:cubicBezTo>
                  <a:cubicBezTo>
                    <a:pt x="0" y="1072"/>
                    <a:pt x="183" y="1754"/>
                    <a:pt x="553" y="2248"/>
                  </a:cubicBezTo>
                  <a:cubicBezTo>
                    <a:pt x="924" y="2742"/>
                    <a:pt x="1482" y="2989"/>
                    <a:pt x="2099" y="3172"/>
                  </a:cubicBezTo>
                  <a:cubicBezTo>
                    <a:pt x="2162" y="3172"/>
                    <a:pt x="2225" y="3188"/>
                    <a:pt x="2288" y="3188"/>
                  </a:cubicBezTo>
                  <a:cubicBezTo>
                    <a:pt x="2349" y="3188"/>
                    <a:pt x="2409" y="3173"/>
                    <a:pt x="2470" y="3112"/>
                  </a:cubicBezTo>
                  <a:cubicBezTo>
                    <a:pt x="2470" y="3048"/>
                    <a:pt x="2529" y="2989"/>
                    <a:pt x="2529" y="2925"/>
                  </a:cubicBezTo>
                  <a:cubicBezTo>
                    <a:pt x="2776" y="1877"/>
                    <a:pt x="2223" y="702"/>
                    <a:pt x="1294" y="149"/>
                  </a:cubicBezTo>
                  <a:lnTo>
                    <a:pt x="1294" y="149"/>
                  </a:lnTo>
                  <a:lnTo>
                    <a:pt x="1418" y="208"/>
                  </a:lnTo>
                  <a:cubicBezTo>
                    <a:pt x="1325" y="71"/>
                    <a:pt x="1131" y="1"/>
                    <a:pt x="9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3" name="Google Shape;1583;p36"/>
            <p:cNvSpPr/>
            <p:nvPr/>
          </p:nvSpPr>
          <p:spPr>
            <a:xfrm>
              <a:off x="4009100" y="3238800"/>
              <a:ext cx="9275" cy="7825"/>
            </a:xfrm>
            <a:custGeom>
              <a:avLst/>
              <a:gdLst/>
              <a:ahLst/>
              <a:cxnLst/>
              <a:rect l="l" t="t" r="r" b="b"/>
              <a:pathLst>
                <a:path w="371" h="313" extrusionOk="0">
                  <a:moveTo>
                    <a:pt x="0" y="1"/>
                  </a:moveTo>
                  <a:lnTo>
                    <a:pt x="0" y="65"/>
                  </a:lnTo>
                  <a:cubicBezTo>
                    <a:pt x="64" y="124"/>
                    <a:pt x="188" y="189"/>
                    <a:pt x="247" y="312"/>
                  </a:cubicBezTo>
                  <a:lnTo>
                    <a:pt x="371" y="312"/>
                  </a:lnTo>
                  <a:cubicBezTo>
                    <a:pt x="247" y="189"/>
                    <a:pt x="124" y="6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4" name="Google Shape;1584;p36"/>
            <p:cNvSpPr/>
            <p:nvPr/>
          </p:nvSpPr>
          <p:spPr>
            <a:xfrm>
              <a:off x="4015275" y="3246600"/>
              <a:ext cx="30900" cy="137325"/>
            </a:xfrm>
            <a:custGeom>
              <a:avLst/>
              <a:gdLst/>
              <a:ahLst/>
              <a:cxnLst/>
              <a:rect l="l" t="t" r="r" b="b"/>
              <a:pathLst>
                <a:path w="1236" h="5493" extrusionOk="0">
                  <a:moveTo>
                    <a:pt x="0" y="0"/>
                  </a:moveTo>
                  <a:cubicBezTo>
                    <a:pt x="188" y="124"/>
                    <a:pt x="311" y="371"/>
                    <a:pt x="435" y="553"/>
                  </a:cubicBezTo>
                  <a:cubicBezTo>
                    <a:pt x="371" y="430"/>
                    <a:pt x="247" y="247"/>
                    <a:pt x="188" y="124"/>
                  </a:cubicBezTo>
                  <a:cubicBezTo>
                    <a:pt x="188" y="59"/>
                    <a:pt x="124" y="59"/>
                    <a:pt x="124" y="0"/>
                  </a:cubicBezTo>
                  <a:close/>
                  <a:moveTo>
                    <a:pt x="988" y="2223"/>
                  </a:moveTo>
                  <a:cubicBezTo>
                    <a:pt x="1176" y="3087"/>
                    <a:pt x="1176" y="3887"/>
                    <a:pt x="1176" y="4505"/>
                  </a:cubicBezTo>
                  <a:cubicBezTo>
                    <a:pt x="1235" y="3764"/>
                    <a:pt x="1176" y="2964"/>
                    <a:pt x="988" y="2223"/>
                  </a:cubicBezTo>
                  <a:close/>
                  <a:moveTo>
                    <a:pt x="1052" y="5433"/>
                  </a:moveTo>
                  <a:cubicBezTo>
                    <a:pt x="1052" y="5433"/>
                    <a:pt x="1052" y="5493"/>
                    <a:pt x="988" y="5493"/>
                  </a:cubicBezTo>
                  <a:lnTo>
                    <a:pt x="1052" y="5493"/>
                  </a:lnTo>
                  <a:lnTo>
                    <a:pt x="1052" y="54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5" name="Google Shape;1585;p36"/>
            <p:cNvSpPr/>
            <p:nvPr/>
          </p:nvSpPr>
          <p:spPr>
            <a:xfrm>
              <a:off x="4006000" y="3240425"/>
              <a:ext cx="38675" cy="143500"/>
            </a:xfrm>
            <a:custGeom>
              <a:avLst/>
              <a:gdLst/>
              <a:ahLst/>
              <a:cxnLst/>
              <a:rect l="l" t="t" r="r" b="b"/>
              <a:pathLst>
                <a:path w="1547" h="5740" extrusionOk="0">
                  <a:moveTo>
                    <a:pt x="124" y="0"/>
                  </a:moveTo>
                  <a:cubicBezTo>
                    <a:pt x="1" y="430"/>
                    <a:pt x="65" y="865"/>
                    <a:pt x="124" y="1294"/>
                  </a:cubicBezTo>
                  <a:cubicBezTo>
                    <a:pt x="371" y="2776"/>
                    <a:pt x="682" y="4322"/>
                    <a:pt x="1359" y="5740"/>
                  </a:cubicBezTo>
                  <a:cubicBezTo>
                    <a:pt x="1423" y="5740"/>
                    <a:pt x="1423" y="5680"/>
                    <a:pt x="1423" y="5680"/>
                  </a:cubicBezTo>
                  <a:cubicBezTo>
                    <a:pt x="1483" y="5369"/>
                    <a:pt x="1483" y="5063"/>
                    <a:pt x="1547" y="4752"/>
                  </a:cubicBezTo>
                  <a:cubicBezTo>
                    <a:pt x="1547" y="4134"/>
                    <a:pt x="1547" y="3334"/>
                    <a:pt x="1359" y="2470"/>
                  </a:cubicBezTo>
                  <a:cubicBezTo>
                    <a:pt x="1236" y="1912"/>
                    <a:pt x="1053" y="1358"/>
                    <a:pt x="806" y="800"/>
                  </a:cubicBezTo>
                  <a:cubicBezTo>
                    <a:pt x="682" y="618"/>
                    <a:pt x="559" y="371"/>
                    <a:pt x="371" y="247"/>
                  </a:cubicBezTo>
                  <a:cubicBezTo>
                    <a:pt x="312" y="124"/>
                    <a:pt x="188" y="59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36"/>
            <p:cNvSpPr/>
            <p:nvPr/>
          </p:nvSpPr>
          <p:spPr>
            <a:xfrm>
              <a:off x="3825475" y="3948850"/>
              <a:ext cx="26200" cy="81900"/>
            </a:xfrm>
            <a:custGeom>
              <a:avLst/>
              <a:gdLst/>
              <a:ahLst/>
              <a:cxnLst/>
              <a:rect l="l" t="t" r="r" b="b"/>
              <a:pathLst>
                <a:path w="1048" h="3276" extrusionOk="0">
                  <a:moveTo>
                    <a:pt x="0" y="1"/>
                  </a:moveTo>
                  <a:lnTo>
                    <a:pt x="0" y="124"/>
                  </a:lnTo>
                  <a:cubicBezTo>
                    <a:pt x="183" y="124"/>
                    <a:pt x="371" y="248"/>
                    <a:pt x="494" y="371"/>
                  </a:cubicBezTo>
                  <a:cubicBezTo>
                    <a:pt x="677" y="495"/>
                    <a:pt x="801" y="682"/>
                    <a:pt x="865" y="865"/>
                  </a:cubicBezTo>
                  <a:cubicBezTo>
                    <a:pt x="924" y="1112"/>
                    <a:pt x="988" y="1359"/>
                    <a:pt x="988" y="1670"/>
                  </a:cubicBezTo>
                  <a:cubicBezTo>
                    <a:pt x="988" y="1794"/>
                    <a:pt x="988" y="1917"/>
                    <a:pt x="924" y="2041"/>
                  </a:cubicBezTo>
                  <a:lnTo>
                    <a:pt x="924" y="2905"/>
                  </a:lnTo>
                  <a:lnTo>
                    <a:pt x="924" y="3275"/>
                  </a:lnTo>
                  <a:lnTo>
                    <a:pt x="988" y="3211"/>
                  </a:lnTo>
                  <a:lnTo>
                    <a:pt x="988" y="2905"/>
                  </a:lnTo>
                  <a:cubicBezTo>
                    <a:pt x="988" y="2594"/>
                    <a:pt x="988" y="2347"/>
                    <a:pt x="1048" y="2041"/>
                  </a:cubicBezTo>
                  <a:lnTo>
                    <a:pt x="1048" y="1670"/>
                  </a:lnTo>
                  <a:cubicBezTo>
                    <a:pt x="1048" y="1359"/>
                    <a:pt x="1048" y="1112"/>
                    <a:pt x="924" y="806"/>
                  </a:cubicBezTo>
                  <a:cubicBezTo>
                    <a:pt x="865" y="618"/>
                    <a:pt x="741" y="435"/>
                    <a:pt x="554" y="312"/>
                  </a:cubicBezTo>
                  <a:cubicBezTo>
                    <a:pt x="430" y="188"/>
                    <a:pt x="247" y="6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6"/>
            <p:cNvSpPr/>
            <p:nvPr/>
          </p:nvSpPr>
          <p:spPr>
            <a:xfrm>
              <a:off x="3649500" y="4073950"/>
              <a:ext cx="43250" cy="46325"/>
            </a:xfrm>
            <a:custGeom>
              <a:avLst/>
              <a:gdLst/>
              <a:ahLst/>
              <a:cxnLst/>
              <a:rect l="l" t="t" r="r" b="b"/>
              <a:pathLst>
                <a:path w="1730" h="1853" extrusionOk="0">
                  <a:moveTo>
                    <a:pt x="1665" y="0"/>
                  </a:moveTo>
                  <a:cubicBezTo>
                    <a:pt x="1171" y="553"/>
                    <a:pt x="618" y="1112"/>
                    <a:pt x="60" y="1606"/>
                  </a:cubicBezTo>
                  <a:lnTo>
                    <a:pt x="60" y="1665"/>
                  </a:lnTo>
                  <a:lnTo>
                    <a:pt x="1" y="1729"/>
                  </a:lnTo>
                  <a:cubicBezTo>
                    <a:pt x="1" y="1788"/>
                    <a:pt x="60" y="1788"/>
                    <a:pt x="60" y="1788"/>
                  </a:cubicBezTo>
                  <a:cubicBezTo>
                    <a:pt x="60" y="1788"/>
                    <a:pt x="60" y="1853"/>
                    <a:pt x="124" y="1853"/>
                  </a:cubicBezTo>
                  <a:lnTo>
                    <a:pt x="124" y="1788"/>
                  </a:lnTo>
                  <a:lnTo>
                    <a:pt x="184" y="1788"/>
                  </a:lnTo>
                  <a:lnTo>
                    <a:pt x="184" y="1729"/>
                  </a:lnTo>
                  <a:lnTo>
                    <a:pt x="124" y="1665"/>
                  </a:lnTo>
                  <a:cubicBezTo>
                    <a:pt x="677" y="1171"/>
                    <a:pt x="1236" y="618"/>
                    <a:pt x="1730" y="60"/>
                  </a:cubicBezTo>
                  <a:lnTo>
                    <a:pt x="17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6"/>
            <p:cNvSpPr/>
            <p:nvPr/>
          </p:nvSpPr>
          <p:spPr>
            <a:xfrm>
              <a:off x="3766825" y="3982800"/>
              <a:ext cx="49400" cy="27825"/>
            </a:xfrm>
            <a:custGeom>
              <a:avLst/>
              <a:gdLst/>
              <a:ahLst/>
              <a:cxnLst/>
              <a:rect l="l" t="t" r="r" b="b"/>
              <a:pathLst>
                <a:path w="1976" h="1113" extrusionOk="0">
                  <a:moveTo>
                    <a:pt x="1912" y="1"/>
                  </a:moveTo>
                  <a:cubicBezTo>
                    <a:pt x="1235" y="248"/>
                    <a:pt x="618" y="618"/>
                    <a:pt x="0" y="1053"/>
                  </a:cubicBezTo>
                  <a:lnTo>
                    <a:pt x="0" y="1112"/>
                  </a:lnTo>
                  <a:lnTo>
                    <a:pt x="59" y="1112"/>
                  </a:lnTo>
                  <a:cubicBezTo>
                    <a:pt x="618" y="683"/>
                    <a:pt x="1294" y="312"/>
                    <a:pt x="1976" y="65"/>
                  </a:cubicBezTo>
                  <a:cubicBezTo>
                    <a:pt x="1976" y="1"/>
                    <a:pt x="1976" y="1"/>
                    <a:pt x="19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6"/>
            <p:cNvSpPr/>
            <p:nvPr/>
          </p:nvSpPr>
          <p:spPr>
            <a:xfrm>
              <a:off x="3567625" y="4231400"/>
              <a:ext cx="14000" cy="38550"/>
            </a:xfrm>
            <a:custGeom>
              <a:avLst/>
              <a:gdLst/>
              <a:ahLst/>
              <a:cxnLst/>
              <a:rect l="l" t="t" r="r" b="b"/>
              <a:pathLst>
                <a:path w="560" h="1542" extrusionOk="0">
                  <a:moveTo>
                    <a:pt x="436" y="0"/>
                  </a:moveTo>
                  <a:lnTo>
                    <a:pt x="436" y="59"/>
                  </a:lnTo>
                  <a:lnTo>
                    <a:pt x="371" y="59"/>
                  </a:lnTo>
                  <a:lnTo>
                    <a:pt x="371" y="123"/>
                  </a:lnTo>
                  <a:lnTo>
                    <a:pt x="398" y="148"/>
                  </a:lnTo>
                  <a:lnTo>
                    <a:pt x="398" y="148"/>
                  </a:lnTo>
                  <a:cubicBezTo>
                    <a:pt x="224" y="560"/>
                    <a:pt x="61" y="1021"/>
                    <a:pt x="1" y="1482"/>
                  </a:cubicBezTo>
                  <a:lnTo>
                    <a:pt x="65" y="1541"/>
                  </a:lnTo>
                  <a:lnTo>
                    <a:pt x="65" y="1482"/>
                  </a:lnTo>
                  <a:cubicBezTo>
                    <a:pt x="122" y="1012"/>
                    <a:pt x="294" y="542"/>
                    <a:pt x="468" y="123"/>
                  </a:cubicBezTo>
                  <a:lnTo>
                    <a:pt x="495" y="123"/>
                  </a:lnTo>
                  <a:lnTo>
                    <a:pt x="495" y="59"/>
                  </a:lnTo>
                  <a:lnTo>
                    <a:pt x="559" y="59"/>
                  </a:lnTo>
                  <a:lnTo>
                    <a:pt x="5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36"/>
            <p:cNvSpPr/>
            <p:nvPr/>
          </p:nvSpPr>
          <p:spPr>
            <a:xfrm>
              <a:off x="3647900" y="3862425"/>
              <a:ext cx="101900" cy="40150"/>
            </a:xfrm>
            <a:custGeom>
              <a:avLst/>
              <a:gdLst/>
              <a:ahLst/>
              <a:cxnLst/>
              <a:rect l="l" t="t" r="r" b="b"/>
              <a:pathLst>
                <a:path w="4076" h="1606" extrusionOk="0">
                  <a:moveTo>
                    <a:pt x="1" y="0"/>
                  </a:moveTo>
                  <a:lnTo>
                    <a:pt x="1" y="64"/>
                  </a:lnTo>
                  <a:cubicBezTo>
                    <a:pt x="1" y="64"/>
                    <a:pt x="1" y="124"/>
                    <a:pt x="65" y="124"/>
                  </a:cubicBezTo>
                  <a:cubicBezTo>
                    <a:pt x="124" y="64"/>
                    <a:pt x="248" y="64"/>
                    <a:pt x="371" y="64"/>
                  </a:cubicBezTo>
                  <a:cubicBezTo>
                    <a:pt x="1359" y="64"/>
                    <a:pt x="2347" y="617"/>
                    <a:pt x="3211" y="1111"/>
                  </a:cubicBezTo>
                  <a:cubicBezTo>
                    <a:pt x="3458" y="1299"/>
                    <a:pt x="3769" y="1482"/>
                    <a:pt x="4016" y="1605"/>
                  </a:cubicBezTo>
                  <a:lnTo>
                    <a:pt x="4076" y="1605"/>
                  </a:lnTo>
                  <a:lnTo>
                    <a:pt x="4076" y="1546"/>
                  </a:lnTo>
                  <a:cubicBezTo>
                    <a:pt x="3769" y="1358"/>
                    <a:pt x="3522" y="1235"/>
                    <a:pt x="3275" y="1052"/>
                  </a:cubicBezTo>
                  <a:cubicBezTo>
                    <a:pt x="2347" y="558"/>
                    <a:pt x="1423" y="0"/>
                    <a:pt x="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36"/>
            <p:cNvSpPr/>
            <p:nvPr/>
          </p:nvSpPr>
          <p:spPr>
            <a:xfrm>
              <a:off x="4379550" y="3789925"/>
              <a:ext cx="49425" cy="66350"/>
            </a:xfrm>
            <a:custGeom>
              <a:avLst/>
              <a:gdLst/>
              <a:ahLst/>
              <a:cxnLst/>
              <a:rect l="l" t="t" r="r" b="b"/>
              <a:pathLst>
                <a:path w="1977" h="2654" extrusionOk="0">
                  <a:moveTo>
                    <a:pt x="0" y="1"/>
                  </a:moveTo>
                  <a:lnTo>
                    <a:pt x="0" y="60"/>
                  </a:lnTo>
                  <a:cubicBezTo>
                    <a:pt x="865" y="741"/>
                    <a:pt x="1546" y="1606"/>
                    <a:pt x="1917" y="2653"/>
                  </a:cubicBezTo>
                  <a:lnTo>
                    <a:pt x="1976" y="2653"/>
                  </a:lnTo>
                  <a:lnTo>
                    <a:pt x="1976" y="2594"/>
                  </a:lnTo>
                  <a:cubicBezTo>
                    <a:pt x="1606" y="1606"/>
                    <a:pt x="929" y="677"/>
                    <a:pt x="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p36"/>
          <p:cNvSpPr/>
          <p:nvPr/>
        </p:nvSpPr>
        <p:spPr>
          <a:xfrm>
            <a:off x="2509284" y="82485"/>
            <a:ext cx="3631017" cy="683059"/>
          </a:xfrm>
          <a:custGeom>
            <a:avLst/>
            <a:gdLst/>
            <a:ahLst/>
            <a:cxnLst/>
            <a:rect l="l" t="t" r="r" b="b"/>
            <a:pathLst>
              <a:path w="223563" h="189700" extrusionOk="0">
                <a:moveTo>
                  <a:pt x="92352" y="0"/>
                </a:moveTo>
                <a:cubicBezTo>
                  <a:pt x="91940" y="0"/>
                  <a:pt x="91528" y="8"/>
                  <a:pt x="91115" y="24"/>
                </a:cubicBezTo>
                <a:cubicBezTo>
                  <a:pt x="83193" y="482"/>
                  <a:pt x="75272" y="4425"/>
                  <a:pt x="70413" y="11044"/>
                </a:cubicBezTo>
                <a:cubicBezTo>
                  <a:pt x="65132" y="17627"/>
                  <a:pt x="65132" y="26429"/>
                  <a:pt x="60309" y="33470"/>
                </a:cubicBezTo>
                <a:cubicBezTo>
                  <a:pt x="53268" y="43610"/>
                  <a:pt x="40945" y="44032"/>
                  <a:pt x="29926" y="47131"/>
                </a:cubicBezTo>
                <a:cubicBezTo>
                  <a:pt x="17181" y="50193"/>
                  <a:pt x="6619" y="62093"/>
                  <a:pt x="2641" y="74416"/>
                </a:cubicBezTo>
                <a:cubicBezTo>
                  <a:pt x="0" y="84097"/>
                  <a:pt x="1338" y="95082"/>
                  <a:pt x="7922" y="102581"/>
                </a:cubicBezTo>
                <a:cubicBezTo>
                  <a:pt x="11900" y="107404"/>
                  <a:pt x="18484" y="110925"/>
                  <a:pt x="19364" y="117544"/>
                </a:cubicBezTo>
                <a:cubicBezTo>
                  <a:pt x="20702" y="124127"/>
                  <a:pt x="14963" y="129866"/>
                  <a:pt x="12322" y="136450"/>
                </a:cubicBezTo>
                <a:cubicBezTo>
                  <a:pt x="8802" y="145709"/>
                  <a:pt x="11900" y="156694"/>
                  <a:pt x="18941" y="163735"/>
                </a:cubicBezTo>
                <a:cubicBezTo>
                  <a:pt x="24831" y="169624"/>
                  <a:pt x="33183" y="172435"/>
                  <a:pt x="41670" y="172435"/>
                </a:cubicBezTo>
                <a:cubicBezTo>
                  <a:pt x="43330" y="172435"/>
                  <a:pt x="44996" y="172327"/>
                  <a:pt x="46649" y="172114"/>
                </a:cubicBezTo>
                <a:cubicBezTo>
                  <a:pt x="54570" y="171234"/>
                  <a:pt x="62069" y="167713"/>
                  <a:pt x="69991" y="165495"/>
                </a:cubicBezTo>
                <a:cubicBezTo>
                  <a:pt x="73177" y="164617"/>
                  <a:pt x="76573" y="164093"/>
                  <a:pt x="79926" y="164093"/>
                </a:cubicBezTo>
                <a:cubicBezTo>
                  <a:pt x="84910" y="164093"/>
                  <a:pt x="89799" y="165252"/>
                  <a:pt x="93755" y="168136"/>
                </a:cubicBezTo>
                <a:cubicBezTo>
                  <a:pt x="100339" y="172994"/>
                  <a:pt x="102557" y="182218"/>
                  <a:pt x="109598" y="186197"/>
                </a:cubicBezTo>
                <a:cubicBezTo>
                  <a:pt x="112307" y="187726"/>
                  <a:pt x="114985" y="188308"/>
                  <a:pt x="117650" y="188308"/>
                </a:cubicBezTo>
                <a:cubicBezTo>
                  <a:pt x="124927" y="188308"/>
                  <a:pt x="132103" y="183965"/>
                  <a:pt x="139524" y="182676"/>
                </a:cubicBezTo>
                <a:cubicBezTo>
                  <a:pt x="140404" y="182676"/>
                  <a:pt x="141707" y="182218"/>
                  <a:pt x="142587" y="182218"/>
                </a:cubicBezTo>
                <a:cubicBezTo>
                  <a:pt x="143077" y="182195"/>
                  <a:pt x="143567" y="182184"/>
                  <a:pt x="144056" y="182184"/>
                </a:cubicBezTo>
                <a:cubicBezTo>
                  <a:pt x="152368" y="182184"/>
                  <a:pt x="160680" y="185438"/>
                  <a:pt x="168992" y="187499"/>
                </a:cubicBezTo>
                <a:cubicBezTo>
                  <a:pt x="173393" y="188820"/>
                  <a:pt x="178014" y="189700"/>
                  <a:pt x="182525" y="189700"/>
                </a:cubicBezTo>
                <a:cubicBezTo>
                  <a:pt x="187035" y="189700"/>
                  <a:pt x="191436" y="188820"/>
                  <a:pt x="195397" y="186619"/>
                </a:cubicBezTo>
                <a:cubicBezTo>
                  <a:pt x="197157" y="185317"/>
                  <a:pt x="198918" y="183979"/>
                  <a:pt x="200256" y="182218"/>
                </a:cubicBezTo>
                <a:cubicBezTo>
                  <a:pt x="207297" y="172114"/>
                  <a:pt x="197157" y="158454"/>
                  <a:pt x="204656" y="147892"/>
                </a:cubicBezTo>
                <a:cubicBezTo>
                  <a:pt x="206417" y="145251"/>
                  <a:pt x="209480" y="143069"/>
                  <a:pt x="212120" y="140851"/>
                </a:cubicBezTo>
                <a:cubicBezTo>
                  <a:pt x="215218" y="138668"/>
                  <a:pt x="218281" y="136450"/>
                  <a:pt x="220042" y="133387"/>
                </a:cubicBezTo>
                <a:cubicBezTo>
                  <a:pt x="222260" y="130289"/>
                  <a:pt x="223562" y="126345"/>
                  <a:pt x="223140" y="122825"/>
                </a:cubicBezTo>
                <a:cubicBezTo>
                  <a:pt x="221802" y="116664"/>
                  <a:pt x="215641" y="113143"/>
                  <a:pt x="211240" y="108742"/>
                </a:cubicBezTo>
                <a:cubicBezTo>
                  <a:pt x="202016" y="100821"/>
                  <a:pt x="194975" y="86738"/>
                  <a:pt x="197615" y="74416"/>
                </a:cubicBezTo>
                <a:cubicBezTo>
                  <a:pt x="199375" y="66917"/>
                  <a:pt x="203319" y="59453"/>
                  <a:pt x="203319" y="51954"/>
                </a:cubicBezTo>
                <a:cubicBezTo>
                  <a:pt x="203319" y="42272"/>
                  <a:pt x="197157" y="33048"/>
                  <a:pt x="188356" y="29527"/>
                </a:cubicBezTo>
                <a:cubicBezTo>
                  <a:pt x="184708" y="27988"/>
                  <a:pt x="180885" y="27458"/>
                  <a:pt x="177002" y="27458"/>
                </a:cubicBezTo>
                <a:cubicBezTo>
                  <a:pt x="172003" y="27458"/>
                  <a:pt x="166904" y="28336"/>
                  <a:pt x="161951" y="29069"/>
                </a:cubicBezTo>
                <a:cubicBezTo>
                  <a:pt x="158076" y="29658"/>
                  <a:pt x="154030" y="30159"/>
                  <a:pt x="150078" y="30159"/>
                </a:cubicBezTo>
                <a:cubicBezTo>
                  <a:pt x="145054" y="30159"/>
                  <a:pt x="140181" y="29350"/>
                  <a:pt x="136003" y="26887"/>
                </a:cubicBezTo>
                <a:cubicBezTo>
                  <a:pt x="130722" y="23788"/>
                  <a:pt x="126744" y="18507"/>
                  <a:pt x="122343" y="14107"/>
                </a:cubicBezTo>
                <a:cubicBezTo>
                  <a:pt x="114697" y="6053"/>
                  <a:pt x="103772" y="0"/>
                  <a:pt x="9235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11" name="Google Shape;1511;p36"/>
          <p:cNvSpPr txBox="1">
            <a:spLocks noGrp="1"/>
          </p:cNvSpPr>
          <p:nvPr>
            <p:ph type="subTitle" idx="1"/>
          </p:nvPr>
        </p:nvSpPr>
        <p:spPr>
          <a:xfrm>
            <a:off x="1605302" y="452641"/>
            <a:ext cx="6772888" cy="41963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/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no published RCT data on the use of tadalafil in pediatric PAH, So still not FDA nor EMA  approved in pediatrics. </a:t>
            </a:r>
            <a:endParaRPr lang="en-US" sz="1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Several studies have been conducted for this issue with different application schedules that demonstrated variable degrees of efficacy and clinical outcome.</a:t>
            </a: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the best of our knowledge our study is a pioneer one in comparing the efficacy of sildenafil versus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tadalafil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management of early post-operative pulmonary hypertension in pediatric cardiac surgery patients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12" name="Google Shape;1512;p36"/>
          <p:cNvSpPr txBox="1">
            <a:spLocks noGrp="1"/>
          </p:cNvSpPr>
          <p:nvPr>
            <p:ph type="title"/>
          </p:nvPr>
        </p:nvSpPr>
        <p:spPr>
          <a:xfrm>
            <a:off x="3466214" y="136859"/>
            <a:ext cx="2211572" cy="50407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70C0"/>
                </a:solidFill>
                <a:latin typeface="+mn-lt"/>
              </a:rPr>
              <a:t>continued</a:t>
            </a:r>
            <a:endParaRPr dirty="0">
              <a:solidFill>
                <a:srgbClr val="0070C0"/>
              </a:solidFill>
              <a:latin typeface="+mn-lt"/>
            </a:endParaRPr>
          </a:p>
        </p:txBody>
      </p:sp>
      <p:grpSp>
        <p:nvGrpSpPr>
          <p:cNvPr id="102" name="Google Shape;1513;p36">
            <a:extLst>
              <a:ext uri="{FF2B5EF4-FFF2-40B4-BE49-F238E27FC236}">
                <a16:creationId xmlns:a16="http://schemas.microsoft.com/office/drawing/2014/main" id="{652AE320-91CD-47C5-BC8D-EBA6C5D20BA8}"/>
              </a:ext>
            </a:extLst>
          </p:cNvPr>
          <p:cNvGrpSpPr/>
          <p:nvPr/>
        </p:nvGrpSpPr>
        <p:grpSpPr>
          <a:xfrm>
            <a:off x="95665" y="231181"/>
            <a:ext cx="1556058" cy="2539832"/>
            <a:chOff x="3451925" y="3129975"/>
            <a:chExt cx="1308975" cy="2310625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03" name="Google Shape;1514;p36">
              <a:extLst>
                <a:ext uri="{FF2B5EF4-FFF2-40B4-BE49-F238E27FC236}">
                  <a16:creationId xmlns:a16="http://schemas.microsoft.com/office/drawing/2014/main" id="{40A9D8B0-313A-4818-B446-001769668FAE}"/>
                </a:ext>
              </a:extLst>
            </p:cNvPr>
            <p:cNvSpPr/>
            <p:nvPr/>
          </p:nvSpPr>
          <p:spPr>
            <a:xfrm>
              <a:off x="4083175" y="3771050"/>
              <a:ext cx="609800" cy="249475"/>
            </a:xfrm>
            <a:custGeom>
              <a:avLst/>
              <a:gdLst/>
              <a:ahLst/>
              <a:cxnLst/>
              <a:rect l="l" t="t" r="r" b="b"/>
              <a:pathLst>
                <a:path w="24392" h="9979" extrusionOk="0">
                  <a:moveTo>
                    <a:pt x="6377" y="0"/>
                  </a:moveTo>
                  <a:cubicBezTo>
                    <a:pt x="3614" y="0"/>
                    <a:pt x="1305" y="219"/>
                    <a:pt x="312" y="815"/>
                  </a:cubicBezTo>
                  <a:lnTo>
                    <a:pt x="1" y="2237"/>
                  </a:lnTo>
                  <a:lnTo>
                    <a:pt x="189" y="2855"/>
                  </a:lnTo>
                  <a:cubicBezTo>
                    <a:pt x="189" y="2855"/>
                    <a:pt x="10685" y="7607"/>
                    <a:pt x="17970" y="9582"/>
                  </a:cubicBezTo>
                  <a:cubicBezTo>
                    <a:pt x="18740" y="9875"/>
                    <a:pt x="19482" y="9979"/>
                    <a:pt x="20145" y="9979"/>
                  </a:cubicBezTo>
                  <a:cubicBezTo>
                    <a:pt x="21717" y="9979"/>
                    <a:pt x="22846" y="9400"/>
                    <a:pt x="22846" y="9400"/>
                  </a:cubicBezTo>
                  <a:cubicBezTo>
                    <a:pt x="24392" y="5878"/>
                    <a:pt x="23587" y="2731"/>
                    <a:pt x="21858" y="1432"/>
                  </a:cubicBezTo>
                  <a:cubicBezTo>
                    <a:pt x="20058" y="973"/>
                    <a:pt x="12206" y="0"/>
                    <a:pt x="637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515;p36">
              <a:extLst>
                <a:ext uri="{FF2B5EF4-FFF2-40B4-BE49-F238E27FC236}">
                  <a16:creationId xmlns:a16="http://schemas.microsoft.com/office/drawing/2014/main" id="{8AC8BD91-068D-4E06-BF18-1D1489BD4BC0}"/>
                </a:ext>
              </a:extLst>
            </p:cNvPr>
            <p:cNvSpPr/>
            <p:nvPr/>
          </p:nvSpPr>
          <p:spPr>
            <a:xfrm>
              <a:off x="4050825" y="3157075"/>
              <a:ext cx="376650" cy="631275"/>
            </a:xfrm>
            <a:custGeom>
              <a:avLst/>
              <a:gdLst/>
              <a:ahLst/>
              <a:cxnLst/>
              <a:rect l="l" t="t" r="r" b="b"/>
              <a:pathLst>
                <a:path w="15066" h="25251" extrusionOk="0">
                  <a:moveTo>
                    <a:pt x="6481" y="306"/>
                  </a:moveTo>
                  <a:cubicBezTo>
                    <a:pt x="6481" y="430"/>
                    <a:pt x="6481" y="494"/>
                    <a:pt x="6422" y="677"/>
                  </a:cubicBezTo>
                  <a:cubicBezTo>
                    <a:pt x="6481" y="617"/>
                    <a:pt x="6545" y="617"/>
                    <a:pt x="6605" y="617"/>
                  </a:cubicBezTo>
                  <a:cubicBezTo>
                    <a:pt x="6605" y="494"/>
                    <a:pt x="6545" y="370"/>
                    <a:pt x="6481" y="306"/>
                  </a:cubicBezTo>
                  <a:close/>
                  <a:moveTo>
                    <a:pt x="1" y="0"/>
                  </a:moveTo>
                  <a:cubicBezTo>
                    <a:pt x="307" y="1665"/>
                    <a:pt x="307" y="7533"/>
                    <a:pt x="677" y="8827"/>
                  </a:cubicBezTo>
                  <a:cubicBezTo>
                    <a:pt x="801" y="9197"/>
                    <a:pt x="865" y="9444"/>
                    <a:pt x="924" y="9568"/>
                  </a:cubicBezTo>
                  <a:cubicBezTo>
                    <a:pt x="924" y="9508"/>
                    <a:pt x="865" y="9385"/>
                    <a:pt x="865" y="9261"/>
                  </a:cubicBezTo>
                  <a:cubicBezTo>
                    <a:pt x="431" y="7780"/>
                    <a:pt x="495" y="924"/>
                    <a:pt x="60" y="59"/>
                  </a:cubicBezTo>
                  <a:cubicBezTo>
                    <a:pt x="60" y="59"/>
                    <a:pt x="60" y="0"/>
                    <a:pt x="1" y="0"/>
                  </a:cubicBezTo>
                  <a:close/>
                  <a:moveTo>
                    <a:pt x="10744" y="1294"/>
                  </a:moveTo>
                  <a:cubicBezTo>
                    <a:pt x="10803" y="2346"/>
                    <a:pt x="10991" y="5557"/>
                    <a:pt x="10991" y="7656"/>
                  </a:cubicBezTo>
                  <a:cubicBezTo>
                    <a:pt x="10991" y="8456"/>
                    <a:pt x="11238" y="9385"/>
                    <a:pt x="11544" y="10185"/>
                  </a:cubicBezTo>
                  <a:cubicBezTo>
                    <a:pt x="11297" y="9508"/>
                    <a:pt x="11114" y="8768"/>
                    <a:pt x="11114" y="8086"/>
                  </a:cubicBezTo>
                  <a:cubicBezTo>
                    <a:pt x="11114" y="5493"/>
                    <a:pt x="10867" y="1358"/>
                    <a:pt x="10867" y="1358"/>
                  </a:cubicBezTo>
                  <a:cubicBezTo>
                    <a:pt x="10867" y="1358"/>
                    <a:pt x="10803" y="1294"/>
                    <a:pt x="10744" y="1294"/>
                  </a:cubicBezTo>
                  <a:close/>
                  <a:moveTo>
                    <a:pt x="13708" y="14507"/>
                  </a:moveTo>
                  <a:cubicBezTo>
                    <a:pt x="14137" y="15806"/>
                    <a:pt x="14755" y="18459"/>
                    <a:pt x="13396" y="20805"/>
                  </a:cubicBezTo>
                  <a:cubicBezTo>
                    <a:pt x="11421" y="23275"/>
                    <a:pt x="9509" y="23956"/>
                    <a:pt x="7904" y="23956"/>
                  </a:cubicBezTo>
                  <a:cubicBezTo>
                    <a:pt x="5928" y="23956"/>
                    <a:pt x="4506" y="22781"/>
                    <a:pt x="4506" y="22781"/>
                  </a:cubicBezTo>
                  <a:cubicBezTo>
                    <a:pt x="4506" y="22781"/>
                    <a:pt x="4076" y="22040"/>
                    <a:pt x="3705" y="22040"/>
                  </a:cubicBezTo>
                  <a:cubicBezTo>
                    <a:pt x="3641" y="22040"/>
                    <a:pt x="3582" y="22040"/>
                    <a:pt x="3518" y="22104"/>
                  </a:cubicBezTo>
                  <a:cubicBezTo>
                    <a:pt x="2530" y="22781"/>
                    <a:pt x="2036" y="24080"/>
                    <a:pt x="1853" y="25250"/>
                  </a:cubicBezTo>
                  <a:cubicBezTo>
                    <a:pt x="1912" y="25191"/>
                    <a:pt x="1977" y="25191"/>
                    <a:pt x="2100" y="25127"/>
                  </a:cubicBezTo>
                  <a:cubicBezTo>
                    <a:pt x="2347" y="24139"/>
                    <a:pt x="2841" y="23092"/>
                    <a:pt x="3641" y="22534"/>
                  </a:cubicBezTo>
                  <a:cubicBezTo>
                    <a:pt x="3705" y="22474"/>
                    <a:pt x="3765" y="22474"/>
                    <a:pt x="3829" y="22474"/>
                  </a:cubicBezTo>
                  <a:cubicBezTo>
                    <a:pt x="4259" y="22474"/>
                    <a:pt x="4693" y="23215"/>
                    <a:pt x="4693" y="23215"/>
                  </a:cubicBezTo>
                  <a:cubicBezTo>
                    <a:pt x="4693" y="23215"/>
                    <a:pt x="6052" y="24386"/>
                    <a:pt x="8087" y="24386"/>
                  </a:cubicBezTo>
                  <a:cubicBezTo>
                    <a:pt x="9633" y="24386"/>
                    <a:pt x="11544" y="23645"/>
                    <a:pt x="13520" y="21240"/>
                  </a:cubicBezTo>
                  <a:cubicBezTo>
                    <a:pt x="15066" y="18582"/>
                    <a:pt x="14137" y="15559"/>
                    <a:pt x="13708" y="145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516;p36">
              <a:extLst>
                <a:ext uri="{FF2B5EF4-FFF2-40B4-BE49-F238E27FC236}">
                  <a16:creationId xmlns:a16="http://schemas.microsoft.com/office/drawing/2014/main" id="{E783FC6C-D1F5-42B7-A452-8A3828A9473F}"/>
                </a:ext>
              </a:extLst>
            </p:cNvPr>
            <p:cNvSpPr/>
            <p:nvPr/>
          </p:nvSpPr>
          <p:spPr>
            <a:xfrm>
              <a:off x="4092450" y="3785225"/>
              <a:ext cx="10900" cy="37075"/>
            </a:xfrm>
            <a:custGeom>
              <a:avLst/>
              <a:gdLst/>
              <a:ahLst/>
              <a:cxnLst/>
              <a:rect l="l" t="t" r="r" b="b"/>
              <a:pathLst>
                <a:path w="436" h="1483" extrusionOk="0">
                  <a:moveTo>
                    <a:pt x="435" y="1"/>
                  </a:moveTo>
                  <a:cubicBezTo>
                    <a:pt x="312" y="65"/>
                    <a:pt x="247" y="65"/>
                    <a:pt x="188" y="124"/>
                  </a:cubicBezTo>
                  <a:cubicBezTo>
                    <a:pt x="65" y="618"/>
                    <a:pt x="0" y="1112"/>
                    <a:pt x="0" y="1483"/>
                  </a:cubicBezTo>
                  <a:cubicBezTo>
                    <a:pt x="65" y="1483"/>
                    <a:pt x="124" y="1483"/>
                    <a:pt x="188" y="1423"/>
                  </a:cubicBezTo>
                  <a:cubicBezTo>
                    <a:pt x="247" y="989"/>
                    <a:pt x="312" y="495"/>
                    <a:pt x="4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517;p36">
              <a:extLst>
                <a:ext uri="{FF2B5EF4-FFF2-40B4-BE49-F238E27FC236}">
                  <a16:creationId xmlns:a16="http://schemas.microsoft.com/office/drawing/2014/main" id="{1BF7F295-57F9-4E6A-97B8-B145686D18BD}"/>
                </a:ext>
              </a:extLst>
            </p:cNvPr>
            <p:cNvSpPr/>
            <p:nvPr/>
          </p:nvSpPr>
          <p:spPr>
            <a:xfrm>
              <a:off x="4588000" y="3823875"/>
              <a:ext cx="78675" cy="174400"/>
            </a:xfrm>
            <a:custGeom>
              <a:avLst/>
              <a:gdLst/>
              <a:ahLst/>
              <a:cxnLst/>
              <a:rect l="l" t="t" r="r" b="b"/>
              <a:pathLst>
                <a:path w="3147" h="6976" extrusionOk="0">
                  <a:moveTo>
                    <a:pt x="1482" y="1"/>
                  </a:moveTo>
                  <a:cubicBezTo>
                    <a:pt x="1171" y="1"/>
                    <a:pt x="800" y="60"/>
                    <a:pt x="618" y="307"/>
                  </a:cubicBezTo>
                  <a:cubicBezTo>
                    <a:pt x="494" y="495"/>
                    <a:pt x="494" y="678"/>
                    <a:pt x="430" y="865"/>
                  </a:cubicBezTo>
                  <a:cubicBezTo>
                    <a:pt x="306" y="1606"/>
                    <a:pt x="247" y="2406"/>
                    <a:pt x="183" y="3147"/>
                  </a:cubicBezTo>
                  <a:cubicBezTo>
                    <a:pt x="59" y="4259"/>
                    <a:pt x="0" y="5558"/>
                    <a:pt x="741" y="6422"/>
                  </a:cubicBezTo>
                  <a:cubicBezTo>
                    <a:pt x="988" y="6728"/>
                    <a:pt x="1294" y="6975"/>
                    <a:pt x="1729" y="6975"/>
                  </a:cubicBezTo>
                  <a:lnTo>
                    <a:pt x="1852" y="6975"/>
                  </a:lnTo>
                  <a:cubicBezTo>
                    <a:pt x="2159" y="6916"/>
                    <a:pt x="2470" y="6605"/>
                    <a:pt x="2653" y="6299"/>
                  </a:cubicBezTo>
                  <a:cubicBezTo>
                    <a:pt x="2776" y="5987"/>
                    <a:pt x="2840" y="5681"/>
                    <a:pt x="2900" y="5311"/>
                  </a:cubicBezTo>
                  <a:cubicBezTo>
                    <a:pt x="3147" y="3459"/>
                    <a:pt x="2964" y="1419"/>
                    <a:pt x="17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518;p36">
              <a:extLst>
                <a:ext uri="{FF2B5EF4-FFF2-40B4-BE49-F238E27FC236}">
                  <a16:creationId xmlns:a16="http://schemas.microsoft.com/office/drawing/2014/main" id="{4B8EE0D1-3D7F-4B4D-91CE-5991C2E5449E}"/>
                </a:ext>
              </a:extLst>
            </p:cNvPr>
            <p:cNvSpPr/>
            <p:nvPr/>
          </p:nvSpPr>
          <p:spPr>
            <a:xfrm>
              <a:off x="3799175" y="3129975"/>
              <a:ext cx="632875" cy="939300"/>
            </a:xfrm>
            <a:custGeom>
              <a:avLst/>
              <a:gdLst/>
              <a:ahLst/>
              <a:cxnLst/>
              <a:rect l="l" t="t" r="r" b="b"/>
              <a:pathLst>
                <a:path w="25315" h="37572" extrusionOk="0">
                  <a:moveTo>
                    <a:pt x="7830" y="0"/>
                  </a:moveTo>
                  <a:cubicBezTo>
                    <a:pt x="6037" y="0"/>
                    <a:pt x="3952" y="714"/>
                    <a:pt x="3952" y="714"/>
                  </a:cubicBezTo>
                  <a:lnTo>
                    <a:pt x="3952" y="7812"/>
                  </a:lnTo>
                  <a:lnTo>
                    <a:pt x="2164" y="19360"/>
                  </a:lnTo>
                  <a:lnTo>
                    <a:pt x="0" y="29115"/>
                  </a:lnTo>
                  <a:lnTo>
                    <a:pt x="988" y="37572"/>
                  </a:lnTo>
                  <a:lnTo>
                    <a:pt x="11672" y="28621"/>
                  </a:lnTo>
                  <a:cubicBezTo>
                    <a:pt x="11672" y="28621"/>
                    <a:pt x="11549" y="24606"/>
                    <a:pt x="13584" y="23188"/>
                  </a:cubicBezTo>
                  <a:cubicBezTo>
                    <a:pt x="13643" y="23146"/>
                    <a:pt x="13704" y="23127"/>
                    <a:pt x="13766" y="23127"/>
                  </a:cubicBezTo>
                  <a:cubicBezTo>
                    <a:pt x="14159" y="23127"/>
                    <a:pt x="14572" y="23865"/>
                    <a:pt x="14572" y="23865"/>
                  </a:cubicBezTo>
                  <a:cubicBezTo>
                    <a:pt x="14572" y="23865"/>
                    <a:pt x="15949" y="25027"/>
                    <a:pt x="17972" y="25027"/>
                  </a:cubicBezTo>
                  <a:cubicBezTo>
                    <a:pt x="19531" y="25027"/>
                    <a:pt x="21473" y="24336"/>
                    <a:pt x="23462" y="21889"/>
                  </a:cubicBezTo>
                  <a:cubicBezTo>
                    <a:pt x="25315" y="18619"/>
                    <a:pt x="23462" y="14791"/>
                    <a:pt x="23462" y="14791"/>
                  </a:cubicBezTo>
                  <a:cubicBezTo>
                    <a:pt x="23462" y="14791"/>
                    <a:pt x="21057" y="11333"/>
                    <a:pt x="21057" y="8740"/>
                  </a:cubicBezTo>
                  <a:cubicBezTo>
                    <a:pt x="21057" y="6206"/>
                    <a:pt x="20810" y="2008"/>
                    <a:pt x="20810" y="2008"/>
                  </a:cubicBezTo>
                  <a:cubicBezTo>
                    <a:pt x="20810" y="2008"/>
                    <a:pt x="19904" y="1538"/>
                    <a:pt x="18365" y="1538"/>
                  </a:cubicBezTo>
                  <a:cubicBezTo>
                    <a:pt x="17816" y="1538"/>
                    <a:pt x="17186" y="1598"/>
                    <a:pt x="16488" y="1761"/>
                  </a:cubicBezTo>
                  <a:cubicBezTo>
                    <a:pt x="16671" y="1267"/>
                    <a:pt x="16365" y="896"/>
                    <a:pt x="16365" y="896"/>
                  </a:cubicBezTo>
                  <a:cubicBezTo>
                    <a:pt x="16365" y="896"/>
                    <a:pt x="15855" y="860"/>
                    <a:pt x="15170" y="860"/>
                  </a:cubicBezTo>
                  <a:cubicBezTo>
                    <a:pt x="13862" y="860"/>
                    <a:pt x="11915" y="992"/>
                    <a:pt x="11672" y="1761"/>
                  </a:cubicBezTo>
                  <a:cubicBezTo>
                    <a:pt x="11672" y="3613"/>
                    <a:pt x="12102" y="10405"/>
                    <a:pt x="11672" y="10716"/>
                  </a:cubicBezTo>
                  <a:cubicBezTo>
                    <a:pt x="11480" y="10825"/>
                    <a:pt x="11361" y="10970"/>
                    <a:pt x="11251" y="10970"/>
                  </a:cubicBezTo>
                  <a:cubicBezTo>
                    <a:pt x="11112" y="10970"/>
                    <a:pt x="10986" y="10738"/>
                    <a:pt x="10743" y="9911"/>
                  </a:cubicBezTo>
                  <a:cubicBezTo>
                    <a:pt x="10314" y="8493"/>
                    <a:pt x="10437" y="1578"/>
                    <a:pt x="10003" y="714"/>
                  </a:cubicBezTo>
                  <a:cubicBezTo>
                    <a:pt x="9550" y="178"/>
                    <a:pt x="8727" y="0"/>
                    <a:pt x="7830" y="0"/>
                  </a:cubicBez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08" name="Google Shape;1519;p36">
              <a:extLst>
                <a:ext uri="{FF2B5EF4-FFF2-40B4-BE49-F238E27FC236}">
                  <a16:creationId xmlns:a16="http://schemas.microsoft.com/office/drawing/2014/main" id="{E5FCB63B-6F28-4851-A8F9-37D0853BB2EC}"/>
                </a:ext>
              </a:extLst>
            </p:cNvPr>
            <p:cNvSpPr/>
            <p:nvPr/>
          </p:nvSpPr>
          <p:spPr>
            <a:xfrm>
              <a:off x="3820775" y="3183250"/>
              <a:ext cx="243900" cy="734750"/>
            </a:xfrm>
            <a:custGeom>
              <a:avLst/>
              <a:gdLst/>
              <a:ahLst/>
              <a:cxnLst/>
              <a:rect l="l" t="t" r="r" b="b"/>
              <a:pathLst>
                <a:path w="9756" h="29390" extrusionOk="0">
                  <a:moveTo>
                    <a:pt x="3211" y="0"/>
                  </a:moveTo>
                  <a:lnTo>
                    <a:pt x="3211" y="3769"/>
                  </a:lnTo>
                  <a:cubicBezTo>
                    <a:pt x="3211" y="3769"/>
                    <a:pt x="3399" y="3705"/>
                    <a:pt x="3705" y="3522"/>
                  </a:cubicBezTo>
                  <a:lnTo>
                    <a:pt x="3705" y="247"/>
                  </a:lnTo>
                  <a:cubicBezTo>
                    <a:pt x="3705" y="247"/>
                    <a:pt x="3522" y="188"/>
                    <a:pt x="3211" y="0"/>
                  </a:cubicBezTo>
                  <a:close/>
                  <a:moveTo>
                    <a:pt x="7904" y="2534"/>
                  </a:moveTo>
                  <a:cubicBezTo>
                    <a:pt x="7904" y="2593"/>
                    <a:pt x="7968" y="2593"/>
                    <a:pt x="7968" y="2658"/>
                  </a:cubicBezTo>
                  <a:cubicBezTo>
                    <a:pt x="8027" y="2781"/>
                    <a:pt x="8151" y="2964"/>
                    <a:pt x="8215" y="3087"/>
                  </a:cubicBezTo>
                  <a:cubicBezTo>
                    <a:pt x="8462" y="3581"/>
                    <a:pt x="8645" y="4199"/>
                    <a:pt x="8768" y="4757"/>
                  </a:cubicBezTo>
                  <a:cubicBezTo>
                    <a:pt x="8956" y="5498"/>
                    <a:pt x="9015" y="6298"/>
                    <a:pt x="8956" y="7039"/>
                  </a:cubicBezTo>
                  <a:cubicBezTo>
                    <a:pt x="8892" y="7474"/>
                    <a:pt x="8892" y="7844"/>
                    <a:pt x="8832" y="7967"/>
                  </a:cubicBezTo>
                  <a:lnTo>
                    <a:pt x="8832" y="8027"/>
                  </a:lnTo>
                  <a:lnTo>
                    <a:pt x="8768" y="8027"/>
                  </a:lnTo>
                  <a:cubicBezTo>
                    <a:pt x="8521" y="8150"/>
                    <a:pt x="5869" y="10067"/>
                    <a:pt x="5558" y="10249"/>
                  </a:cubicBezTo>
                  <a:cubicBezTo>
                    <a:pt x="5187" y="10437"/>
                    <a:pt x="3522" y="12225"/>
                    <a:pt x="3522" y="12225"/>
                  </a:cubicBezTo>
                  <a:cubicBezTo>
                    <a:pt x="3522" y="12225"/>
                    <a:pt x="3769" y="14512"/>
                    <a:pt x="2658" y="16794"/>
                  </a:cubicBezTo>
                  <a:cubicBezTo>
                    <a:pt x="1547" y="19081"/>
                    <a:pt x="618" y="23956"/>
                    <a:pt x="248" y="25191"/>
                  </a:cubicBezTo>
                  <a:cubicBezTo>
                    <a:pt x="1" y="26179"/>
                    <a:pt x="124" y="28219"/>
                    <a:pt x="248" y="29143"/>
                  </a:cubicBezTo>
                  <a:cubicBezTo>
                    <a:pt x="371" y="29207"/>
                    <a:pt x="559" y="29266"/>
                    <a:pt x="682" y="29390"/>
                  </a:cubicBezTo>
                  <a:cubicBezTo>
                    <a:pt x="618" y="28466"/>
                    <a:pt x="495" y="26490"/>
                    <a:pt x="742" y="25502"/>
                  </a:cubicBezTo>
                  <a:cubicBezTo>
                    <a:pt x="1112" y="24203"/>
                    <a:pt x="2041" y="19387"/>
                    <a:pt x="3152" y="17105"/>
                  </a:cubicBezTo>
                  <a:cubicBezTo>
                    <a:pt x="4263" y="14818"/>
                    <a:pt x="3952" y="12472"/>
                    <a:pt x="3952" y="12472"/>
                  </a:cubicBezTo>
                  <a:cubicBezTo>
                    <a:pt x="3952" y="12472"/>
                    <a:pt x="5681" y="10684"/>
                    <a:pt x="5992" y="10561"/>
                  </a:cubicBezTo>
                  <a:cubicBezTo>
                    <a:pt x="6363" y="10373"/>
                    <a:pt x="9015" y="8397"/>
                    <a:pt x="9262" y="8338"/>
                  </a:cubicBezTo>
                  <a:cubicBezTo>
                    <a:pt x="9509" y="8274"/>
                    <a:pt x="9756" y="3828"/>
                    <a:pt x="7968" y="25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520;p36">
              <a:extLst>
                <a:ext uri="{FF2B5EF4-FFF2-40B4-BE49-F238E27FC236}">
                  <a16:creationId xmlns:a16="http://schemas.microsoft.com/office/drawing/2014/main" id="{E9551DFC-7363-44AE-ACFB-A8B6D4E977B8}"/>
                </a:ext>
              </a:extLst>
            </p:cNvPr>
            <p:cNvSpPr/>
            <p:nvPr/>
          </p:nvSpPr>
          <p:spPr>
            <a:xfrm>
              <a:off x="3854750" y="3857850"/>
              <a:ext cx="71025" cy="103375"/>
            </a:xfrm>
            <a:custGeom>
              <a:avLst/>
              <a:gdLst/>
              <a:ahLst/>
              <a:cxnLst/>
              <a:rect l="l" t="t" r="r" b="b"/>
              <a:pathLst>
                <a:path w="2841" h="4135" extrusionOk="0">
                  <a:moveTo>
                    <a:pt x="864" y="0"/>
                  </a:moveTo>
                  <a:cubicBezTo>
                    <a:pt x="311" y="60"/>
                    <a:pt x="0" y="677"/>
                    <a:pt x="64" y="1235"/>
                  </a:cubicBezTo>
                  <a:cubicBezTo>
                    <a:pt x="124" y="1788"/>
                    <a:pt x="435" y="2223"/>
                    <a:pt x="741" y="2717"/>
                  </a:cubicBezTo>
                  <a:cubicBezTo>
                    <a:pt x="1111" y="3147"/>
                    <a:pt x="1423" y="3641"/>
                    <a:pt x="1793" y="4135"/>
                  </a:cubicBezTo>
                  <a:cubicBezTo>
                    <a:pt x="2099" y="3764"/>
                    <a:pt x="2470" y="3394"/>
                    <a:pt x="2840" y="3023"/>
                  </a:cubicBezTo>
                  <a:cubicBezTo>
                    <a:pt x="2840" y="2900"/>
                    <a:pt x="2840" y="2776"/>
                    <a:pt x="2781" y="2653"/>
                  </a:cubicBezTo>
                  <a:cubicBezTo>
                    <a:pt x="2717" y="2159"/>
                    <a:pt x="2717" y="1665"/>
                    <a:pt x="2470" y="1235"/>
                  </a:cubicBezTo>
                  <a:cubicBezTo>
                    <a:pt x="2346" y="865"/>
                    <a:pt x="2040" y="494"/>
                    <a:pt x="1729" y="247"/>
                  </a:cubicBezTo>
                  <a:cubicBezTo>
                    <a:pt x="1482" y="124"/>
                    <a:pt x="1235" y="0"/>
                    <a:pt x="9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521;p36">
              <a:extLst>
                <a:ext uri="{FF2B5EF4-FFF2-40B4-BE49-F238E27FC236}">
                  <a16:creationId xmlns:a16="http://schemas.microsoft.com/office/drawing/2014/main" id="{DEA57928-5FFB-4E0D-9DF2-1394F803A130}"/>
                </a:ext>
              </a:extLst>
            </p:cNvPr>
            <p:cNvSpPr/>
            <p:nvPr/>
          </p:nvSpPr>
          <p:spPr>
            <a:xfrm>
              <a:off x="4094050" y="3618525"/>
              <a:ext cx="155875" cy="126600"/>
            </a:xfrm>
            <a:custGeom>
              <a:avLst/>
              <a:gdLst/>
              <a:ahLst/>
              <a:cxnLst/>
              <a:rect l="l" t="t" r="r" b="b"/>
              <a:pathLst>
                <a:path w="6235" h="5064" extrusionOk="0">
                  <a:moveTo>
                    <a:pt x="5804" y="1"/>
                  </a:moveTo>
                  <a:cubicBezTo>
                    <a:pt x="5310" y="1"/>
                    <a:pt x="4816" y="248"/>
                    <a:pt x="4382" y="495"/>
                  </a:cubicBezTo>
                  <a:cubicBezTo>
                    <a:pt x="2530" y="1606"/>
                    <a:pt x="1048" y="3211"/>
                    <a:pt x="1" y="5004"/>
                  </a:cubicBezTo>
                  <a:lnTo>
                    <a:pt x="1" y="5064"/>
                  </a:lnTo>
                  <a:lnTo>
                    <a:pt x="60" y="5064"/>
                  </a:lnTo>
                  <a:cubicBezTo>
                    <a:pt x="1112" y="3211"/>
                    <a:pt x="2594" y="1670"/>
                    <a:pt x="4382" y="618"/>
                  </a:cubicBezTo>
                  <a:cubicBezTo>
                    <a:pt x="4816" y="312"/>
                    <a:pt x="5310" y="65"/>
                    <a:pt x="5804" y="65"/>
                  </a:cubicBezTo>
                  <a:cubicBezTo>
                    <a:pt x="5928" y="65"/>
                    <a:pt x="6051" y="124"/>
                    <a:pt x="6175" y="124"/>
                  </a:cubicBezTo>
                  <a:lnTo>
                    <a:pt x="6234" y="124"/>
                  </a:lnTo>
                  <a:cubicBezTo>
                    <a:pt x="6234" y="65"/>
                    <a:pt x="6234" y="65"/>
                    <a:pt x="6175" y="65"/>
                  </a:cubicBezTo>
                  <a:cubicBezTo>
                    <a:pt x="6051" y="1"/>
                    <a:pt x="5928" y="1"/>
                    <a:pt x="580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522;p36">
              <a:extLst>
                <a:ext uri="{FF2B5EF4-FFF2-40B4-BE49-F238E27FC236}">
                  <a16:creationId xmlns:a16="http://schemas.microsoft.com/office/drawing/2014/main" id="{31A53365-4948-4E3D-9753-3489E68A58AD}"/>
                </a:ext>
              </a:extLst>
            </p:cNvPr>
            <p:cNvSpPr/>
            <p:nvPr/>
          </p:nvSpPr>
          <p:spPr>
            <a:xfrm>
              <a:off x="4177400" y="3609275"/>
              <a:ext cx="182175" cy="89550"/>
            </a:xfrm>
            <a:custGeom>
              <a:avLst/>
              <a:gdLst/>
              <a:ahLst/>
              <a:cxnLst/>
              <a:rect l="l" t="t" r="r" b="b"/>
              <a:pathLst>
                <a:path w="7287" h="3582" extrusionOk="0">
                  <a:moveTo>
                    <a:pt x="7163" y="0"/>
                  </a:moveTo>
                  <a:cubicBezTo>
                    <a:pt x="6234" y="988"/>
                    <a:pt x="5187" y="1917"/>
                    <a:pt x="3952" y="2534"/>
                  </a:cubicBezTo>
                  <a:cubicBezTo>
                    <a:pt x="2900" y="3152"/>
                    <a:pt x="1665" y="3522"/>
                    <a:pt x="430" y="3522"/>
                  </a:cubicBezTo>
                  <a:lnTo>
                    <a:pt x="60" y="3522"/>
                  </a:lnTo>
                  <a:cubicBezTo>
                    <a:pt x="1" y="3522"/>
                    <a:pt x="1" y="3522"/>
                    <a:pt x="1" y="3581"/>
                  </a:cubicBezTo>
                  <a:lnTo>
                    <a:pt x="430" y="3581"/>
                  </a:lnTo>
                  <a:cubicBezTo>
                    <a:pt x="1665" y="3581"/>
                    <a:pt x="2900" y="3211"/>
                    <a:pt x="4011" y="2658"/>
                  </a:cubicBezTo>
                  <a:cubicBezTo>
                    <a:pt x="5246" y="1976"/>
                    <a:pt x="6298" y="1052"/>
                    <a:pt x="7222" y="64"/>
                  </a:cubicBezTo>
                  <a:cubicBezTo>
                    <a:pt x="7286" y="64"/>
                    <a:pt x="7286" y="0"/>
                    <a:pt x="72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523;p36">
              <a:extLst>
                <a:ext uri="{FF2B5EF4-FFF2-40B4-BE49-F238E27FC236}">
                  <a16:creationId xmlns:a16="http://schemas.microsoft.com/office/drawing/2014/main" id="{876CB4F8-F86E-4F0D-8FB8-E7E22B8D3C8D}"/>
                </a:ext>
              </a:extLst>
            </p:cNvPr>
            <p:cNvSpPr/>
            <p:nvPr/>
          </p:nvSpPr>
          <p:spPr>
            <a:xfrm>
              <a:off x="3649500" y="3162550"/>
              <a:ext cx="402850" cy="760150"/>
            </a:xfrm>
            <a:custGeom>
              <a:avLst/>
              <a:gdLst/>
              <a:ahLst/>
              <a:cxnLst/>
              <a:rect l="l" t="t" r="r" b="b"/>
              <a:pathLst>
                <a:path w="16114" h="30406" extrusionOk="0">
                  <a:moveTo>
                    <a:pt x="6652" y="1"/>
                  </a:moveTo>
                  <a:cubicBezTo>
                    <a:pt x="5645" y="1"/>
                    <a:pt x="4486" y="193"/>
                    <a:pt x="3271" y="769"/>
                  </a:cubicBezTo>
                  <a:cubicBezTo>
                    <a:pt x="3271" y="769"/>
                    <a:pt x="3394" y="5955"/>
                    <a:pt x="3271" y="7496"/>
                  </a:cubicBezTo>
                  <a:cubicBezTo>
                    <a:pt x="3211" y="9042"/>
                    <a:pt x="2036" y="12930"/>
                    <a:pt x="1853" y="15340"/>
                  </a:cubicBezTo>
                  <a:cubicBezTo>
                    <a:pt x="1665" y="17686"/>
                    <a:pt x="989" y="22315"/>
                    <a:pt x="1236" y="23861"/>
                  </a:cubicBezTo>
                  <a:cubicBezTo>
                    <a:pt x="1418" y="25466"/>
                    <a:pt x="677" y="27565"/>
                    <a:pt x="307" y="28059"/>
                  </a:cubicBezTo>
                  <a:cubicBezTo>
                    <a:pt x="1" y="28612"/>
                    <a:pt x="6234" y="30405"/>
                    <a:pt x="6234" y="30405"/>
                  </a:cubicBezTo>
                  <a:lnTo>
                    <a:pt x="7099" y="30405"/>
                  </a:lnTo>
                  <a:cubicBezTo>
                    <a:pt x="7099" y="30405"/>
                    <a:pt x="6792" y="27318"/>
                    <a:pt x="7099" y="26019"/>
                  </a:cubicBezTo>
                  <a:cubicBezTo>
                    <a:pt x="7469" y="24784"/>
                    <a:pt x="8398" y="19909"/>
                    <a:pt x="9509" y="17622"/>
                  </a:cubicBezTo>
                  <a:cubicBezTo>
                    <a:pt x="10620" y="15340"/>
                    <a:pt x="10373" y="13053"/>
                    <a:pt x="10373" y="13053"/>
                  </a:cubicBezTo>
                  <a:cubicBezTo>
                    <a:pt x="10373" y="13053"/>
                    <a:pt x="12038" y="11265"/>
                    <a:pt x="12409" y="11077"/>
                  </a:cubicBezTo>
                  <a:cubicBezTo>
                    <a:pt x="12720" y="10895"/>
                    <a:pt x="15372" y="8978"/>
                    <a:pt x="15619" y="8855"/>
                  </a:cubicBezTo>
                  <a:cubicBezTo>
                    <a:pt x="15866" y="8795"/>
                    <a:pt x="16113" y="4350"/>
                    <a:pt x="14325" y="3115"/>
                  </a:cubicBezTo>
                  <a:cubicBezTo>
                    <a:pt x="14218" y="3081"/>
                    <a:pt x="14095" y="3066"/>
                    <a:pt x="13961" y="3066"/>
                  </a:cubicBezTo>
                  <a:cubicBezTo>
                    <a:pt x="12614" y="3066"/>
                    <a:pt x="10062" y="4597"/>
                    <a:pt x="10062" y="4597"/>
                  </a:cubicBezTo>
                  <a:lnTo>
                    <a:pt x="10062" y="769"/>
                  </a:lnTo>
                  <a:cubicBezTo>
                    <a:pt x="10062" y="769"/>
                    <a:pt x="8664" y="1"/>
                    <a:pt x="6652" y="1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524;p36">
              <a:extLst>
                <a:ext uri="{FF2B5EF4-FFF2-40B4-BE49-F238E27FC236}">
                  <a16:creationId xmlns:a16="http://schemas.microsoft.com/office/drawing/2014/main" id="{61BC89B2-2340-4FAE-90B6-5DE070A1F4D1}"/>
                </a:ext>
              </a:extLst>
            </p:cNvPr>
            <p:cNvSpPr/>
            <p:nvPr/>
          </p:nvSpPr>
          <p:spPr>
            <a:xfrm>
              <a:off x="3837825" y="3917975"/>
              <a:ext cx="37075" cy="101900"/>
            </a:xfrm>
            <a:custGeom>
              <a:avLst/>
              <a:gdLst/>
              <a:ahLst/>
              <a:cxnLst/>
              <a:rect l="l" t="t" r="r" b="b"/>
              <a:pathLst>
                <a:path w="1483" h="4076" extrusionOk="0">
                  <a:moveTo>
                    <a:pt x="0" y="1"/>
                  </a:moveTo>
                  <a:cubicBezTo>
                    <a:pt x="60" y="188"/>
                    <a:pt x="60" y="312"/>
                    <a:pt x="60" y="371"/>
                  </a:cubicBezTo>
                  <a:cubicBezTo>
                    <a:pt x="618" y="806"/>
                    <a:pt x="924" y="1359"/>
                    <a:pt x="865" y="2347"/>
                  </a:cubicBezTo>
                  <a:lnTo>
                    <a:pt x="677" y="3276"/>
                  </a:lnTo>
                  <a:cubicBezTo>
                    <a:pt x="618" y="3523"/>
                    <a:pt x="554" y="3829"/>
                    <a:pt x="494" y="4076"/>
                  </a:cubicBezTo>
                  <a:cubicBezTo>
                    <a:pt x="618" y="3952"/>
                    <a:pt x="741" y="3770"/>
                    <a:pt x="924" y="3646"/>
                  </a:cubicBezTo>
                  <a:cubicBezTo>
                    <a:pt x="988" y="3582"/>
                    <a:pt x="1047" y="3458"/>
                    <a:pt x="1112" y="3399"/>
                  </a:cubicBezTo>
                  <a:cubicBezTo>
                    <a:pt x="1235" y="3088"/>
                    <a:pt x="1294" y="2717"/>
                    <a:pt x="1359" y="2347"/>
                  </a:cubicBezTo>
                  <a:cubicBezTo>
                    <a:pt x="1482" y="1053"/>
                    <a:pt x="801" y="49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525;p36">
              <a:extLst>
                <a:ext uri="{FF2B5EF4-FFF2-40B4-BE49-F238E27FC236}">
                  <a16:creationId xmlns:a16="http://schemas.microsoft.com/office/drawing/2014/main" id="{D76E7A0E-FEEB-4C09-9597-97A7F1D80894}"/>
                </a:ext>
              </a:extLst>
            </p:cNvPr>
            <p:cNvSpPr/>
            <p:nvPr/>
          </p:nvSpPr>
          <p:spPr>
            <a:xfrm>
              <a:off x="3826950" y="3911800"/>
              <a:ext cx="12375" cy="15475"/>
            </a:xfrm>
            <a:custGeom>
              <a:avLst/>
              <a:gdLst/>
              <a:ahLst/>
              <a:cxnLst/>
              <a:rect l="l" t="t" r="r" b="b"/>
              <a:pathLst>
                <a:path w="495" h="619" extrusionOk="0">
                  <a:moveTo>
                    <a:pt x="1" y="1"/>
                  </a:moveTo>
                  <a:lnTo>
                    <a:pt x="1" y="248"/>
                  </a:lnTo>
                  <a:cubicBezTo>
                    <a:pt x="188" y="371"/>
                    <a:pt x="371" y="495"/>
                    <a:pt x="495" y="618"/>
                  </a:cubicBezTo>
                  <a:cubicBezTo>
                    <a:pt x="495" y="559"/>
                    <a:pt x="495" y="435"/>
                    <a:pt x="435" y="248"/>
                  </a:cubicBezTo>
                  <a:cubicBezTo>
                    <a:pt x="312" y="124"/>
                    <a:pt x="124" y="65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526;p36">
              <a:extLst>
                <a:ext uri="{FF2B5EF4-FFF2-40B4-BE49-F238E27FC236}">
                  <a16:creationId xmlns:a16="http://schemas.microsoft.com/office/drawing/2014/main" id="{5826ABEE-9B7C-42E9-A784-8C0300220666}"/>
                </a:ext>
              </a:extLst>
            </p:cNvPr>
            <p:cNvSpPr/>
            <p:nvPr/>
          </p:nvSpPr>
          <p:spPr>
            <a:xfrm>
              <a:off x="3691125" y="3845500"/>
              <a:ext cx="135850" cy="72500"/>
            </a:xfrm>
            <a:custGeom>
              <a:avLst/>
              <a:gdLst/>
              <a:ahLst/>
              <a:cxnLst/>
              <a:rect l="l" t="t" r="r" b="b"/>
              <a:pathLst>
                <a:path w="5434" h="2900" extrusionOk="0">
                  <a:moveTo>
                    <a:pt x="0" y="0"/>
                  </a:moveTo>
                  <a:cubicBezTo>
                    <a:pt x="1052" y="124"/>
                    <a:pt x="1853" y="801"/>
                    <a:pt x="1853" y="801"/>
                  </a:cubicBezTo>
                  <a:cubicBezTo>
                    <a:pt x="2347" y="1235"/>
                    <a:pt x="2905" y="1359"/>
                    <a:pt x="3334" y="1665"/>
                  </a:cubicBezTo>
                  <a:cubicBezTo>
                    <a:pt x="3952" y="2223"/>
                    <a:pt x="4757" y="2529"/>
                    <a:pt x="5434" y="2900"/>
                  </a:cubicBezTo>
                  <a:lnTo>
                    <a:pt x="5434" y="2653"/>
                  </a:lnTo>
                  <a:cubicBezTo>
                    <a:pt x="4880" y="2347"/>
                    <a:pt x="4263" y="2100"/>
                    <a:pt x="3828" y="1665"/>
                  </a:cubicBezTo>
                  <a:cubicBezTo>
                    <a:pt x="3399" y="1359"/>
                    <a:pt x="2840" y="1235"/>
                    <a:pt x="2411" y="801"/>
                  </a:cubicBezTo>
                  <a:cubicBezTo>
                    <a:pt x="2347" y="801"/>
                    <a:pt x="1423" y="0"/>
                    <a:pt x="2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527;p36">
              <a:extLst>
                <a:ext uri="{FF2B5EF4-FFF2-40B4-BE49-F238E27FC236}">
                  <a16:creationId xmlns:a16="http://schemas.microsoft.com/office/drawing/2014/main" id="{EBF4BA86-46CB-4732-8657-ECFBFA082140}"/>
                </a:ext>
              </a:extLst>
            </p:cNvPr>
            <p:cNvSpPr/>
            <p:nvPr/>
          </p:nvSpPr>
          <p:spPr>
            <a:xfrm>
              <a:off x="3819300" y="3263500"/>
              <a:ext cx="100300" cy="67950"/>
            </a:xfrm>
            <a:custGeom>
              <a:avLst/>
              <a:gdLst/>
              <a:ahLst/>
              <a:cxnLst/>
              <a:rect l="l" t="t" r="r" b="b"/>
              <a:pathLst>
                <a:path w="4012" h="2718" extrusionOk="0">
                  <a:moveTo>
                    <a:pt x="3952" y="1"/>
                  </a:moveTo>
                  <a:lnTo>
                    <a:pt x="0" y="2658"/>
                  </a:lnTo>
                  <a:cubicBezTo>
                    <a:pt x="0" y="2718"/>
                    <a:pt x="60" y="2718"/>
                    <a:pt x="60" y="2718"/>
                  </a:cubicBezTo>
                  <a:lnTo>
                    <a:pt x="4011" y="65"/>
                  </a:lnTo>
                  <a:lnTo>
                    <a:pt x="4011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528;p36">
              <a:extLst>
                <a:ext uri="{FF2B5EF4-FFF2-40B4-BE49-F238E27FC236}">
                  <a16:creationId xmlns:a16="http://schemas.microsoft.com/office/drawing/2014/main" id="{4B26DFD0-018E-4C19-A330-EC00638FCC86}"/>
                </a:ext>
              </a:extLst>
            </p:cNvPr>
            <p:cNvSpPr/>
            <p:nvPr/>
          </p:nvSpPr>
          <p:spPr>
            <a:xfrm>
              <a:off x="3702000" y="3348475"/>
              <a:ext cx="205250" cy="455400"/>
            </a:xfrm>
            <a:custGeom>
              <a:avLst/>
              <a:gdLst/>
              <a:ahLst/>
              <a:cxnLst/>
              <a:rect l="l" t="t" r="r" b="b"/>
              <a:pathLst>
                <a:path w="8210" h="18216" extrusionOk="0">
                  <a:moveTo>
                    <a:pt x="7839" y="0"/>
                  </a:moveTo>
                  <a:lnTo>
                    <a:pt x="7839" y="0"/>
                  </a:lnTo>
                  <a:cubicBezTo>
                    <a:pt x="6357" y="1418"/>
                    <a:pt x="4939" y="2776"/>
                    <a:pt x="3458" y="4199"/>
                  </a:cubicBezTo>
                  <a:cubicBezTo>
                    <a:pt x="3211" y="4446"/>
                    <a:pt x="2899" y="4693"/>
                    <a:pt x="2717" y="5063"/>
                  </a:cubicBezTo>
                  <a:cubicBezTo>
                    <a:pt x="2529" y="5434"/>
                    <a:pt x="2405" y="5927"/>
                    <a:pt x="2282" y="6421"/>
                  </a:cubicBezTo>
                  <a:cubicBezTo>
                    <a:pt x="2099" y="6975"/>
                    <a:pt x="1788" y="7533"/>
                    <a:pt x="1482" y="8086"/>
                  </a:cubicBezTo>
                  <a:cubicBezTo>
                    <a:pt x="617" y="10126"/>
                    <a:pt x="370" y="12284"/>
                    <a:pt x="123" y="14507"/>
                  </a:cubicBezTo>
                  <a:cubicBezTo>
                    <a:pt x="59" y="15312"/>
                    <a:pt x="0" y="16113"/>
                    <a:pt x="247" y="16853"/>
                  </a:cubicBezTo>
                  <a:cubicBezTo>
                    <a:pt x="483" y="17562"/>
                    <a:pt x="1112" y="18216"/>
                    <a:pt x="1870" y="18216"/>
                  </a:cubicBezTo>
                  <a:cubicBezTo>
                    <a:pt x="1905" y="18216"/>
                    <a:pt x="1940" y="18215"/>
                    <a:pt x="1976" y="18212"/>
                  </a:cubicBezTo>
                  <a:cubicBezTo>
                    <a:pt x="2717" y="16177"/>
                    <a:pt x="1912" y="13831"/>
                    <a:pt x="2346" y="11667"/>
                  </a:cubicBezTo>
                  <a:cubicBezTo>
                    <a:pt x="2593" y="10249"/>
                    <a:pt x="3334" y="9015"/>
                    <a:pt x="3581" y="7656"/>
                  </a:cubicBezTo>
                  <a:cubicBezTo>
                    <a:pt x="3705" y="6915"/>
                    <a:pt x="3705" y="6110"/>
                    <a:pt x="3952" y="5369"/>
                  </a:cubicBezTo>
                  <a:cubicBezTo>
                    <a:pt x="4445" y="3952"/>
                    <a:pt x="5863" y="3087"/>
                    <a:pt x="7039" y="2035"/>
                  </a:cubicBezTo>
                  <a:cubicBezTo>
                    <a:pt x="7592" y="1541"/>
                    <a:pt x="8209" y="741"/>
                    <a:pt x="783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529;p36">
              <a:extLst>
                <a:ext uri="{FF2B5EF4-FFF2-40B4-BE49-F238E27FC236}">
                  <a16:creationId xmlns:a16="http://schemas.microsoft.com/office/drawing/2014/main" id="{DEEAA71B-E5FB-493E-898F-3BA2B00DC51E}"/>
                </a:ext>
              </a:extLst>
            </p:cNvPr>
            <p:cNvSpPr/>
            <p:nvPr/>
          </p:nvSpPr>
          <p:spPr>
            <a:xfrm>
              <a:off x="3862525" y="3387000"/>
              <a:ext cx="124975" cy="146725"/>
            </a:xfrm>
            <a:custGeom>
              <a:avLst/>
              <a:gdLst/>
              <a:ahLst/>
              <a:cxnLst/>
              <a:rect l="l" t="t" r="r" b="b"/>
              <a:pathLst>
                <a:path w="4999" h="5869" extrusionOk="0">
                  <a:moveTo>
                    <a:pt x="4940" y="0"/>
                  </a:moveTo>
                  <a:cubicBezTo>
                    <a:pt x="3641" y="618"/>
                    <a:pt x="2593" y="1606"/>
                    <a:pt x="1606" y="2593"/>
                  </a:cubicBezTo>
                  <a:cubicBezTo>
                    <a:pt x="1112" y="3028"/>
                    <a:pt x="677" y="3458"/>
                    <a:pt x="371" y="4016"/>
                  </a:cubicBezTo>
                  <a:cubicBezTo>
                    <a:pt x="124" y="4446"/>
                    <a:pt x="0" y="4880"/>
                    <a:pt x="0" y="5374"/>
                  </a:cubicBezTo>
                  <a:cubicBezTo>
                    <a:pt x="0" y="5498"/>
                    <a:pt x="0" y="5681"/>
                    <a:pt x="59" y="5868"/>
                  </a:cubicBezTo>
                  <a:cubicBezTo>
                    <a:pt x="124" y="5868"/>
                    <a:pt x="124" y="5868"/>
                    <a:pt x="124" y="5804"/>
                  </a:cubicBezTo>
                  <a:cubicBezTo>
                    <a:pt x="59" y="5681"/>
                    <a:pt x="59" y="5498"/>
                    <a:pt x="59" y="5374"/>
                  </a:cubicBezTo>
                  <a:cubicBezTo>
                    <a:pt x="59" y="4880"/>
                    <a:pt x="183" y="4446"/>
                    <a:pt x="430" y="4075"/>
                  </a:cubicBezTo>
                  <a:cubicBezTo>
                    <a:pt x="741" y="3522"/>
                    <a:pt x="1171" y="3087"/>
                    <a:pt x="1665" y="2658"/>
                  </a:cubicBezTo>
                  <a:cubicBezTo>
                    <a:pt x="2653" y="1670"/>
                    <a:pt x="3705" y="682"/>
                    <a:pt x="4999" y="124"/>
                  </a:cubicBezTo>
                  <a:lnTo>
                    <a:pt x="4999" y="64"/>
                  </a:lnTo>
                  <a:cubicBezTo>
                    <a:pt x="4999" y="0"/>
                    <a:pt x="4999" y="0"/>
                    <a:pt x="49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530;p36">
              <a:extLst>
                <a:ext uri="{FF2B5EF4-FFF2-40B4-BE49-F238E27FC236}">
                  <a16:creationId xmlns:a16="http://schemas.microsoft.com/office/drawing/2014/main" id="{0E1E0FE1-84FA-4CDC-B139-F9363937A08C}"/>
                </a:ext>
              </a:extLst>
            </p:cNvPr>
            <p:cNvSpPr/>
            <p:nvPr/>
          </p:nvSpPr>
          <p:spPr>
            <a:xfrm>
              <a:off x="4483025" y="4002225"/>
              <a:ext cx="277875" cy="450400"/>
            </a:xfrm>
            <a:custGeom>
              <a:avLst/>
              <a:gdLst/>
              <a:ahLst/>
              <a:cxnLst/>
              <a:rect l="l" t="t" r="r" b="b"/>
              <a:pathLst>
                <a:path w="11115" h="18016" extrusionOk="0">
                  <a:moveTo>
                    <a:pt x="1279" y="1"/>
                  </a:moveTo>
                  <a:cubicBezTo>
                    <a:pt x="1206" y="1"/>
                    <a:pt x="1130" y="8"/>
                    <a:pt x="1048" y="29"/>
                  </a:cubicBezTo>
                  <a:cubicBezTo>
                    <a:pt x="554" y="212"/>
                    <a:pt x="430" y="893"/>
                    <a:pt x="371" y="1447"/>
                  </a:cubicBezTo>
                  <a:cubicBezTo>
                    <a:pt x="248" y="2993"/>
                    <a:pt x="124" y="4598"/>
                    <a:pt x="60" y="6139"/>
                  </a:cubicBezTo>
                  <a:cubicBezTo>
                    <a:pt x="1" y="7315"/>
                    <a:pt x="1" y="8426"/>
                    <a:pt x="183" y="9597"/>
                  </a:cubicBezTo>
                  <a:cubicBezTo>
                    <a:pt x="307" y="10461"/>
                    <a:pt x="554" y="11390"/>
                    <a:pt x="801" y="12254"/>
                  </a:cubicBezTo>
                  <a:cubicBezTo>
                    <a:pt x="1171" y="13612"/>
                    <a:pt x="1606" y="14971"/>
                    <a:pt x="1976" y="16329"/>
                  </a:cubicBezTo>
                  <a:cubicBezTo>
                    <a:pt x="2159" y="17006"/>
                    <a:pt x="2530" y="17870"/>
                    <a:pt x="3271" y="17994"/>
                  </a:cubicBezTo>
                  <a:cubicBezTo>
                    <a:pt x="3344" y="18009"/>
                    <a:pt x="3416" y="18016"/>
                    <a:pt x="3485" y="18016"/>
                  </a:cubicBezTo>
                  <a:cubicBezTo>
                    <a:pt x="4295" y="18016"/>
                    <a:pt x="4836" y="17056"/>
                    <a:pt x="5064" y="16206"/>
                  </a:cubicBezTo>
                  <a:cubicBezTo>
                    <a:pt x="5370" y="15030"/>
                    <a:pt x="5557" y="13859"/>
                    <a:pt x="6051" y="12807"/>
                  </a:cubicBezTo>
                  <a:cubicBezTo>
                    <a:pt x="6545" y="11696"/>
                    <a:pt x="7469" y="10708"/>
                    <a:pt x="8645" y="10525"/>
                  </a:cubicBezTo>
                  <a:cubicBezTo>
                    <a:pt x="9015" y="10461"/>
                    <a:pt x="9386" y="10525"/>
                    <a:pt x="9692" y="10402"/>
                  </a:cubicBezTo>
                  <a:cubicBezTo>
                    <a:pt x="10433" y="10155"/>
                    <a:pt x="10927" y="9350"/>
                    <a:pt x="10991" y="8550"/>
                  </a:cubicBezTo>
                  <a:cubicBezTo>
                    <a:pt x="11114" y="7809"/>
                    <a:pt x="10867" y="7004"/>
                    <a:pt x="10680" y="6263"/>
                  </a:cubicBezTo>
                  <a:cubicBezTo>
                    <a:pt x="10620" y="6016"/>
                    <a:pt x="10497" y="5769"/>
                    <a:pt x="10373" y="5645"/>
                  </a:cubicBezTo>
                  <a:cubicBezTo>
                    <a:pt x="10211" y="5483"/>
                    <a:pt x="9995" y="5455"/>
                    <a:pt x="9761" y="5455"/>
                  </a:cubicBezTo>
                  <a:cubicBezTo>
                    <a:pt x="9639" y="5455"/>
                    <a:pt x="9512" y="5462"/>
                    <a:pt x="9386" y="5462"/>
                  </a:cubicBezTo>
                  <a:cubicBezTo>
                    <a:pt x="8210" y="5586"/>
                    <a:pt x="6975" y="5709"/>
                    <a:pt x="5740" y="5833"/>
                  </a:cubicBezTo>
                  <a:cubicBezTo>
                    <a:pt x="6234" y="5398"/>
                    <a:pt x="6916" y="5398"/>
                    <a:pt x="7657" y="5398"/>
                  </a:cubicBezTo>
                  <a:cubicBezTo>
                    <a:pt x="8333" y="5398"/>
                    <a:pt x="9015" y="5398"/>
                    <a:pt x="9509" y="5028"/>
                  </a:cubicBezTo>
                  <a:cubicBezTo>
                    <a:pt x="9939" y="4657"/>
                    <a:pt x="10126" y="4040"/>
                    <a:pt x="10309" y="3422"/>
                  </a:cubicBezTo>
                  <a:cubicBezTo>
                    <a:pt x="10433" y="2682"/>
                    <a:pt x="10556" y="1758"/>
                    <a:pt x="9879" y="1323"/>
                  </a:cubicBezTo>
                  <a:cubicBezTo>
                    <a:pt x="9692" y="1200"/>
                    <a:pt x="9386" y="1140"/>
                    <a:pt x="9139" y="1076"/>
                  </a:cubicBezTo>
                  <a:cubicBezTo>
                    <a:pt x="6669" y="770"/>
                    <a:pt x="4199" y="400"/>
                    <a:pt x="1729" y="29"/>
                  </a:cubicBezTo>
                  <a:cubicBezTo>
                    <a:pt x="1565" y="29"/>
                    <a:pt x="1427" y="1"/>
                    <a:pt x="127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0" name="Google Shape;1531;p36">
              <a:extLst>
                <a:ext uri="{FF2B5EF4-FFF2-40B4-BE49-F238E27FC236}">
                  <a16:creationId xmlns:a16="http://schemas.microsoft.com/office/drawing/2014/main" id="{0495F4BD-EFB3-403C-91BD-12606F4A04F7}"/>
                </a:ext>
              </a:extLst>
            </p:cNvPr>
            <p:cNvSpPr/>
            <p:nvPr/>
          </p:nvSpPr>
          <p:spPr>
            <a:xfrm>
              <a:off x="4472150" y="3930325"/>
              <a:ext cx="64875" cy="74125"/>
            </a:xfrm>
            <a:custGeom>
              <a:avLst/>
              <a:gdLst/>
              <a:ahLst/>
              <a:cxnLst/>
              <a:rect l="l" t="t" r="r" b="b"/>
              <a:pathLst>
                <a:path w="2595" h="2965" extrusionOk="0">
                  <a:moveTo>
                    <a:pt x="189" y="1"/>
                  </a:moveTo>
                  <a:cubicBezTo>
                    <a:pt x="124" y="65"/>
                    <a:pt x="65" y="65"/>
                    <a:pt x="1" y="65"/>
                  </a:cubicBezTo>
                  <a:cubicBezTo>
                    <a:pt x="989" y="806"/>
                    <a:pt x="1730" y="1794"/>
                    <a:pt x="2100" y="2905"/>
                  </a:cubicBezTo>
                  <a:lnTo>
                    <a:pt x="2164" y="2905"/>
                  </a:lnTo>
                  <a:cubicBezTo>
                    <a:pt x="2288" y="2964"/>
                    <a:pt x="2471" y="2964"/>
                    <a:pt x="2594" y="2964"/>
                  </a:cubicBezTo>
                  <a:cubicBezTo>
                    <a:pt x="2224" y="1729"/>
                    <a:pt x="1300" y="742"/>
                    <a:pt x="18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532;p36">
              <a:extLst>
                <a:ext uri="{FF2B5EF4-FFF2-40B4-BE49-F238E27FC236}">
                  <a16:creationId xmlns:a16="http://schemas.microsoft.com/office/drawing/2014/main" id="{92070AEB-E81E-4F41-BA0B-AE2A3007DAB0}"/>
                </a:ext>
              </a:extLst>
            </p:cNvPr>
            <p:cNvSpPr/>
            <p:nvPr/>
          </p:nvSpPr>
          <p:spPr>
            <a:xfrm>
              <a:off x="4521550" y="4002950"/>
              <a:ext cx="37075" cy="304025"/>
            </a:xfrm>
            <a:custGeom>
              <a:avLst/>
              <a:gdLst/>
              <a:ahLst/>
              <a:cxnLst/>
              <a:rect l="l" t="t" r="r" b="b"/>
              <a:pathLst>
                <a:path w="1483" h="12161" extrusionOk="0">
                  <a:moveTo>
                    <a:pt x="124" y="0"/>
                  </a:moveTo>
                  <a:cubicBezTo>
                    <a:pt x="188" y="183"/>
                    <a:pt x="248" y="430"/>
                    <a:pt x="248" y="618"/>
                  </a:cubicBezTo>
                  <a:cubicBezTo>
                    <a:pt x="559" y="2282"/>
                    <a:pt x="1" y="3952"/>
                    <a:pt x="65" y="5616"/>
                  </a:cubicBezTo>
                  <a:cubicBezTo>
                    <a:pt x="188" y="7409"/>
                    <a:pt x="929" y="9138"/>
                    <a:pt x="929" y="10926"/>
                  </a:cubicBezTo>
                  <a:cubicBezTo>
                    <a:pt x="929" y="11173"/>
                    <a:pt x="865" y="11544"/>
                    <a:pt x="806" y="11790"/>
                  </a:cubicBezTo>
                  <a:cubicBezTo>
                    <a:pt x="929" y="11914"/>
                    <a:pt x="1112" y="12037"/>
                    <a:pt x="1300" y="12161"/>
                  </a:cubicBezTo>
                  <a:cubicBezTo>
                    <a:pt x="1423" y="11790"/>
                    <a:pt x="1483" y="11420"/>
                    <a:pt x="1483" y="11050"/>
                  </a:cubicBezTo>
                  <a:cubicBezTo>
                    <a:pt x="1483" y="9261"/>
                    <a:pt x="742" y="7592"/>
                    <a:pt x="682" y="5804"/>
                  </a:cubicBezTo>
                  <a:cubicBezTo>
                    <a:pt x="559" y="4134"/>
                    <a:pt x="1112" y="2406"/>
                    <a:pt x="806" y="800"/>
                  </a:cubicBezTo>
                  <a:cubicBezTo>
                    <a:pt x="806" y="553"/>
                    <a:pt x="742" y="306"/>
                    <a:pt x="618" y="59"/>
                  </a:cubicBezTo>
                  <a:cubicBezTo>
                    <a:pt x="495" y="59"/>
                    <a:pt x="312" y="59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533;p36">
              <a:extLst>
                <a:ext uri="{FF2B5EF4-FFF2-40B4-BE49-F238E27FC236}">
                  <a16:creationId xmlns:a16="http://schemas.microsoft.com/office/drawing/2014/main" id="{82D7435B-DEC8-43D6-B58D-2283BE39D6F1}"/>
                </a:ext>
              </a:extLst>
            </p:cNvPr>
            <p:cNvSpPr/>
            <p:nvPr/>
          </p:nvSpPr>
          <p:spPr>
            <a:xfrm>
              <a:off x="4691350" y="4039200"/>
              <a:ext cx="44850" cy="85150"/>
            </a:xfrm>
            <a:custGeom>
              <a:avLst/>
              <a:gdLst/>
              <a:ahLst/>
              <a:cxnLst/>
              <a:rect l="l" t="t" r="r" b="b"/>
              <a:pathLst>
                <a:path w="1794" h="3406" extrusionOk="0">
                  <a:moveTo>
                    <a:pt x="1017" y="1"/>
                  </a:moveTo>
                  <a:cubicBezTo>
                    <a:pt x="750" y="1"/>
                    <a:pt x="494" y="179"/>
                    <a:pt x="371" y="462"/>
                  </a:cubicBezTo>
                  <a:cubicBezTo>
                    <a:pt x="124" y="1079"/>
                    <a:pt x="0" y="1761"/>
                    <a:pt x="65" y="2437"/>
                  </a:cubicBezTo>
                  <a:cubicBezTo>
                    <a:pt x="65" y="2808"/>
                    <a:pt x="188" y="3243"/>
                    <a:pt x="494" y="3366"/>
                  </a:cubicBezTo>
                  <a:cubicBezTo>
                    <a:pt x="558" y="3393"/>
                    <a:pt x="622" y="3405"/>
                    <a:pt x="685" y="3405"/>
                  </a:cubicBezTo>
                  <a:cubicBezTo>
                    <a:pt x="1050" y="3405"/>
                    <a:pt x="1386" y="2992"/>
                    <a:pt x="1546" y="2625"/>
                  </a:cubicBezTo>
                  <a:cubicBezTo>
                    <a:pt x="1670" y="2314"/>
                    <a:pt x="1606" y="1761"/>
                    <a:pt x="1670" y="1390"/>
                  </a:cubicBezTo>
                  <a:cubicBezTo>
                    <a:pt x="1729" y="956"/>
                    <a:pt x="1793" y="462"/>
                    <a:pt x="1423" y="155"/>
                  </a:cubicBezTo>
                  <a:cubicBezTo>
                    <a:pt x="1296" y="49"/>
                    <a:pt x="1155" y="1"/>
                    <a:pt x="10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534;p36">
              <a:extLst>
                <a:ext uri="{FF2B5EF4-FFF2-40B4-BE49-F238E27FC236}">
                  <a16:creationId xmlns:a16="http://schemas.microsoft.com/office/drawing/2014/main" id="{6A2C74B5-DCC1-4B11-8AE5-A92CD478510E}"/>
                </a:ext>
              </a:extLst>
            </p:cNvPr>
            <p:cNvSpPr/>
            <p:nvPr/>
          </p:nvSpPr>
          <p:spPr>
            <a:xfrm>
              <a:off x="4702225" y="4148700"/>
              <a:ext cx="43225" cy="100775"/>
            </a:xfrm>
            <a:custGeom>
              <a:avLst/>
              <a:gdLst/>
              <a:ahLst/>
              <a:cxnLst/>
              <a:rect l="l" t="t" r="r" b="b"/>
              <a:pathLst>
                <a:path w="1729" h="4031" extrusionOk="0">
                  <a:moveTo>
                    <a:pt x="722" y="0"/>
                  </a:moveTo>
                  <a:cubicBezTo>
                    <a:pt x="544" y="0"/>
                    <a:pt x="386" y="82"/>
                    <a:pt x="247" y="221"/>
                  </a:cubicBezTo>
                  <a:cubicBezTo>
                    <a:pt x="59" y="404"/>
                    <a:pt x="59" y="651"/>
                    <a:pt x="59" y="898"/>
                  </a:cubicBezTo>
                  <a:cubicBezTo>
                    <a:pt x="0" y="1515"/>
                    <a:pt x="0" y="2132"/>
                    <a:pt x="59" y="2814"/>
                  </a:cubicBezTo>
                  <a:cubicBezTo>
                    <a:pt x="113" y="3273"/>
                    <a:pt x="332" y="4031"/>
                    <a:pt x="865" y="4031"/>
                  </a:cubicBezTo>
                  <a:cubicBezTo>
                    <a:pt x="975" y="4031"/>
                    <a:pt x="1098" y="3999"/>
                    <a:pt x="1235" y="3925"/>
                  </a:cubicBezTo>
                  <a:cubicBezTo>
                    <a:pt x="1358" y="3861"/>
                    <a:pt x="1482" y="3738"/>
                    <a:pt x="1605" y="3555"/>
                  </a:cubicBezTo>
                  <a:cubicBezTo>
                    <a:pt x="1605" y="3491"/>
                    <a:pt x="1605" y="3431"/>
                    <a:pt x="1665" y="3367"/>
                  </a:cubicBezTo>
                  <a:cubicBezTo>
                    <a:pt x="1729" y="3185"/>
                    <a:pt x="1729" y="2938"/>
                    <a:pt x="1729" y="2691"/>
                  </a:cubicBezTo>
                  <a:cubicBezTo>
                    <a:pt x="1729" y="2073"/>
                    <a:pt x="1729" y="1392"/>
                    <a:pt x="1541" y="774"/>
                  </a:cubicBezTo>
                  <a:cubicBezTo>
                    <a:pt x="1482" y="527"/>
                    <a:pt x="1358" y="280"/>
                    <a:pt x="1171" y="157"/>
                  </a:cubicBezTo>
                  <a:cubicBezTo>
                    <a:pt x="1009" y="49"/>
                    <a:pt x="860" y="0"/>
                    <a:pt x="7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535;p36">
              <a:extLst>
                <a:ext uri="{FF2B5EF4-FFF2-40B4-BE49-F238E27FC236}">
                  <a16:creationId xmlns:a16="http://schemas.microsoft.com/office/drawing/2014/main" id="{4145167D-A602-4A04-B519-68E86C4AEDDC}"/>
                </a:ext>
              </a:extLst>
            </p:cNvPr>
            <p:cNvSpPr/>
            <p:nvPr/>
          </p:nvSpPr>
          <p:spPr>
            <a:xfrm>
              <a:off x="4177400" y="3895225"/>
              <a:ext cx="367400" cy="427475"/>
            </a:xfrm>
            <a:custGeom>
              <a:avLst/>
              <a:gdLst/>
              <a:ahLst/>
              <a:cxnLst/>
              <a:rect l="l" t="t" r="r" b="b"/>
              <a:pathLst>
                <a:path w="14696" h="17099" extrusionOk="0">
                  <a:moveTo>
                    <a:pt x="7329" y="0"/>
                  </a:moveTo>
                  <a:cubicBezTo>
                    <a:pt x="5806" y="0"/>
                    <a:pt x="4285" y="440"/>
                    <a:pt x="3024" y="1281"/>
                  </a:cubicBezTo>
                  <a:cubicBezTo>
                    <a:pt x="1171" y="2580"/>
                    <a:pt x="1" y="4803"/>
                    <a:pt x="60" y="7026"/>
                  </a:cubicBezTo>
                  <a:cubicBezTo>
                    <a:pt x="60" y="7890"/>
                    <a:pt x="248" y="8690"/>
                    <a:pt x="495" y="9495"/>
                  </a:cubicBezTo>
                  <a:cubicBezTo>
                    <a:pt x="742" y="10236"/>
                    <a:pt x="989" y="10977"/>
                    <a:pt x="1359" y="11654"/>
                  </a:cubicBezTo>
                  <a:cubicBezTo>
                    <a:pt x="2470" y="13383"/>
                    <a:pt x="4382" y="14371"/>
                    <a:pt x="6298" y="14929"/>
                  </a:cubicBezTo>
                  <a:cubicBezTo>
                    <a:pt x="6952" y="15125"/>
                    <a:pt x="7641" y="15269"/>
                    <a:pt x="8309" y="15269"/>
                  </a:cubicBezTo>
                  <a:cubicBezTo>
                    <a:pt x="8878" y="15269"/>
                    <a:pt x="9432" y="15164"/>
                    <a:pt x="9938" y="14900"/>
                  </a:cubicBezTo>
                  <a:lnTo>
                    <a:pt x="9938" y="14900"/>
                  </a:lnTo>
                  <a:cubicBezTo>
                    <a:pt x="9609" y="15120"/>
                    <a:pt x="9959" y="15687"/>
                    <a:pt x="10309" y="15976"/>
                  </a:cubicBezTo>
                  <a:cubicBezTo>
                    <a:pt x="11050" y="16470"/>
                    <a:pt x="11914" y="16840"/>
                    <a:pt x="12843" y="17028"/>
                  </a:cubicBezTo>
                  <a:cubicBezTo>
                    <a:pt x="13021" y="17063"/>
                    <a:pt x="13221" y="17099"/>
                    <a:pt x="13418" y="17099"/>
                  </a:cubicBezTo>
                  <a:cubicBezTo>
                    <a:pt x="13560" y="17099"/>
                    <a:pt x="13701" y="17080"/>
                    <a:pt x="13831" y="17028"/>
                  </a:cubicBezTo>
                  <a:cubicBezTo>
                    <a:pt x="14448" y="16781"/>
                    <a:pt x="14695" y="15917"/>
                    <a:pt x="14695" y="15235"/>
                  </a:cubicBezTo>
                  <a:cubicBezTo>
                    <a:pt x="14695" y="13447"/>
                    <a:pt x="13954" y="11718"/>
                    <a:pt x="13831" y="9925"/>
                  </a:cubicBezTo>
                  <a:cubicBezTo>
                    <a:pt x="13767" y="8261"/>
                    <a:pt x="14325" y="6591"/>
                    <a:pt x="14014" y="4927"/>
                  </a:cubicBezTo>
                  <a:cubicBezTo>
                    <a:pt x="13643" y="2704"/>
                    <a:pt x="11668" y="911"/>
                    <a:pt x="9445" y="293"/>
                  </a:cubicBezTo>
                  <a:cubicBezTo>
                    <a:pt x="8757" y="96"/>
                    <a:pt x="8043" y="0"/>
                    <a:pt x="7329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5" name="Google Shape;1536;p36">
              <a:extLst>
                <a:ext uri="{FF2B5EF4-FFF2-40B4-BE49-F238E27FC236}">
                  <a16:creationId xmlns:a16="http://schemas.microsoft.com/office/drawing/2014/main" id="{D2E2F9BD-D6A2-41BB-B1DE-4FC4814134EF}"/>
                </a:ext>
              </a:extLst>
            </p:cNvPr>
            <p:cNvSpPr/>
            <p:nvPr/>
          </p:nvSpPr>
          <p:spPr>
            <a:xfrm>
              <a:off x="4427450" y="3999850"/>
              <a:ext cx="40175" cy="240825"/>
            </a:xfrm>
            <a:custGeom>
              <a:avLst/>
              <a:gdLst/>
              <a:ahLst/>
              <a:cxnLst/>
              <a:rect l="l" t="t" r="r" b="b"/>
              <a:pathLst>
                <a:path w="1607" h="9633" extrusionOk="0">
                  <a:moveTo>
                    <a:pt x="554" y="60"/>
                  </a:moveTo>
                  <a:cubicBezTo>
                    <a:pt x="618" y="60"/>
                    <a:pt x="678" y="124"/>
                    <a:pt x="801" y="183"/>
                  </a:cubicBezTo>
                  <a:cubicBezTo>
                    <a:pt x="1048" y="430"/>
                    <a:pt x="1172" y="801"/>
                    <a:pt x="1172" y="1171"/>
                  </a:cubicBezTo>
                  <a:cubicBezTo>
                    <a:pt x="1172" y="1359"/>
                    <a:pt x="1172" y="1482"/>
                    <a:pt x="1112" y="1665"/>
                  </a:cubicBezTo>
                  <a:cubicBezTo>
                    <a:pt x="925" y="1976"/>
                    <a:pt x="678" y="2223"/>
                    <a:pt x="431" y="2530"/>
                  </a:cubicBezTo>
                  <a:cubicBezTo>
                    <a:pt x="307" y="2653"/>
                    <a:pt x="248" y="2900"/>
                    <a:pt x="124" y="3088"/>
                  </a:cubicBezTo>
                  <a:cubicBezTo>
                    <a:pt x="107" y="3154"/>
                    <a:pt x="90" y="3221"/>
                    <a:pt x="75" y="3287"/>
                  </a:cubicBezTo>
                  <a:lnTo>
                    <a:pt x="75" y="3287"/>
                  </a:lnTo>
                  <a:cubicBezTo>
                    <a:pt x="111" y="2911"/>
                    <a:pt x="209" y="2565"/>
                    <a:pt x="307" y="2223"/>
                  </a:cubicBezTo>
                  <a:cubicBezTo>
                    <a:pt x="431" y="1789"/>
                    <a:pt x="554" y="1295"/>
                    <a:pt x="554" y="865"/>
                  </a:cubicBezTo>
                  <a:cubicBezTo>
                    <a:pt x="554" y="677"/>
                    <a:pt x="554" y="495"/>
                    <a:pt x="495" y="307"/>
                  </a:cubicBezTo>
                  <a:lnTo>
                    <a:pt x="495" y="183"/>
                  </a:lnTo>
                  <a:lnTo>
                    <a:pt x="495" y="124"/>
                  </a:lnTo>
                  <a:lnTo>
                    <a:pt x="495" y="60"/>
                  </a:lnTo>
                  <a:close/>
                  <a:moveTo>
                    <a:pt x="431" y="1"/>
                  </a:moveTo>
                  <a:lnTo>
                    <a:pt x="431" y="60"/>
                  </a:lnTo>
                  <a:cubicBezTo>
                    <a:pt x="371" y="124"/>
                    <a:pt x="371" y="124"/>
                    <a:pt x="371" y="183"/>
                  </a:cubicBezTo>
                  <a:cubicBezTo>
                    <a:pt x="371" y="183"/>
                    <a:pt x="431" y="248"/>
                    <a:pt x="431" y="307"/>
                  </a:cubicBezTo>
                  <a:cubicBezTo>
                    <a:pt x="495" y="495"/>
                    <a:pt x="495" y="677"/>
                    <a:pt x="495" y="865"/>
                  </a:cubicBezTo>
                  <a:cubicBezTo>
                    <a:pt x="495" y="1295"/>
                    <a:pt x="371" y="1729"/>
                    <a:pt x="248" y="2223"/>
                  </a:cubicBezTo>
                  <a:cubicBezTo>
                    <a:pt x="124" y="2653"/>
                    <a:pt x="1" y="3088"/>
                    <a:pt x="1" y="3582"/>
                  </a:cubicBezTo>
                  <a:cubicBezTo>
                    <a:pt x="1" y="3622"/>
                    <a:pt x="2" y="3661"/>
                    <a:pt x="3" y="3701"/>
                  </a:cubicBezTo>
                  <a:lnTo>
                    <a:pt x="3" y="3701"/>
                  </a:lnTo>
                  <a:cubicBezTo>
                    <a:pt x="2" y="3723"/>
                    <a:pt x="1" y="3744"/>
                    <a:pt x="1" y="3764"/>
                  </a:cubicBezTo>
                  <a:lnTo>
                    <a:pt x="1" y="3952"/>
                  </a:lnTo>
                  <a:lnTo>
                    <a:pt x="22" y="3952"/>
                  </a:lnTo>
                  <a:cubicBezTo>
                    <a:pt x="88" y="4550"/>
                    <a:pt x="311" y="5104"/>
                    <a:pt x="618" y="5617"/>
                  </a:cubicBezTo>
                  <a:cubicBezTo>
                    <a:pt x="925" y="6234"/>
                    <a:pt x="1295" y="6916"/>
                    <a:pt x="1419" y="7592"/>
                  </a:cubicBezTo>
                  <a:cubicBezTo>
                    <a:pt x="1483" y="7780"/>
                    <a:pt x="1542" y="8027"/>
                    <a:pt x="1542" y="8274"/>
                  </a:cubicBezTo>
                  <a:cubicBezTo>
                    <a:pt x="1542" y="8768"/>
                    <a:pt x="1419" y="9198"/>
                    <a:pt x="1048" y="9568"/>
                  </a:cubicBezTo>
                  <a:lnTo>
                    <a:pt x="1048" y="9632"/>
                  </a:lnTo>
                  <a:lnTo>
                    <a:pt x="1112" y="9632"/>
                  </a:lnTo>
                  <a:cubicBezTo>
                    <a:pt x="1483" y="9262"/>
                    <a:pt x="1606" y="8768"/>
                    <a:pt x="1606" y="8274"/>
                  </a:cubicBezTo>
                  <a:cubicBezTo>
                    <a:pt x="1606" y="8027"/>
                    <a:pt x="1606" y="7780"/>
                    <a:pt x="1542" y="7592"/>
                  </a:cubicBezTo>
                  <a:cubicBezTo>
                    <a:pt x="1359" y="6852"/>
                    <a:pt x="989" y="6234"/>
                    <a:pt x="678" y="5617"/>
                  </a:cubicBezTo>
                  <a:cubicBezTo>
                    <a:pt x="388" y="4976"/>
                    <a:pt x="93" y="4388"/>
                    <a:pt x="63" y="3698"/>
                  </a:cubicBezTo>
                  <a:lnTo>
                    <a:pt x="63" y="3698"/>
                  </a:lnTo>
                  <a:cubicBezTo>
                    <a:pt x="75" y="3525"/>
                    <a:pt x="131" y="3313"/>
                    <a:pt x="184" y="3147"/>
                  </a:cubicBezTo>
                  <a:cubicBezTo>
                    <a:pt x="307" y="2900"/>
                    <a:pt x="431" y="2717"/>
                    <a:pt x="495" y="2594"/>
                  </a:cubicBezTo>
                  <a:cubicBezTo>
                    <a:pt x="742" y="2283"/>
                    <a:pt x="989" y="2036"/>
                    <a:pt x="1172" y="1729"/>
                  </a:cubicBezTo>
                  <a:cubicBezTo>
                    <a:pt x="1236" y="1542"/>
                    <a:pt x="1295" y="1359"/>
                    <a:pt x="1295" y="1171"/>
                  </a:cubicBezTo>
                  <a:cubicBezTo>
                    <a:pt x="1295" y="801"/>
                    <a:pt x="1112" y="430"/>
                    <a:pt x="801" y="124"/>
                  </a:cubicBezTo>
                  <a:cubicBezTo>
                    <a:pt x="742" y="60"/>
                    <a:pt x="678" y="1"/>
                    <a:pt x="55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537;p36">
              <a:extLst>
                <a:ext uri="{FF2B5EF4-FFF2-40B4-BE49-F238E27FC236}">
                  <a16:creationId xmlns:a16="http://schemas.microsoft.com/office/drawing/2014/main" id="{33D56F5F-153F-40BD-A4C2-2E0D775CB0FE}"/>
                </a:ext>
              </a:extLst>
            </p:cNvPr>
            <p:cNvSpPr/>
            <p:nvPr/>
          </p:nvSpPr>
          <p:spPr>
            <a:xfrm>
              <a:off x="4569475" y="4043075"/>
              <a:ext cx="44725" cy="81775"/>
            </a:xfrm>
            <a:custGeom>
              <a:avLst/>
              <a:gdLst/>
              <a:ahLst/>
              <a:cxnLst/>
              <a:rect l="l" t="t" r="r" b="b"/>
              <a:pathLst>
                <a:path w="1789" h="3271" extrusionOk="0">
                  <a:moveTo>
                    <a:pt x="0" y="0"/>
                  </a:moveTo>
                  <a:lnTo>
                    <a:pt x="0" y="60"/>
                  </a:lnTo>
                  <a:cubicBezTo>
                    <a:pt x="800" y="988"/>
                    <a:pt x="1359" y="2100"/>
                    <a:pt x="1729" y="3270"/>
                  </a:cubicBezTo>
                  <a:lnTo>
                    <a:pt x="1788" y="3270"/>
                  </a:lnTo>
                  <a:lnTo>
                    <a:pt x="1788" y="3211"/>
                  </a:lnTo>
                  <a:cubicBezTo>
                    <a:pt x="1418" y="2035"/>
                    <a:pt x="865" y="988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538;p36">
              <a:extLst>
                <a:ext uri="{FF2B5EF4-FFF2-40B4-BE49-F238E27FC236}">
                  <a16:creationId xmlns:a16="http://schemas.microsoft.com/office/drawing/2014/main" id="{FCC8D8B1-D719-48C0-BC4A-1AD4D97984D9}"/>
                </a:ext>
              </a:extLst>
            </p:cNvPr>
            <p:cNvSpPr/>
            <p:nvPr/>
          </p:nvSpPr>
          <p:spPr>
            <a:xfrm>
              <a:off x="4620350" y="4177300"/>
              <a:ext cx="15450" cy="78800"/>
            </a:xfrm>
            <a:custGeom>
              <a:avLst/>
              <a:gdLst/>
              <a:ahLst/>
              <a:cxnLst/>
              <a:rect l="l" t="t" r="r" b="b"/>
              <a:pathLst>
                <a:path w="618" h="3152" extrusionOk="0">
                  <a:moveTo>
                    <a:pt x="0" y="1"/>
                  </a:moveTo>
                  <a:lnTo>
                    <a:pt x="0" y="65"/>
                  </a:lnTo>
                  <a:cubicBezTo>
                    <a:pt x="371" y="1053"/>
                    <a:pt x="558" y="2100"/>
                    <a:pt x="558" y="3152"/>
                  </a:cubicBezTo>
                  <a:lnTo>
                    <a:pt x="618" y="3152"/>
                  </a:lnTo>
                  <a:cubicBezTo>
                    <a:pt x="618" y="2100"/>
                    <a:pt x="435" y="1053"/>
                    <a:pt x="64" y="65"/>
                  </a:cubicBezTo>
                  <a:cubicBezTo>
                    <a:pt x="64" y="1"/>
                    <a:pt x="64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539;p36">
              <a:extLst>
                <a:ext uri="{FF2B5EF4-FFF2-40B4-BE49-F238E27FC236}">
                  <a16:creationId xmlns:a16="http://schemas.microsoft.com/office/drawing/2014/main" id="{00FCB1CF-9C3B-42B3-9AAD-21E47B64CD73}"/>
                </a:ext>
              </a:extLst>
            </p:cNvPr>
            <p:cNvSpPr/>
            <p:nvPr/>
          </p:nvSpPr>
          <p:spPr>
            <a:xfrm>
              <a:off x="4560200" y="4112475"/>
              <a:ext cx="38550" cy="47925"/>
            </a:xfrm>
            <a:custGeom>
              <a:avLst/>
              <a:gdLst/>
              <a:ahLst/>
              <a:cxnLst/>
              <a:rect l="l" t="t" r="r" b="b"/>
              <a:pathLst>
                <a:path w="1542" h="1917" extrusionOk="0">
                  <a:moveTo>
                    <a:pt x="1" y="0"/>
                  </a:moveTo>
                  <a:cubicBezTo>
                    <a:pt x="60" y="494"/>
                    <a:pt x="184" y="929"/>
                    <a:pt x="371" y="1299"/>
                  </a:cubicBezTo>
                  <a:cubicBezTo>
                    <a:pt x="495" y="1482"/>
                    <a:pt x="618" y="1606"/>
                    <a:pt x="742" y="1729"/>
                  </a:cubicBezTo>
                  <a:cubicBezTo>
                    <a:pt x="924" y="1853"/>
                    <a:pt x="1112" y="1917"/>
                    <a:pt x="1236" y="1917"/>
                  </a:cubicBezTo>
                  <a:lnTo>
                    <a:pt x="1483" y="1917"/>
                  </a:lnTo>
                  <a:lnTo>
                    <a:pt x="1542" y="1853"/>
                  </a:lnTo>
                  <a:lnTo>
                    <a:pt x="1483" y="1793"/>
                  </a:lnTo>
                  <a:cubicBezTo>
                    <a:pt x="1418" y="1853"/>
                    <a:pt x="1359" y="1853"/>
                    <a:pt x="1236" y="1853"/>
                  </a:cubicBezTo>
                  <a:cubicBezTo>
                    <a:pt x="1112" y="1853"/>
                    <a:pt x="924" y="1793"/>
                    <a:pt x="801" y="1670"/>
                  </a:cubicBezTo>
                  <a:cubicBezTo>
                    <a:pt x="677" y="1546"/>
                    <a:pt x="554" y="1423"/>
                    <a:pt x="495" y="1235"/>
                  </a:cubicBezTo>
                  <a:cubicBezTo>
                    <a:pt x="248" y="865"/>
                    <a:pt x="124" y="435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540;p36">
              <a:extLst>
                <a:ext uri="{FF2B5EF4-FFF2-40B4-BE49-F238E27FC236}">
                  <a16:creationId xmlns:a16="http://schemas.microsoft.com/office/drawing/2014/main" id="{388A7216-05C4-4FBD-B5AA-8BE5E354EDFA}"/>
                </a:ext>
              </a:extLst>
            </p:cNvPr>
            <p:cNvSpPr/>
            <p:nvPr/>
          </p:nvSpPr>
          <p:spPr>
            <a:xfrm>
              <a:off x="3451925" y="3844950"/>
              <a:ext cx="412100" cy="672150"/>
            </a:xfrm>
            <a:custGeom>
              <a:avLst/>
              <a:gdLst/>
              <a:ahLst/>
              <a:cxnLst/>
              <a:rect l="l" t="t" r="r" b="b"/>
              <a:pathLst>
                <a:path w="16484" h="26886" extrusionOk="0">
                  <a:moveTo>
                    <a:pt x="9347" y="1"/>
                  </a:moveTo>
                  <a:cubicBezTo>
                    <a:pt x="9083" y="1"/>
                    <a:pt x="8805" y="43"/>
                    <a:pt x="8521" y="146"/>
                  </a:cubicBezTo>
                  <a:cubicBezTo>
                    <a:pt x="8521" y="146"/>
                    <a:pt x="6669" y="146"/>
                    <a:pt x="4629" y="2986"/>
                  </a:cubicBezTo>
                  <a:cubicBezTo>
                    <a:pt x="2594" y="5826"/>
                    <a:pt x="1359" y="8232"/>
                    <a:pt x="924" y="11072"/>
                  </a:cubicBezTo>
                  <a:cubicBezTo>
                    <a:pt x="430" y="13853"/>
                    <a:pt x="1" y="17434"/>
                    <a:pt x="430" y="19039"/>
                  </a:cubicBezTo>
                  <a:cubicBezTo>
                    <a:pt x="801" y="20210"/>
                    <a:pt x="801" y="21445"/>
                    <a:pt x="1171" y="22620"/>
                  </a:cubicBezTo>
                  <a:cubicBezTo>
                    <a:pt x="1665" y="24038"/>
                    <a:pt x="2470" y="25337"/>
                    <a:pt x="3147" y="26631"/>
                  </a:cubicBezTo>
                  <a:cubicBezTo>
                    <a:pt x="3147" y="26695"/>
                    <a:pt x="3147" y="26754"/>
                    <a:pt x="3211" y="26819"/>
                  </a:cubicBezTo>
                  <a:cubicBezTo>
                    <a:pt x="3258" y="26865"/>
                    <a:pt x="3322" y="26885"/>
                    <a:pt x="3391" y="26885"/>
                  </a:cubicBezTo>
                  <a:cubicBezTo>
                    <a:pt x="3504" y="26885"/>
                    <a:pt x="3628" y="26831"/>
                    <a:pt x="3705" y="26754"/>
                  </a:cubicBezTo>
                  <a:cubicBezTo>
                    <a:pt x="3829" y="26631"/>
                    <a:pt x="3888" y="26448"/>
                    <a:pt x="3952" y="26261"/>
                  </a:cubicBezTo>
                  <a:cubicBezTo>
                    <a:pt x="4505" y="24532"/>
                    <a:pt x="5987" y="22867"/>
                    <a:pt x="7039" y="21321"/>
                  </a:cubicBezTo>
                  <a:cubicBezTo>
                    <a:pt x="7904" y="20027"/>
                    <a:pt x="9262" y="18481"/>
                    <a:pt x="9880" y="16999"/>
                  </a:cubicBezTo>
                  <a:cubicBezTo>
                    <a:pt x="10867" y="14406"/>
                    <a:pt x="11050" y="11566"/>
                    <a:pt x="13337" y="9713"/>
                  </a:cubicBezTo>
                  <a:cubicBezTo>
                    <a:pt x="13831" y="9284"/>
                    <a:pt x="14384" y="8973"/>
                    <a:pt x="14819" y="8479"/>
                  </a:cubicBezTo>
                  <a:cubicBezTo>
                    <a:pt x="15249" y="8049"/>
                    <a:pt x="15496" y="7491"/>
                    <a:pt x="15743" y="6938"/>
                  </a:cubicBezTo>
                  <a:cubicBezTo>
                    <a:pt x="15990" y="6379"/>
                    <a:pt x="16237" y="5826"/>
                    <a:pt x="16301" y="5268"/>
                  </a:cubicBezTo>
                  <a:cubicBezTo>
                    <a:pt x="16483" y="2922"/>
                    <a:pt x="14201" y="2862"/>
                    <a:pt x="12902" y="1687"/>
                  </a:cubicBezTo>
                  <a:cubicBezTo>
                    <a:pt x="12473" y="1381"/>
                    <a:pt x="11915" y="1257"/>
                    <a:pt x="11421" y="823"/>
                  </a:cubicBezTo>
                  <a:cubicBezTo>
                    <a:pt x="11421" y="823"/>
                    <a:pt x="10517" y="1"/>
                    <a:pt x="9347" y="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0" name="Google Shape;1541;p36">
              <a:extLst>
                <a:ext uri="{FF2B5EF4-FFF2-40B4-BE49-F238E27FC236}">
                  <a16:creationId xmlns:a16="http://schemas.microsoft.com/office/drawing/2014/main" id="{95333FDC-1FE6-4020-9D67-17A9BEB1A7E3}"/>
                </a:ext>
              </a:extLst>
            </p:cNvPr>
            <p:cNvSpPr/>
            <p:nvPr/>
          </p:nvSpPr>
          <p:spPr>
            <a:xfrm>
              <a:off x="3592325" y="4050725"/>
              <a:ext cx="152900" cy="160550"/>
            </a:xfrm>
            <a:custGeom>
              <a:avLst/>
              <a:gdLst/>
              <a:ahLst/>
              <a:cxnLst/>
              <a:rect l="l" t="t" r="r" b="b"/>
              <a:pathLst>
                <a:path w="6116" h="6422" extrusionOk="0">
                  <a:moveTo>
                    <a:pt x="3893" y="1"/>
                  </a:moveTo>
                  <a:cubicBezTo>
                    <a:pt x="3582" y="124"/>
                    <a:pt x="3276" y="435"/>
                    <a:pt x="3029" y="682"/>
                  </a:cubicBezTo>
                  <a:cubicBezTo>
                    <a:pt x="2041" y="1729"/>
                    <a:pt x="1053" y="2782"/>
                    <a:pt x="371" y="4076"/>
                  </a:cubicBezTo>
                  <a:cubicBezTo>
                    <a:pt x="189" y="4510"/>
                    <a:pt x="1" y="5128"/>
                    <a:pt x="312" y="5498"/>
                  </a:cubicBezTo>
                  <a:cubicBezTo>
                    <a:pt x="435" y="5622"/>
                    <a:pt x="559" y="5681"/>
                    <a:pt x="742" y="5745"/>
                  </a:cubicBezTo>
                  <a:cubicBezTo>
                    <a:pt x="1236" y="6051"/>
                    <a:pt x="1730" y="6298"/>
                    <a:pt x="2288" y="6422"/>
                  </a:cubicBezTo>
                  <a:cubicBezTo>
                    <a:pt x="3458" y="5064"/>
                    <a:pt x="4757" y="3829"/>
                    <a:pt x="6116" y="2594"/>
                  </a:cubicBezTo>
                  <a:cubicBezTo>
                    <a:pt x="5498" y="2223"/>
                    <a:pt x="5064" y="1547"/>
                    <a:pt x="5004" y="865"/>
                  </a:cubicBezTo>
                  <a:cubicBezTo>
                    <a:pt x="4940" y="682"/>
                    <a:pt x="4940" y="495"/>
                    <a:pt x="4881" y="312"/>
                  </a:cubicBezTo>
                  <a:cubicBezTo>
                    <a:pt x="4757" y="65"/>
                    <a:pt x="4446" y="1"/>
                    <a:pt x="4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542;p36">
              <a:extLst>
                <a:ext uri="{FF2B5EF4-FFF2-40B4-BE49-F238E27FC236}">
                  <a16:creationId xmlns:a16="http://schemas.microsoft.com/office/drawing/2014/main" id="{0EA27F44-D58A-4492-B767-8B357959339B}"/>
                </a:ext>
              </a:extLst>
            </p:cNvPr>
            <p:cNvSpPr/>
            <p:nvPr/>
          </p:nvSpPr>
          <p:spPr>
            <a:xfrm>
              <a:off x="3839300" y="3999850"/>
              <a:ext cx="15475" cy="30900"/>
            </a:xfrm>
            <a:custGeom>
              <a:avLst/>
              <a:gdLst/>
              <a:ahLst/>
              <a:cxnLst/>
              <a:rect l="l" t="t" r="r" b="b"/>
              <a:pathLst>
                <a:path w="619" h="1236" extrusionOk="0">
                  <a:moveTo>
                    <a:pt x="618" y="1"/>
                  </a:moveTo>
                  <a:lnTo>
                    <a:pt x="248" y="742"/>
                  </a:lnTo>
                  <a:cubicBezTo>
                    <a:pt x="188" y="924"/>
                    <a:pt x="124" y="1112"/>
                    <a:pt x="1" y="1235"/>
                  </a:cubicBezTo>
                  <a:cubicBezTo>
                    <a:pt x="188" y="1112"/>
                    <a:pt x="312" y="924"/>
                    <a:pt x="435" y="801"/>
                  </a:cubicBezTo>
                  <a:cubicBezTo>
                    <a:pt x="495" y="554"/>
                    <a:pt x="559" y="248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543;p36">
              <a:extLst>
                <a:ext uri="{FF2B5EF4-FFF2-40B4-BE49-F238E27FC236}">
                  <a16:creationId xmlns:a16="http://schemas.microsoft.com/office/drawing/2014/main" id="{AD1D5512-DD3C-4D59-BE5D-0D15BB6C0976}"/>
                </a:ext>
              </a:extLst>
            </p:cNvPr>
            <p:cNvSpPr/>
            <p:nvPr/>
          </p:nvSpPr>
          <p:spPr>
            <a:xfrm>
              <a:off x="3723600" y="3955025"/>
              <a:ext cx="131175" cy="137475"/>
            </a:xfrm>
            <a:custGeom>
              <a:avLst/>
              <a:gdLst/>
              <a:ahLst/>
              <a:cxnLst/>
              <a:rect l="l" t="t" r="r" b="b"/>
              <a:pathLst>
                <a:path w="5247" h="5499" extrusionOk="0">
                  <a:moveTo>
                    <a:pt x="4135" y="1"/>
                  </a:moveTo>
                  <a:cubicBezTo>
                    <a:pt x="3888" y="65"/>
                    <a:pt x="3705" y="188"/>
                    <a:pt x="3517" y="312"/>
                  </a:cubicBezTo>
                  <a:cubicBezTo>
                    <a:pt x="2529" y="1053"/>
                    <a:pt x="1359" y="1482"/>
                    <a:pt x="371" y="2288"/>
                  </a:cubicBezTo>
                  <a:cubicBezTo>
                    <a:pt x="247" y="2411"/>
                    <a:pt x="124" y="2535"/>
                    <a:pt x="60" y="2717"/>
                  </a:cubicBezTo>
                  <a:cubicBezTo>
                    <a:pt x="0" y="2905"/>
                    <a:pt x="60" y="3088"/>
                    <a:pt x="124" y="3275"/>
                  </a:cubicBezTo>
                  <a:cubicBezTo>
                    <a:pt x="494" y="4140"/>
                    <a:pt x="1112" y="4940"/>
                    <a:pt x="1912" y="5498"/>
                  </a:cubicBezTo>
                  <a:cubicBezTo>
                    <a:pt x="2653" y="4817"/>
                    <a:pt x="3394" y="4199"/>
                    <a:pt x="4075" y="3582"/>
                  </a:cubicBezTo>
                  <a:lnTo>
                    <a:pt x="4629" y="3028"/>
                  </a:lnTo>
                  <a:cubicBezTo>
                    <a:pt x="4752" y="2905"/>
                    <a:pt x="4816" y="2717"/>
                    <a:pt x="4876" y="2535"/>
                  </a:cubicBezTo>
                  <a:lnTo>
                    <a:pt x="5246" y="1794"/>
                  </a:lnTo>
                  <a:cubicBezTo>
                    <a:pt x="5246" y="1482"/>
                    <a:pt x="5187" y="1235"/>
                    <a:pt x="5187" y="988"/>
                  </a:cubicBezTo>
                  <a:cubicBezTo>
                    <a:pt x="5063" y="495"/>
                    <a:pt x="4693" y="1"/>
                    <a:pt x="419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544;p36">
              <a:extLst>
                <a:ext uri="{FF2B5EF4-FFF2-40B4-BE49-F238E27FC236}">
                  <a16:creationId xmlns:a16="http://schemas.microsoft.com/office/drawing/2014/main" id="{FB66600F-65AF-468A-8DD9-6E2F351BFC08}"/>
                </a:ext>
              </a:extLst>
            </p:cNvPr>
            <p:cNvSpPr/>
            <p:nvPr/>
          </p:nvSpPr>
          <p:spPr>
            <a:xfrm>
              <a:off x="3513675" y="4205075"/>
              <a:ext cx="106475" cy="234650"/>
            </a:xfrm>
            <a:custGeom>
              <a:avLst/>
              <a:gdLst/>
              <a:ahLst/>
              <a:cxnLst/>
              <a:rect l="l" t="t" r="r" b="b"/>
              <a:pathLst>
                <a:path w="4259" h="9386" extrusionOk="0">
                  <a:moveTo>
                    <a:pt x="2717" y="1"/>
                  </a:moveTo>
                  <a:cubicBezTo>
                    <a:pt x="2529" y="1"/>
                    <a:pt x="2347" y="65"/>
                    <a:pt x="2223" y="189"/>
                  </a:cubicBezTo>
                  <a:cubicBezTo>
                    <a:pt x="2100" y="312"/>
                    <a:pt x="2035" y="495"/>
                    <a:pt x="1976" y="683"/>
                  </a:cubicBezTo>
                  <a:cubicBezTo>
                    <a:pt x="865" y="3459"/>
                    <a:pt x="0" y="6486"/>
                    <a:pt x="801" y="9386"/>
                  </a:cubicBezTo>
                  <a:cubicBezTo>
                    <a:pt x="865" y="8892"/>
                    <a:pt x="924" y="8462"/>
                    <a:pt x="1235" y="8151"/>
                  </a:cubicBezTo>
                  <a:cubicBezTo>
                    <a:pt x="1665" y="6422"/>
                    <a:pt x="2347" y="4758"/>
                    <a:pt x="3211" y="3335"/>
                  </a:cubicBezTo>
                  <a:cubicBezTo>
                    <a:pt x="3517" y="2782"/>
                    <a:pt x="3888" y="2224"/>
                    <a:pt x="4258" y="1730"/>
                  </a:cubicBezTo>
                  <a:lnTo>
                    <a:pt x="4135" y="1606"/>
                  </a:lnTo>
                  <a:cubicBezTo>
                    <a:pt x="3888" y="1483"/>
                    <a:pt x="3641" y="1300"/>
                    <a:pt x="3517" y="1053"/>
                  </a:cubicBezTo>
                  <a:cubicBezTo>
                    <a:pt x="3394" y="865"/>
                    <a:pt x="3394" y="618"/>
                    <a:pt x="3335" y="436"/>
                  </a:cubicBezTo>
                  <a:cubicBezTo>
                    <a:pt x="3211" y="189"/>
                    <a:pt x="2964" y="1"/>
                    <a:pt x="27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545;p36">
              <a:extLst>
                <a:ext uri="{FF2B5EF4-FFF2-40B4-BE49-F238E27FC236}">
                  <a16:creationId xmlns:a16="http://schemas.microsoft.com/office/drawing/2014/main" id="{D0E64851-5345-41D2-835F-D4AB130AC317}"/>
                </a:ext>
              </a:extLst>
            </p:cNvPr>
            <p:cNvSpPr/>
            <p:nvPr/>
          </p:nvSpPr>
          <p:spPr>
            <a:xfrm>
              <a:off x="3530600" y="3950450"/>
              <a:ext cx="297975" cy="371975"/>
            </a:xfrm>
            <a:custGeom>
              <a:avLst/>
              <a:gdLst/>
              <a:ahLst/>
              <a:cxnLst/>
              <a:rect l="l" t="t" r="r" b="b"/>
              <a:pathLst>
                <a:path w="11919" h="14879" extrusionOk="0">
                  <a:moveTo>
                    <a:pt x="11855" y="1"/>
                  </a:moveTo>
                  <a:cubicBezTo>
                    <a:pt x="11855" y="1"/>
                    <a:pt x="9449" y="1171"/>
                    <a:pt x="6733" y="3641"/>
                  </a:cubicBezTo>
                  <a:cubicBezTo>
                    <a:pt x="4016" y="6111"/>
                    <a:pt x="1052" y="9756"/>
                    <a:pt x="0" y="14819"/>
                  </a:cubicBezTo>
                  <a:cubicBezTo>
                    <a:pt x="0" y="14819"/>
                    <a:pt x="0" y="14878"/>
                    <a:pt x="64" y="14878"/>
                  </a:cubicBezTo>
                  <a:lnTo>
                    <a:pt x="64" y="14819"/>
                  </a:lnTo>
                  <a:cubicBezTo>
                    <a:pt x="1176" y="9815"/>
                    <a:pt x="4075" y="6111"/>
                    <a:pt x="6792" y="3705"/>
                  </a:cubicBezTo>
                  <a:cubicBezTo>
                    <a:pt x="8150" y="2471"/>
                    <a:pt x="9385" y="1606"/>
                    <a:pt x="10373" y="989"/>
                  </a:cubicBezTo>
                  <a:cubicBezTo>
                    <a:pt x="10808" y="678"/>
                    <a:pt x="11178" y="431"/>
                    <a:pt x="11484" y="307"/>
                  </a:cubicBezTo>
                  <a:cubicBezTo>
                    <a:pt x="11608" y="248"/>
                    <a:pt x="11731" y="184"/>
                    <a:pt x="11795" y="124"/>
                  </a:cubicBezTo>
                  <a:cubicBezTo>
                    <a:pt x="11855" y="124"/>
                    <a:pt x="11919" y="60"/>
                    <a:pt x="11919" y="60"/>
                  </a:cubicBezTo>
                  <a:cubicBezTo>
                    <a:pt x="11919" y="1"/>
                    <a:pt x="11855" y="1"/>
                    <a:pt x="11855" y="1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546;p36">
              <a:extLst>
                <a:ext uri="{FF2B5EF4-FFF2-40B4-BE49-F238E27FC236}">
                  <a16:creationId xmlns:a16="http://schemas.microsoft.com/office/drawing/2014/main" id="{7D02D21E-1623-4B06-99AB-0ED40BDEAE17}"/>
                </a:ext>
              </a:extLst>
            </p:cNvPr>
            <p:cNvSpPr/>
            <p:nvPr/>
          </p:nvSpPr>
          <p:spPr>
            <a:xfrm>
              <a:off x="3695825" y="4043075"/>
              <a:ext cx="52500" cy="69425"/>
            </a:xfrm>
            <a:custGeom>
              <a:avLst/>
              <a:gdLst/>
              <a:ahLst/>
              <a:cxnLst/>
              <a:rect l="l" t="t" r="r" b="b"/>
              <a:pathLst>
                <a:path w="2100" h="2777" extrusionOk="0">
                  <a:moveTo>
                    <a:pt x="59" y="0"/>
                  </a:moveTo>
                  <a:cubicBezTo>
                    <a:pt x="59" y="60"/>
                    <a:pt x="0" y="60"/>
                    <a:pt x="0" y="124"/>
                  </a:cubicBezTo>
                  <a:cubicBezTo>
                    <a:pt x="0" y="124"/>
                    <a:pt x="0" y="183"/>
                    <a:pt x="59" y="183"/>
                  </a:cubicBezTo>
                  <a:lnTo>
                    <a:pt x="124" y="183"/>
                  </a:lnTo>
                  <a:lnTo>
                    <a:pt x="124" y="124"/>
                  </a:lnTo>
                  <a:lnTo>
                    <a:pt x="124" y="60"/>
                  </a:lnTo>
                  <a:lnTo>
                    <a:pt x="183" y="60"/>
                  </a:lnTo>
                  <a:cubicBezTo>
                    <a:pt x="183" y="60"/>
                    <a:pt x="247" y="60"/>
                    <a:pt x="306" y="124"/>
                  </a:cubicBezTo>
                  <a:cubicBezTo>
                    <a:pt x="430" y="124"/>
                    <a:pt x="494" y="183"/>
                    <a:pt x="553" y="247"/>
                  </a:cubicBezTo>
                  <a:cubicBezTo>
                    <a:pt x="617" y="247"/>
                    <a:pt x="677" y="247"/>
                    <a:pt x="677" y="307"/>
                  </a:cubicBezTo>
                  <a:lnTo>
                    <a:pt x="741" y="307"/>
                  </a:lnTo>
                  <a:cubicBezTo>
                    <a:pt x="864" y="494"/>
                    <a:pt x="924" y="677"/>
                    <a:pt x="988" y="865"/>
                  </a:cubicBezTo>
                  <a:cubicBezTo>
                    <a:pt x="988" y="1112"/>
                    <a:pt x="988" y="1359"/>
                    <a:pt x="1047" y="1541"/>
                  </a:cubicBezTo>
                  <a:cubicBezTo>
                    <a:pt x="1171" y="2100"/>
                    <a:pt x="1605" y="2470"/>
                    <a:pt x="2035" y="2776"/>
                  </a:cubicBezTo>
                  <a:lnTo>
                    <a:pt x="2099" y="2717"/>
                  </a:lnTo>
                  <a:cubicBezTo>
                    <a:pt x="1665" y="2406"/>
                    <a:pt x="1235" y="2035"/>
                    <a:pt x="1111" y="1541"/>
                  </a:cubicBezTo>
                  <a:cubicBezTo>
                    <a:pt x="1111" y="1359"/>
                    <a:pt x="1047" y="1112"/>
                    <a:pt x="1047" y="865"/>
                  </a:cubicBezTo>
                  <a:cubicBezTo>
                    <a:pt x="1047" y="677"/>
                    <a:pt x="988" y="430"/>
                    <a:pt x="800" y="247"/>
                  </a:cubicBezTo>
                  <a:lnTo>
                    <a:pt x="741" y="247"/>
                  </a:lnTo>
                  <a:cubicBezTo>
                    <a:pt x="677" y="183"/>
                    <a:pt x="617" y="124"/>
                    <a:pt x="494" y="60"/>
                  </a:cubicBezTo>
                  <a:cubicBezTo>
                    <a:pt x="370" y="0"/>
                    <a:pt x="247" y="0"/>
                    <a:pt x="18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547;p36">
              <a:extLst>
                <a:ext uri="{FF2B5EF4-FFF2-40B4-BE49-F238E27FC236}">
                  <a16:creationId xmlns:a16="http://schemas.microsoft.com/office/drawing/2014/main" id="{26347614-EA18-4C15-9632-AFD31C927A48}"/>
                </a:ext>
              </a:extLst>
            </p:cNvPr>
            <p:cNvSpPr/>
            <p:nvPr/>
          </p:nvSpPr>
          <p:spPr>
            <a:xfrm>
              <a:off x="3593950" y="4168050"/>
              <a:ext cx="55575" cy="41750"/>
            </a:xfrm>
            <a:custGeom>
              <a:avLst/>
              <a:gdLst/>
              <a:ahLst/>
              <a:cxnLst/>
              <a:rect l="l" t="t" r="r" b="b"/>
              <a:pathLst>
                <a:path w="2223" h="1670" extrusionOk="0">
                  <a:moveTo>
                    <a:pt x="59" y="0"/>
                  </a:moveTo>
                  <a:cubicBezTo>
                    <a:pt x="0" y="64"/>
                    <a:pt x="0" y="188"/>
                    <a:pt x="0" y="247"/>
                  </a:cubicBezTo>
                  <a:cubicBezTo>
                    <a:pt x="0" y="494"/>
                    <a:pt x="124" y="682"/>
                    <a:pt x="247" y="864"/>
                  </a:cubicBezTo>
                  <a:cubicBezTo>
                    <a:pt x="494" y="1052"/>
                    <a:pt x="864" y="1235"/>
                    <a:pt x="1171" y="1358"/>
                  </a:cubicBezTo>
                  <a:cubicBezTo>
                    <a:pt x="1541" y="1482"/>
                    <a:pt x="1912" y="1546"/>
                    <a:pt x="2159" y="1670"/>
                  </a:cubicBezTo>
                  <a:lnTo>
                    <a:pt x="2223" y="1546"/>
                  </a:lnTo>
                  <a:cubicBezTo>
                    <a:pt x="1852" y="1423"/>
                    <a:pt x="1294" y="1358"/>
                    <a:pt x="864" y="1176"/>
                  </a:cubicBezTo>
                  <a:cubicBezTo>
                    <a:pt x="677" y="1052"/>
                    <a:pt x="430" y="929"/>
                    <a:pt x="306" y="805"/>
                  </a:cubicBezTo>
                  <a:cubicBezTo>
                    <a:pt x="183" y="618"/>
                    <a:pt x="124" y="435"/>
                    <a:pt x="124" y="247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548;p36">
              <a:extLst>
                <a:ext uri="{FF2B5EF4-FFF2-40B4-BE49-F238E27FC236}">
                  <a16:creationId xmlns:a16="http://schemas.microsoft.com/office/drawing/2014/main" id="{97A3A618-BD4D-4960-AE3A-086A7764B4F8}"/>
                </a:ext>
              </a:extLst>
            </p:cNvPr>
            <p:cNvSpPr/>
            <p:nvPr/>
          </p:nvSpPr>
          <p:spPr>
            <a:xfrm>
              <a:off x="3579975" y="4197425"/>
              <a:ext cx="40175" cy="52500"/>
            </a:xfrm>
            <a:custGeom>
              <a:avLst/>
              <a:gdLst/>
              <a:ahLst/>
              <a:cxnLst/>
              <a:rect l="l" t="t" r="r" b="b"/>
              <a:pathLst>
                <a:path w="1607" h="2100" extrusionOk="0">
                  <a:moveTo>
                    <a:pt x="65" y="1"/>
                  </a:moveTo>
                  <a:lnTo>
                    <a:pt x="1" y="60"/>
                  </a:lnTo>
                  <a:cubicBezTo>
                    <a:pt x="189" y="124"/>
                    <a:pt x="371" y="183"/>
                    <a:pt x="495" y="371"/>
                  </a:cubicBezTo>
                  <a:cubicBezTo>
                    <a:pt x="618" y="495"/>
                    <a:pt x="683" y="677"/>
                    <a:pt x="683" y="865"/>
                  </a:cubicBezTo>
                  <a:lnTo>
                    <a:pt x="683" y="989"/>
                  </a:lnTo>
                  <a:lnTo>
                    <a:pt x="683" y="1112"/>
                  </a:lnTo>
                  <a:cubicBezTo>
                    <a:pt x="683" y="1171"/>
                    <a:pt x="683" y="1236"/>
                    <a:pt x="742" y="1295"/>
                  </a:cubicBezTo>
                  <a:cubicBezTo>
                    <a:pt x="806" y="1359"/>
                    <a:pt x="806" y="1418"/>
                    <a:pt x="865" y="1542"/>
                  </a:cubicBezTo>
                  <a:cubicBezTo>
                    <a:pt x="1053" y="1789"/>
                    <a:pt x="1300" y="2036"/>
                    <a:pt x="1606" y="2100"/>
                  </a:cubicBezTo>
                  <a:lnTo>
                    <a:pt x="1606" y="2036"/>
                  </a:lnTo>
                  <a:cubicBezTo>
                    <a:pt x="1359" y="1976"/>
                    <a:pt x="1112" y="1729"/>
                    <a:pt x="989" y="1482"/>
                  </a:cubicBezTo>
                  <a:cubicBezTo>
                    <a:pt x="865" y="1359"/>
                    <a:pt x="865" y="1295"/>
                    <a:pt x="806" y="1236"/>
                  </a:cubicBezTo>
                  <a:cubicBezTo>
                    <a:pt x="742" y="1236"/>
                    <a:pt x="742" y="1171"/>
                    <a:pt x="742" y="1112"/>
                  </a:cubicBezTo>
                  <a:lnTo>
                    <a:pt x="742" y="989"/>
                  </a:lnTo>
                  <a:lnTo>
                    <a:pt x="742" y="865"/>
                  </a:lnTo>
                  <a:cubicBezTo>
                    <a:pt x="742" y="677"/>
                    <a:pt x="683" y="430"/>
                    <a:pt x="559" y="307"/>
                  </a:cubicBezTo>
                  <a:cubicBezTo>
                    <a:pt x="436" y="124"/>
                    <a:pt x="248" y="1"/>
                    <a:pt x="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549;p36">
              <a:extLst>
                <a:ext uri="{FF2B5EF4-FFF2-40B4-BE49-F238E27FC236}">
                  <a16:creationId xmlns:a16="http://schemas.microsoft.com/office/drawing/2014/main" id="{08236E57-18EF-439E-BD95-885B25C3BF2F}"/>
                </a:ext>
              </a:extLst>
            </p:cNvPr>
            <p:cNvSpPr/>
            <p:nvPr/>
          </p:nvSpPr>
          <p:spPr>
            <a:xfrm>
              <a:off x="3722000" y="4021450"/>
              <a:ext cx="55575" cy="67950"/>
            </a:xfrm>
            <a:custGeom>
              <a:avLst/>
              <a:gdLst/>
              <a:ahLst/>
              <a:cxnLst/>
              <a:rect l="l" t="t" r="r" b="b"/>
              <a:pathLst>
                <a:path w="2223" h="2718" extrusionOk="0">
                  <a:moveTo>
                    <a:pt x="64" y="1"/>
                  </a:moveTo>
                  <a:cubicBezTo>
                    <a:pt x="64" y="124"/>
                    <a:pt x="0" y="248"/>
                    <a:pt x="0" y="307"/>
                  </a:cubicBezTo>
                  <a:cubicBezTo>
                    <a:pt x="0" y="554"/>
                    <a:pt x="124" y="742"/>
                    <a:pt x="247" y="925"/>
                  </a:cubicBezTo>
                  <a:lnTo>
                    <a:pt x="805" y="1295"/>
                  </a:lnTo>
                  <a:cubicBezTo>
                    <a:pt x="1359" y="1606"/>
                    <a:pt x="1793" y="2160"/>
                    <a:pt x="2164" y="2718"/>
                  </a:cubicBezTo>
                  <a:lnTo>
                    <a:pt x="2223" y="2653"/>
                  </a:lnTo>
                  <a:cubicBezTo>
                    <a:pt x="1852" y="2100"/>
                    <a:pt x="1423" y="1542"/>
                    <a:pt x="865" y="1236"/>
                  </a:cubicBezTo>
                  <a:lnTo>
                    <a:pt x="311" y="865"/>
                  </a:lnTo>
                  <a:cubicBezTo>
                    <a:pt x="188" y="678"/>
                    <a:pt x="124" y="554"/>
                    <a:pt x="124" y="307"/>
                  </a:cubicBezTo>
                  <a:cubicBezTo>
                    <a:pt x="124" y="248"/>
                    <a:pt x="124" y="124"/>
                    <a:pt x="18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550;p36">
              <a:extLst>
                <a:ext uri="{FF2B5EF4-FFF2-40B4-BE49-F238E27FC236}">
                  <a16:creationId xmlns:a16="http://schemas.microsoft.com/office/drawing/2014/main" id="{C6060EC8-283C-4B9B-BE80-E2304F63ED8F}"/>
                </a:ext>
              </a:extLst>
            </p:cNvPr>
            <p:cNvSpPr/>
            <p:nvPr/>
          </p:nvSpPr>
          <p:spPr>
            <a:xfrm>
              <a:off x="4209750" y="3172500"/>
              <a:ext cx="38675" cy="206850"/>
            </a:xfrm>
            <a:custGeom>
              <a:avLst/>
              <a:gdLst/>
              <a:ahLst/>
              <a:cxnLst/>
              <a:rect l="l" t="t" r="r" b="b"/>
              <a:pathLst>
                <a:path w="1547" h="8274" extrusionOk="0">
                  <a:moveTo>
                    <a:pt x="65" y="0"/>
                  </a:moveTo>
                  <a:cubicBezTo>
                    <a:pt x="1" y="741"/>
                    <a:pt x="1" y="1418"/>
                    <a:pt x="1" y="2036"/>
                  </a:cubicBezTo>
                  <a:cubicBezTo>
                    <a:pt x="1" y="5063"/>
                    <a:pt x="312" y="6604"/>
                    <a:pt x="618" y="7410"/>
                  </a:cubicBezTo>
                  <a:cubicBezTo>
                    <a:pt x="806" y="7780"/>
                    <a:pt x="989" y="8027"/>
                    <a:pt x="1112" y="8151"/>
                  </a:cubicBezTo>
                  <a:cubicBezTo>
                    <a:pt x="1300" y="8274"/>
                    <a:pt x="1423" y="8274"/>
                    <a:pt x="1483" y="8274"/>
                  </a:cubicBezTo>
                  <a:cubicBezTo>
                    <a:pt x="1483" y="8274"/>
                    <a:pt x="1547" y="8274"/>
                    <a:pt x="1547" y="8210"/>
                  </a:cubicBezTo>
                  <a:lnTo>
                    <a:pt x="1483" y="8210"/>
                  </a:lnTo>
                  <a:cubicBezTo>
                    <a:pt x="1423" y="8210"/>
                    <a:pt x="1300" y="8210"/>
                    <a:pt x="1176" y="8086"/>
                  </a:cubicBezTo>
                  <a:cubicBezTo>
                    <a:pt x="989" y="7904"/>
                    <a:pt x="682" y="7533"/>
                    <a:pt x="495" y="6604"/>
                  </a:cubicBezTo>
                  <a:cubicBezTo>
                    <a:pt x="248" y="5740"/>
                    <a:pt x="65" y="4322"/>
                    <a:pt x="65" y="2036"/>
                  </a:cubicBezTo>
                  <a:cubicBezTo>
                    <a:pt x="65" y="1418"/>
                    <a:pt x="65" y="741"/>
                    <a:pt x="124" y="60"/>
                  </a:cubicBezTo>
                  <a:cubicBezTo>
                    <a:pt x="124" y="0"/>
                    <a:pt x="124" y="0"/>
                    <a:pt x="6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551;p36">
              <a:extLst>
                <a:ext uri="{FF2B5EF4-FFF2-40B4-BE49-F238E27FC236}">
                  <a16:creationId xmlns:a16="http://schemas.microsoft.com/office/drawing/2014/main" id="{0DE87FE1-5ED7-4B8D-87F9-9869BD6195E9}"/>
                </a:ext>
              </a:extLst>
            </p:cNvPr>
            <p:cNvSpPr/>
            <p:nvPr/>
          </p:nvSpPr>
          <p:spPr>
            <a:xfrm>
              <a:off x="3499725" y="3760250"/>
              <a:ext cx="1216350" cy="1680350"/>
            </a:xfrm>
            <a:custGeom>
              <a:avLst/>
              <a:gdLst/>
              <a:ahLst/>
              <a:cxnLst/>
              <a:rect l="l" t="t" r="r" b="b"/>
              <a:pathLst>
                <a:path w="48654" h="67214" extrusionOk="0">
                  <a:moveTo>
                    <a:pt x="40557" y="0"/>
                  </a:moveTo>
                  <a:cubicBezTo>
                    <a:pt x="40499" y="0"/>
                    <a:pt x="40440" y="4"/>
                    <a:pt x="40380" y="12"/>
                  </a:cubicBezTo>
                  <a:cubicBezTo>
                    <a:pt x="39456" y="135"/>
                    <a:pt x="36305" y="506"/>
                    <a:pt x="35687" y="629"/>
                  </a:cubicBezTo>
                  <a:cubicBezTo>
                    <a:pt x="35534" y="662"/>
                    <a:pt x="35195" y="678"/>
                    <a:pt x="34739" y="678"/>
                  </a:cubicBezTo>
                  <a:cubicBezTo>
                    <a:pt x="34283" y="678"/>
                    <a:pt x="33712" y="662"/>
                    <a:pt x="33094" y="629"/>
                  </a:cubicBezTo>
                  <a:cubicBezTo>
                    <a:pt x="32199" y="595"/>
                    <a:pt x="31240" y="559"/>
                    <a:pt x="30449" y="559"/>
                  </a:cubicBezTo>
                  <a:cubicBezTo>
                    <a:pt x="29878" y="559"/>
                    <a:pt x="29394" y="578"/>
                    <a:pt x="29083" y="629"/>
                  </a:cubicBezTo>
                  <a:cubicBezTo>
                    <a:pt x="27784" y="941"/>
                    <a:pt x="23462" y="2482"/>
                    <a:pt x="22045" y="3287"/>
                  </a:cubicBezTo>
                  <a:cubicBezTo>
                    <a:pt x="20375" y="4151"/>
                    <a:pt x="18834" y="5386"/>
                    <a:pt x="17412" y="6621"/>
                  </a:cubicBezTo>
                  <a:cubicBezTo>
                    <a:pt x="16241" y="7609"/>
                    <a:pt x="15377" y="8844"/>
                    <a:pt x="14448" y="9955"/>
                  </a:cubicBezTo>
                  <a:cubicBezTo>
                    <a:pt x="14018" y="10449"/>
                    <a:pt x="13524" y="10943"/>
                    <a:pt x="13030" y="11373"/>
                  </a:cubicBezTo>
                  <a:cubicBezTo>
                    <a:pt x="9820" y="14154"/>
                    <a:pt x="5928" y="17488"/>
                    <a:pt x="3769" y="21128"/>
                  </a:cubicBezTo>
                  <a:cubicBezTo>
                    <a:pt x="1976" y="24032"/>
                    <a:pt x="1052" y="27796"/>
                    <a:pt x="1052" y="31195"/>
                  </a:cubicBezTo>
                  <a:cubicBezTo>
                    <a:pt x="1052" y="35517"/>
                    <a:pt x="0" y="37181"/>
                    <a:pt x="1052" y="41133"/>
                  </a:cubicBezTo>
                  <a:cubicBezTo>
                    <a:pt x="2100" y="45084"/>
                    <a:pt x="2100" y="46630"/>
                    <a:pt x="3152" y="48606"/>
                  </a:cubicBezTo>
                  <a:cubicBezTo>
                    <a:pt x="4199" y="50582"/>
                    <a:pt x="8027" y="55274"/>
                    <a:pt x="12225" y="58174"/>
                  </a:cubicBezTo>
                  <a:cubicBezTo>
                    <a:pt x="16424" y="61078"/>
                    <a:pt x="24021" y="64595"/>
                    <a:pt x="24514" y="64842"/>
                  </a:cubicBezTo>
                  <a:cubicBezTo>
                    <a:pt x="24997" y="65113"/>
                    <a:pt x="28344" y="67213"/>
                    <a:pt x="31364" y="67213"/>
                  </a:cubicBezTo>
                  <a:cubicBezTo>
                    <a:pt x="31808" y="67213"/>
                    <a:pt x="32245" y="67168"/>
                    <a:pt x="32664" y="67065"/>
                  </a:cubicBezTo>
                  <a:cubicBezTo>
                    <a:pt x="35934" y="66324"/>
                    <a:pt x="38651" y="64595"/>
                    <a:pt x="39580" y="62249"/>
                  </a:cubicBezTo>
                  <a:cubicBezTo>
                    <a:pt x="40503" y="59902"/>
                    <a:pt x="44578" y="53728"/>
                    <a:pt x="44949" y="51629"/>
                  </a:cubicBezTo>
                  <a:cubicBezTo>
                    <a:pt x="45383" y="49530"/>
                    <a:pt x="48653" y="41133"/>
                    <a:pt x="47483" y="36811"/>
                  </a:cubicBezTo>
                  <a:cubicBezTo>
                    <a:pt x="46742" y="34282"/>
                    <a:pt x="46001" y="31501"/>
                    <a:pt x="44702" y="29219"/>
                  </a:cubicBezTo>
                  <a:cubicBezTo>
                    <a:pt x="44084" y="28231"/>
                    <a:pt x="44272" y="27367"/>
                    <a:pt x="44025" y="26314"/>
                  </a:cubicBezTo>
                  <a:cubicBezTo>
                    <a:pt x="43902" y="25573"/>
                    <a:pt x="43467" y="24897"/>
                    <a:pt x="43096" y="24215"/>
                  </a:cubicBezTo>
                  <a:cubicBezTo>
                    <a:pt x="42667" y="23351"/>
                    <a:pt x="42109" y="22486"/>
                    <a:pt x="41368" y="21810"/>
                  </a:cubicBezTo>
                  <a:cubicBezTo>
                    <a:pt x="39580" y="20204"/>
                    <a:pt x="35875" y="20204"/>
                    <a:pt x="33588" y="19523"/>
                  </a:cubicBezTo>
                  <a:cubicBezTo>
                    <a:pt x="31612" y="18905"/>
                    <a:pt x="28466" y="17917"/>
                    <a:pt x="27908" y="15571"/>
                  </a:cubicBezTo>
                  <a:cubicBezTo>
                    <a:pt x="26984" y="11807"/>
                    <a:pt x="27537" y="9832"/>
                    <a:pt x="28466" y="9150"/>
                  </a:cubicBezTo>
                  <a:cubicBezTo>
                    <a:pt x="29337" y="8568"/>
                    <a:pt x="31362" y="5849"/>
                    <a:pt x="33866" y="5849"/>
                  </a:cubicBezTo>
                  <a:cubicBezTo>
                    <a:pt x="34019" y="5849"/>
                    <a:pt x="34173" y="5859"/>
                    <a:pt x="34329" y="5880"/>
                  </a:cubicBezTo>
                  <a:cubicBezTo>
                    <a:pt x="36550" y="6223"/>
                    <a:pt x="37665" y="6963"/>
                    <a:pt x="38497" y="6963"/>
                  </a:cubicBezTo>
                  <a:cubicBezTo>
                    <a:pt x="38707" y="6963"/>
                    <a:pt x="38899" y="6916"/>
                    <a:pt x="39086" y="6804"/>
                  </a:cubicBezTo>
                  <a:cubicBezTo>
                    <a:pt x="40009" y="6310"/>
                    <a:pt x="40750" y="5075"/>
                    <a:pt x="40874" y="4704"/>
                  </a:cubicBezTo>
                  <a:cubicBezTo>
                    <a:pt x="41061" y="4334"/>
                    <a:pt x="41679" y="4704"/>
                    <a:pt x="42232" y="4211"/>
                  </a:cubicBezTo>
                  <a:cubicBezTo>
                    <a:pt x="42726" y="3657"/>
                    <a:pt x="42973" y="2111"/>
                    <a:pt x="42479" y="1435"/>
                  </a:cubicBezTo>
                  <a:cubicBezTo>
                    <a:pt x="41962" y="797"/>
                    <a:pt x="41388" y="0"/>
                    <a:pt x="40557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1" name="Google Shape;1552;p36">
              <a:extLst>
                <a:ext uri="{FF2B5EF4-FFF2-40B4-BE49-F238E27FC236}">
                  <a16:creationId xmlns:a16="http://schemas.microsoft.com/office/drawing/2014/main" id="{4039940D-60FB-42E2-9A06-F70CF4D4CED3}"/>
                </a:ext>
              </a:extLst>
            </p:cNvPr>
            <p:cNvSpPr/>
            <p:nvPr/>
          </p:nvSpPr>
          <p:spPr>
            <a:xfrm>
              <a:off x="3532200" y="4441325"/>
              <a:ext cx="3100" cy="23100"/>
            </a:xfrm>
            <a:custGeom>
              <a:avLst/>
              <a:gdLst/>
              <a:ahLst/>
              <a:cxnLst/>
              <a:rect l="l" t="t" r="r" b="b"/>
              <a:pathLst>
                <a:path w="124" h="924" extrusionOk="0">
                  <a:moveTo>
                    <a:pt x="60" y="0"/>
                  </a:moveTo>
                  <a:lnTo>
                    <a:pt x="60" y="59"/>
                  </a:lnTo>
                  <a:cubicBezTo>
                    <a:pt x="0" y="370"/>
                    <a:pt x="0" y="617"/>
                    <a:pt x="0" y="924"/>
                  </a:cubicBezTo>
                  <a:cubicBezTo>
                    <a:pt x="60" y="677"/>
                    <a:pt x="60" y="370"/>
                    <a:pt x="124" y="124"/>
                  </a:cubicBezTo>
                  <a:cubicBezTo>
                    <a:pt x="124" y="124"/>
                    <a:pt x="124" y="59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553;p36">
              <a:extLst>
                <a:ext uri="{FF2B5EF4-FFF2-40B4-BE49-F238E27FC236}">
                  <a16:creationId xmlns:a16="http://schemas.microsoft.com/office/drawing/2014/main" id="{B69C6FF5-9976-48BB-89D6-578FA69F3358}"/>
                </a:ext>
              </a:extLst>
            </p:cNvPr>
            <p:cNvSpPr/>
            <p:nvPr/>
          </p:nvSpPr>
          <p:spPr>
            <a:xfrm>
              <a:off x="3533675" y="4408825"/>
              <a:ext cx="10900" cy="35600"/>
            </a:xfrm>
            <a:custGeom>
              <a:avLst/>
              <a:gdLst/>
              <a:ahLst/>
              <a:cxnLst/>
              <a:rect l="l" t="t" r="r" b="b"/>
              <a:pathLst>
                <a:path w="436" h="1424" extrusionOk="0">
                  <a:moveTo>
                    <a:pt x="435" y="1"/>
                  </a:moveTo>
                  <a:lnTo>
                    <a:pt x="435" y="1"/>
                  </a:lnTo>
                  <a:cubicBezTo>
                    <a:pt x="124" y="312"/>
                    <a:pt x="65" y="742"/>
                    <a:pt x="1" y="1236"/>
                  </a:cubicBezTo>
                  <a:lnTo>
                    <a:pt x="1" y="1300"/>
                  </a:lnTo>
                  <a:cubicBezTo>
                    <a:pt x="65" y="1359"/>
                    <a:pt x="65" y="1424"/>
                    <a:pt x="65" y="1424"/>
                  </a:cubicBezTo>
                  <a:cubicBezTo>
                    <a:pt x="188" y="930"/>
                    <a:pt x="248" y="436"/>
                    <a:pt x="43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554;p36">
              <a:extLst>
                <a:ext uri="{FF2B5EF4-FFF2-40B4-BE49-F238E27FC236}">
                  <a16:creationId xmlns:a16="http://schemas.microsoft.com/office/drawing/2014/main" id="{5FE45C98-B496-4B21-AF2D-3DE1B3562657}"/>
                </a:ext>
              </a:extLst>
            </p:cNvPr>
            <p:cNvSpPr/>
            <p:nvPr/>
          </p:nvSpPr>
          <p:spPr>
            <a:xfrm>
              <a:off x="3530600" y="4117175"/>
              <a:ext cx="558775" cy="855150"/>
            </a:xfrm>
            <a:custGeom>
              <a:avLst/>
              <a:gdLst/>
              <a:ahLst/>
              <a:cxnLst/>
              <a:rect l="l" t="t" r="r" b="b"/>
              <a:pathLst>
                <a:path w="22351" h="34206" extrusionOk="0">
                  <a:moveTo>
                    <a:pt x="17599" y="0"/>
                  </a:moveTo>
                  <a:cubicBezTo>
                    <a:pt x="17535" y="0"/>
                    <a:pt x="17476" y="0"/>
                    <a:pt x="17411" y="59"/>
                  </a:cubicBezTo>
                  <a:cubicBezTo>
                    <a:pt x="16547" y="247"/>
                    <a:pt x="15870" y="924"/>
                    <a:pt x="15065" y="1294"/>
                  </a:cubicBezTo>
                  <a:cubicBezTo>
                    <a:pt x="14077" y="1665"/>
                    <a:pt x="13030" y="2099"/>
                    <a:pt x="12042" y="2529"/>
                  </a:cubicBezTo>
                  <a:cubicBezTo>
                    <a:pt x="11054" y="2899"/>
                    <a:pt x="10067" y="3334"/>
                    <a:pt x="9202" y="3887"/>
                  </a:cubicBezTo>
                  <a:cubicBezTo>
                    <a:pt x="8027" y="4692"/>
                    <a:pt x="6915" y="5927"/>
                    <a:pt x="5433" y="6174"/>
                  </a:cubicBezTo>
                  <a:cubicBezTo>
                    <a:pt x="5992" y="5186"/>
                    <a:pt x="6856" y="4258"/>
                    <a:pt x="7473" y="3270"/>
                  </a:cubicBezTo>
                  <a:cubicBezTo>
                    <a:pt x="7350" y="3211"/>
                    <a:pt x="7226" y="3146"/>
                    <a:pt x="7103" y="3146"/>
                  </a:cubicBezTo>
                  <a:cubicBezTo>
                    <a:pt x="6668" y="3146"/>
                    <a:pt x="6239" y="3458"/>
                    <a:pt x="5927" y="3828"/>
                  </a:cubicBezTo>
                  <a:cubicBezTo>
                    <a:pt x="4075" y="5927"/>
                    <a:pt x="3952" y="9385"/>
                    <a:pt x="1423" y="10990"/>
                  </a:cubicBezTo>
                  <a:cubicBezTo>
                    <a:pt x="1111" y="11173"/>
                    <a:pt x="805" y="11296"/>
                    <a:pt x="618" y="11543"/>
                  </a:cubicBezTo>
                  <a:cubicBezTo>
                    <a:pt x="558" y="11608"/>
                    <a:pt x="558" y="11608"/>
                    <a:pt x="558" y="11667"/>
                  </a:cubicBezTo>
                  <a:cubicBezTo>
                    <a:pt x="371" y="12102"/>
                    <a:pt x="311" y="12596"/>
                    <a:pt x="188" y="13090"/>
                  </a:cubicBezTo>
                  <a:cubicBezTo>
                    <a:pt x="124" y="13336"/>
                    <a:pt x="124" y="13643"/>
                    <a:pt x="64" y="13890"/>
                  </a:cubicBezTo>
                  <a:cubicBezTo>
                    <a:pt x="0" y="15742"/>
                    <a:pt x="247" y="17594"/>
                    <a:pt x="494" y="19387"/>
                  </a:cubicBezTo>
                  <a:cubicBezTo>
                    <a:pt x="741" y="20869"/>
                    <a:pt x="988" y="22351"/>
                    <a:pt x="1605" y="23709"/>
                  </a:cubicBezTo>
                  <a:cubicBezTo>
                    <a:pt x="1917" y="24450"/>
                    <a:pt x="2346" y="25191"/>
                    <a:pt x="2781" y="25868"/>
                  </a:cubicBezTo>
                  <a:cubicBezTo>
                    <a:pt x="2964" y="26238"/>
                    <a:pt x="3211" y="26549"/>
                    <a:pt x="3398" y="26920"/>
                  </a:cubicBezTo>
                  <a:cubicBezTo>
                    <a:pt x="3645" y="27043"/>
                    <a:pt x="3952" y="27167"/>
                    <a:pt x="4199" y="27290"/>
                  </a:cubicBezTo>
                  <a:cubicBezTo>
                    <a:pt x="4263" y="27290"/>
                    <a:pt x="4322" y="27350"/>
                    <a:pt x="4386" y="27350"/>
                  </a:cubicBezTo>
                  <a:cubicBezTo>
                    <a:pt x="3952" y="26732"/>
                    <a:pt x="3705" y="25991"/>
                    <a:pt x="3581" y="25250"/>
                  </a:cubicBezTo>
                  <a:lnTo>
                    <a:pt x="3581" y="25250"/>
                  </a:lnTo>
                  <a:cubicBezTo>
                    <a:pt x="4510" y="25685"/>
                    <a:pt x="5310" y="26362"/>
                    <a:pt x="6174" y="26856"/>
                  </a:cubicBezTo>
                  <a:cubicBezTo>
                    <a:pt x="6915" y="27290"/>
                    <a:pt x="7780" y="27661"/>
                    <a:pt x="8585" y="27661"/>
                  </a:cubicBezTo>
                  <a:lnTo>
                    <a:pt x="9079" y="27661"/>
                  </a:lnTo>
                  <a:cubicBezTo>
                    <a:pt x="9015" y="27350"/>
                    <a:pt x="8644" y="27167"/>
                    <a:pt x="8338" y="27043"/>
                  </a:cubicBezTo>
                  <a:cubicBezTo>
                    <a:pt x="7473" y="26796"/>
                    <a:pt x="6486" y="26609"/>
                    <a:pt x="5804" y="25991"/>
                  </a:cubicBezTo>
                  <a:cubicBezTo>
                    <a:pt x="5251" y="25562"/>
                    <a:pt x="4940" y="24880"/>
                    <a:pt x="4386" y="24509"/>
                  </a:cubicBezTo>
                  <a:cubicBezTo>
                    <a:pt x="4016" y="24262"/>
                    <a:pt x="3581" y="24139"/>
                    <a:pt x="3275" y="23833"/>
                  </a:cubicBezTo>
                  <a:cubicBezTo>
                    <a:pt x="3028" y="23586"/>
                    <a:pt x="2840" y="23215"/>
                    <a:pt x="2717" y="22845"/>
                  </a:cubicBezTo>
                  <a:cubicBezTo>
                    <a:pt x="2287" y="21546"/>
                    <a:pt x="1793" y="20252"/>
                    <a:pt x="1299" y="19017"/>
                  </a:cubicBezTo>
                  <a:lnTo>
                    <a:pt x="1299" y="19017"/>
                  </a:lnTo>
                  <a:cubicBezTo>
                    <a:pt x="2470" y="20128"/>
                    <a:pt x="3828" y="21240"/>
                    <a:pt x="5251" y="21980"/>
                  </a:cubicBezTo>
                  <a:cubicBezTo>
                    <a:pt x="5374" y="22040"/>
                    <a:pt x="5498" y="22104"/>
                    <a:pt x="5621" y="22104"/>
                  </a:cubicBezTo>
                  <a:lnTo>
                    <a:pt x="5745" y="22104"/>
                  </a:lnTo>
                  <a:cubicBezTo>
                    <a:pt x="5992" y="22040"/>
                    <a:pt x="6051" y="21669"/>
                    <a:pt x="5927" y="21422"/>
                  </a:cubicBezTo>
                  <a:cubicBezTo>
                    <a:pt x="5804" y="21240"/>
                    <a:pt x="5557" y="21116"/>
                    <a:pt x="5310" y="20993"/>
                  </a:cubicBezTo>
                  <a:cubicBezTo>
                    <a:pt x="4880" y="20805"/>
                    <a:pt x="4016" y="20681"/>
                    <a:pt x="4263" y="20128"/>
                  </a:cubicBezTo>
                  <a:cubicBezTo>
                    <a:pt x="4322" y="19881"/>
                    <a:pt x="4569" y="19817"/>
                    <a:pt x="4816" y="19817"/>
                  </a:cubicBezTo>
                  <a:cubicBezTo>
                    <a:pt x="4880" y="19817"/>
                    <a:pt x="5004" y="19817"/>
                    <a:pt x="5127" y="19881"/>
                  </a:cubicBezTo>
                  <a:lnTo>
                    <a:pt x="5498" y="19881"/>
                  </a:lnTo>
                  <a:cubicBezTo>
                    <a:pt x="5621" y="19881"/>
                    <a:pt x="5680" y="19881"/>
                    <a:pt x="5804" y="19817"/>
                  </a:cubicBezTo>
                  <a:cubicBezTo>
                    <a:pt x="6298" y="19570"/>
                    <a:pt x="6174" y="19076"/>
                    <a:pt x="5498" y="19017"/>
                  </a:cubicBezTo>
                  <a:lnTo>
                    <a:pt x="5374" y="19017"/>
                  </a:lnTo>
                  <a:cubicBezTo>
                    <a:pt x="4940" y="19017"/>
                    <a:pt x="4569" y="19140"/>
                    <a:pt x="4199" y="19323"/>
                  </a:cubicBezTo>
                  <a:cubicBezTo>
                    <a:pt x="3769" y="19634"/>
                    <a:pt x="3458" y="19758"/>
                    <a:pt x="3275" y="19758"/>
                  </a:cubicBezTo>
                  <a:cubicBezTo>
                    <a:pt x="2904" y="19758"/>
                    <a:pt x="2717" y="19447"/>
                    <a:pt x="2411" y="18770"/>
                  </a:cubicBezTo>
                  <a:cubicBezTo>
                    <a:pt x="2099" y="18152"/>
                    <a:pt x="1052" y="16359"/>
                    <a:pt x="1423" y="15806"/>
                  </a:cubicBezTo>
                  <a:lnTo>
                    <a:pt x="1423" y="15806"/>
                  </a:lnTo>
                  <a:cubicBezTo>
                    <a:pt x="1605" y="15865"/>
                    <a:pt x="1729" y="15989"/>
                    <a:pt x="1852" y="16112"/>
                  </a:cubicBezTo>
                  <a:cubicBezTo>
                    <a:pt x="1976" y="16300"/>
                    <a:pt x="2164" y="16424"/>
                    <a:pt x="2346" y="16424"/>
                  </a:cubicBezTo>
                  <a:cubicBezTo>
                    <a:pt x="2411" y="16424"/>
                    <a:pt x="2470" y="16424"/>
                    <a:pt x="2534" y="16359"/>
                  </a:cubicBezTo>
                  <a:cubicBezTo>
                    <a:pt x="2658" y="16236"/>
                    <a:pt x="2658" y="15989"/>
                    <a:pt x="2534" y="15806"/>
                  </a:cubicBezTo>
                  <a:cubicBezTo>
                    <a:pt x="2411" y="15683"/>
                    <a:pt x="2164" y="15618"/>
                    <a:pt x="2040" y="15495"/>
                  </a:cubicBezTo>
                  <a:cubicBezTo>
                    <a:pt x="929" y="14818"/>
                    <a:pt x="1235" y="13090"/>
                    <a:pt x="1793" y="13090"/>
                  </a:cubicBezTo>
                  <a:cubicBezTo>
                    <a:pt x="1976" y="13090"/>
                    <a:pt x="2223" y="13272"/>
                    <a:pt x="2470" y="13766"/>
                  </a:cubicBezTo>
                  <a:cubicBezTo>
                    <a:pt x="2717" y="14384"/>
                    <a:pt x="3334" y="14818"/>
                    <a:pt x="4016" y="14818"/>
                  </a:cubicBezTo>
                  <a:lnTo>
                    <a:pt x="4199" y="14818"/>
                  </a:lnTo>
                  <a:cubicBezTo>
                    <a:pt x="4693" y="14754"/>
                    <a:pt x="5310" y="14448"/>
                    <a:pt x="5804" y="14448"/>
                  </a:cubicBezTo>
                  <a:cubicBezTo>
                    <a:pt x="5992" y="14448"/>
                    <a:pt x="6239" y="14507"/>
                    <a:pt x="6421" y="14631"/>
                  </a:cubicBezTo>
                  <a:cubicBezTo>
                    <a:pt x="6486" y="14754"/>
                    <a:pt x="6609" y="14878"/>
                    <a:pt x="6733" y="14942"/>
                  </a:cubicBezTo>
                  <a:cubicBezTo>
                    <a:pt x="6792" y="14942"/>
                    <a:pt x="6792" y="15001"/>
                    <a:pt x="6856" y="15001"/>
                  </a:cubicBezTo>
                  <a:cubicBezTo>
                    <a:pt x="7162" y="15001"/>
                    <a:pt x="7409" y="14507"/>
                    <a:pt x="7226" y="14201"/>
                  </a:cubicBezTo>
                  <a:cubicBezTo>
                    <a:pt x="7103" y="13954"/>
                    <a:pt x="6792" y="13830"/>
                    <a:pt x="6486" y="13830"/>
                  </a:cubicBezTo>
                  <a:cubicBezTo>
                    <a:pt x="6362" y="13830"/>
                    <a:pt x="6239" y="13830"/>
                    <a:pt x="6174" y="13890"/>
                  </a:cubicBezTo>
                  <a:cubicBezTo>
                    <a:pt x="5745" y="13954"/>
                    <a:pt x="5374" y="14137"/>
                    <a:pt x="5004" y="14201"/>
                  </a:cubicBezTo>
                  <a:lnTo>
                    <a:pt x="4816" y="14201"/>
                  </a:lnTo>
                  <a:cubicBezTo>
                    <a:pt x="4199" y="14201"/>
                    <a:pt x="3581" y="13830"/>
                    <a:pt x="3334" y="13272"/>
                  </a:cubicBezTo>
                  <a:cubicBezTo>
                    <a:pt x="3028" y="12655"/>
                    <a:pt x="3211" y="11855"/>
                    <a:pt x="3705" y="11420"/>
                  </a:cubicBezTo>
                  <a:cubicBezTo>
                    <a:pt x="4016" y="12037"/>
                    <a:pt x="4446" y="12719"/>
                    <a:pt x="5251" y="12719"/>
                  </a:cubicBezTo>
                  <a:lnTo>
                    <a:pt x="5498" y="12719"/>
                  </a:lnTo>
                  <a:cubicBezTo>
                    <a:pt x="5680" y="12655"/>
                    <a:pt x="5868" y="12596"/>
                    <a:pt x="5868" y="12408"/>
                  </a:cubicBezTo>
                  <a:cubicBezTo>
                    <a:pt x="5927" y="12161"/>
                    <a:pt x="5621" y="12037"/>
                    <a:pt x="5374" y="11914"/>
                  </a:cubicBezTo>
                  <a:cubicBezTo>
                    <a:pt x="3892" y="11296"/>
                    <a:pt x="4940" y="10002"/>
                    <a:pt x="5804" y="9385"/>
                  </a:cubicBezTo>
                  <a:cubicBezTo>
                    <a:pt x="7473" y="8209"/>
                    <a:pt x="9079" y="7039"/>
                    <a:pt x="10684" y="5863"/>
                  </a:cubicBezTo>
                  <a:cubicBezTo>
                    <a:pt x="11361" y="5369"/>
                    <a:pt x="12102" y="4875"/>
                    <a:pt x="12907" y="4628"/>
                  </a:cubicBezTo>
                  <a:cubicBezTo>
                    <a:pt x="13277" y="4505"/>
                    <a:pt x="13648" y="4505"/>
                    <a:pt x="14018" y="4505"/>
                  </a:cubicBezTo>
                  <a:cubicBezTo>
                    <a:pt x="15253" y="4505"/>
                    <a:pt x="16488" y="4875"/>
                    <a:pt x="17658" y="5063"/>
                  </a:cubicBezTo>
                  <a:cubicBezTo>
                    <a:pt x="17970" y="5063"/>
                    <a:pt x="18340" y="5122"/>
                    <a:pt x="18646" y="5122"/>
                  </a:cubicBezTo>
                  <a:cubicBezTo>
                    <a:pt x="19758" y="5122"/>
                    <a:pt x="20869" y="4875"/>
                    <a:pt x="21857" y="4446"/>
                  </a:cubicBezTo>
                  <a:cubicBezTo>
                    <a:pt x="21980" y="4381"/>
                    <a:pt x="22168" y="4322"/>
                    <a:pt x="22227" y="4199"/>
                  </a:cubicBezTo>
                  <a:cubicBezTo>
                    <a:pt x="22351" y="3952"/>
                    <a:pt x="22168" y="3705"/>
                    <a:pt x="21921" y="3581"/>
                  </a:cubicBezTo>
                  <a:lnTo>
                    <a:pt x="21674" y="3581"/>
                  </a:lnTo>
                  <a:cubicBezTo>
                    <a:pt x="21486" y="3581"/>
                    <a:pt x="21304" y="3581"/>
                    <a:pt x="21180" y="3640"/>
                  </a:cubicBezTo>
                  <a:cubicBezTo>
                    <a:pt x="20128" y="3828"/>
                    <a:pt x="19140" y="3952"/>
                    <a:pt x="18093" y="3952"/>
                  </a:cubicBezTo>
                  <a:lnTo>
                    <a:pt x="17658" y="3952"/>
                  </a:lnTo>
                  <a:cubicBezTo>
                    <a:pt x="16547" y="3887"/>
                    <a:pt x="15376" y="3764"/>
                    <a:pt x="14265" y="3764"/>
                  </a:cubicBezTo>
                  <a:cubicBezTo>
                    <a:pt x="13277" y="3764"/>
                    <a:pt x="12349" y="3887"/>
                    <a:pt x="11484" y="4258"/>
                  </a:cubicBezTo>
                  <a:cubicBezTo>
                    <a:pt x="10496" y="4752"/>
                    <a:pt x="9755" y="5493"/>
                    <a:pt x="8955" y="6234"/>
                  </a:cubicBezTo>
                  <a:cubicBezTo>
                    <a:pt x="7409" y="7656"/>
                    <a:pt x="5680" y="8950"/>
                    <a:pt x="3892" y="10062"/>
                  </a:cubicBezTo>
                  <a:cubicBezTo>
                    <a:pt x="4199" y="8397"/>
                    <a:pt x="5557" y="6915"/>
                    <a:pt x="7226" y="6481"/>
                  </a:cubicBezTo>
                  <a:cubicBezTo>
                    <a:pt x="7844" y="6298"/>
                    <a:pt x="8461" y="6234"/>
                    <a:pt x="9015" y="5927"/>
                  </a:cubicBezTo>
                  <a:cubicBezTo>
                    <a:pt x="8891" y="5740"/>
                    <a:pt x="8708" y="5616"/>
                    <a:pt x="8521" y="5433"/>
                  </a:cubicBezTo>
                  <a:cubicBezTo>
                    <a:pt x="8027" y="4939"/>
                    <a:pt x="13090" y="2717"/>
                    <a:pt x="13524" y="2593"/>
                  </a:cubicBezTo>
                  <a:cubicBezTo>
                    <a:pt x="14018" y="2529"/>
                    <a:pt x="14512" y="2470"/>
                    <a:pt x="14942" y="2470"/>
                  </a:cubicBezTo>
                  <a:cubicBezTo>
                    <a:pt x="16424" y="2470"/>
                    <a:pt x="17782" y="2899"/>
                    <a:pt x="19328" y="3023"/>
                  </a:cubicBezTo>
                  <a:cubicBezTo>
                    <a:pt x="19451" y="2899"/>
                    <a:pt x="19451" y="2653"/>
                    <a:pt x="19328" y="2529"/>
                  </a:cubicBezTo>
                  <a:cubicBezTo>
                    <a:pt x="19204" y="2406"/>
                    <a:pt x="19081" y="2346"/>
                    <a:pt x="18893" y="2282"/>
                  </a:cubicBezTo>
                  <a:cubicBezTo>
                    <a:pt x="18029" y="1912"/>
                    <a:pt x="17041" y="1729"/>
                    <a:pt x="16053" y="1729"/>
                  </a:cubicBezTo>
                  <a:cubicBezTo>
                    <a:pt x="15806" y="1729"/>
                    <a:pt x="15559" y="1788"/>
                    <a:pt x="15312" y="1788"/>
                  </a:cubicBezTo>
                  <a:cubicBezTo>
                    <a:pt x="15500" y="1358"/>
                    <a:pt x="15870" y="1111"/>
                    <a:pt x="16300" y="988"/>
                  </a:cubicBezTo>
                  <a:cubicBezTo>
                    <a:pt x="16735" y="800"/>
                    <a:pt x="17165" y="741"/>
                    <a:pt x="17535" y="553"/>
                  </a:cubicBezTo>
                  <a:cubicBezTo>
                    <a:pt x="17723" y="494"/>
                    <a:pt x="17905" y="306"/>
                    <a:pt x="17846" y="124"/>
                  </a:cubicBezTo>
                  <a:cubicBezTo>
                    <a:pt x="17782" y="59"/>
                    <a:pt x="17658" y="0"/>
                    <a:pt x="17599" y="0"/>
                  </a:cubicBezTo>
                  <a:close/>
                  <a:moveTo>
                    <a:pt x="3952" y="27844"/>
                  </a:moveTo>
                  <a:cubicBezTo>
                    <a:pt x="4016" y="27908"/>
                    <a:pt x="4016" y="27967"/>
                    <a:pt x="4075" y="28031"/>
                  </a:cubicBezTo>
                  <a:cubicBezTo>
                    <a:pt x="5063" y="29696"/>
                    <a:pt x="6115" y="31425"/>
                    <a:pt x="7162" y="33094"/>
                  </a:cubicBezTo>
                  <a:cubicBezTo>
                    <a:pt x="7533" y="33588"/>
                    <a:pt x="8091" y="34206"/>
                    <a:pt x="8644" y="34206"/>
                  </a:cubicBezTo>
                  <a:lnTo>
                    <a:pt x="8955" y="34206"/>
                  </a:lnTo>
                  <a:cubicBezTo>
                    <a:pt x="7967" y="33341"/>
                    <a:pt x="7162" y="32353"/>
                    <a:pt x="6486" y="31301"/>
                  </a:cubicBezTo>
                  <a:lnTo>
                    <a:pt x="6486" y="31301"/>
                  </a:lnTo>
                  <a:cubicBezTo>
                    <a:pt x="8274" y="31983"/>
                    <a:pt x="10126" y="32659"/>
                    <a:pt x="11978" y="33400"/>
                  </a:cubicBezTo>
                  <a:cubicBezTo>
                    <a:pt x="12166" y="33465"/>
                    <a:pt x="12349" y="33524"/>
                    <a:pt x="12596" y="33524"/>
                  </a:cubicBezTo>
                  <a:cubicBezTo>
                    <a:pt x="12843" y="33524"/>
                    <a:pt x="13090" y="33400"/>
                    <a:pt x="13154" y="33153"/>
                  </a:cubicBezTo>
                  <a:cubicBezTo>
                    <a:pt x="13277" y="32783"/>
                    <a:pt x="12843" y="32536"/>
                    <a:pt x="12472" y="32353"/>
                  </a:cubicBezTo>
                  <a:cubicBezTo>
                    <a:pt x="10620" y="31612"/>
                    <a:pt x="8708" y="30995"/>
                    <a:pt x="7039" y="29943"/>
                  </a:cubicBezTo>
                  <a:cubicBezTo>
                    <a:pt x="6239" y="29449"/>
                    <a:pt x="5557" y="28831"/>
                    <a:pt x="4940" y="28155"/>
                  </a:cubicBezTo>
                  <a:cubicBezTo>
                    <a:pt x="4633" y="28031"/>
                    <a:pt x="4263" y="27967"/>
                    <a:pt x="3952" y="278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555;p36">
              <a:extLst>
                <a:ext uri="{FF2B5EF4-FFF2-40B4-BE49-F238E27FC236}">
                  <a16:creationId xmlns:a16="http://schemas.microsoft.com/office/drawing/2014/main" id="{BB96FED7-FDCE-483E-BF05-3AB31195FDAE}"/>
                </a:ext>
              </a:extLst>
            </p:cNvPr>
            <p:cNvSpPr/>
            <p:nvPr/>
          </p:nvSpPr>
          <p:spPr>
            <a:xfrm>
              <a:off x="4030700" y="5341150"/>
              <a:ext cx="24725" cy="38675"/>
            </a:xfrm>
            <a:custGeom>
              <a:avLst/>
              <a:gdLst/>
              <a:ahLst/>
              <a:cxnLst/>
              <a:rect l="l" t="t" r="r" b="b"/>
              <a:pathLst>
                <a:path w="989" h="1547" extrusionOk="0">
                  <a:moveTo>
                    <a:pt x="1" y="1"/>
                  </a:moveTo>
                  <a:cubicBezTo>
                    <a:pt x="1" y="248"/>
                    <a:pt x="65" y="495"/>
                    <a:pt x="65" y="682"/>
                  </a:cubicBezTo>
                  <a:cubicBezTo>
                    <a:pt x="65" y="929"/>
                    <a:pt x="124" y="1176"/>
                    <a:pt x="312" y="1359"/>
                  </a:cubicBezTo>
                  <a:cubicBezTo>
                    <a:pt x="371" y="1482"/>
                    <a:pt x="495" y="1547"/>
                    <a:pt x="618" y="1547"/>
                  </a:cubicBezTo>
                  <a:cubicBezTo>
                    <a:pt x="742" y="1547"/>
                    <a:pt x="865" y="1482"/>
                    <a:pt x="929" y="1423"/>
                  </a:cubicBezTo>
                  <a:cubicBezTo>
                    <a:pt x="989" y="1300"/>
                    <a:pt x="989" y="1112"/>
                    <a:pt x="989" y="988"/>
                  </a:cubicBezTo>
                  <a:cubicBezTo>
                    <a:pt x="989" y="806"/>
                    <a:pt x="929" y="682"/>
                    <a:pt x="929" y="495"/>
                  </a:cubicBezTo>
                  <a:cubicBezTo>
                    <a:pt x="682" y="371"/>
                    <a:pt x="312" y="188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556;p36">
              <a:extLst>
                <a:ext uri="{FF2B5EF4-FFF2-40B4-BE49-F238E27FC236}">
                  <a16:creationId xmlns:a16="http://schemas.microsoft.com/office/drawing/2014/main" id="{C850689F-3406-4FFB-BC0D-67271988F0F6}"/>
                </a:ext>
              </a:extLst>
            </p:cNvPr>
            <p:cNvSpPr/>
            <p:nvPr/>
          </p:nvSpPr>
          <p:spPr>
            <a:xfrm>
              <a:off x="3907225" y="4391925"/>
              <a:ext cx="452350" cy="961600"/>
            </a:xfrm>
            <a:custGeom>
              <a:avLst/>
              <a:gdLst/>
              <a:ahLst/>
              <a:cxnLst/>
              <a:rect l="l" t="t" r="r" b="b"/>
              <a:pathLst>
                <a:path w="18094" h="38464" extrusionOk="0">
                  <a:moveTo>
                    <a:pt x="7597" y="11050"/>
                  </a:moveTo>
                  <a:lnTo>
                    <a:pt x="7597" y="11050"/>
                  </a:lnTo>
                  <a:cubicBezTo>
                    <a:pt x="7533" y="11114"/>
                    <a:pt x="7474" y="11237"/>
                    <a:pt x="7409" y="11297"/>
                  </a:cubicBezTo>
                  <a:cubicBezTo>
                    <a:pt x="6421" y="12472"/>
                    <a:pt x="5251" y="13519"/>
                    <a:pt x="4016" y="14448"/>
                  </a:cubicBezTo>
                  <a:cubicBezTo>
                    <a:pt x="3399" y="14878"/>
                    <a:pt x="0" y="16300"/>
                    <a:pt x="988" y="17348"/>
                  </a:cubicBezTo>
                  <a:cubicBezTo>
                    <a:pt x="1235" y="17165"/>
                    <a:pt x="1482" y="16671"/>
                    <a:pt x="1853" y="16671"/>
                  </a:cubicBezTo>
                  <a:cubicBezTo>
                    <a:pt x="2100" y="16671"/>
                    <a:pt x="2287" y="16918"/>
                    <a:pt x="2223" y="17165"/>
                  </a:cubicBezTo>
                  <a:cubicBezTo>
                    <a:pt x="2223" y="17412"/>
                    <a:pt x="2100" y="17594"/>
                    <a:pt x="1976" y="17782"/>
                  </a:cubicBezTo>
                  <a:lnTo>
                    <a:pt x="1423" y="18706"/>
                  </a:lnTo>
                  <a:cubicBezTo>
                    <a:pt x="1112" y="19141"/>
                    <a:pt x="1052" y="19694"/>
                    <a:pt x="805" y="20188"/>
                  </a:cubicBezTo>
                  <a:cubicBezTo>
                    <a:pt x="929" y="20252"/>
                    <a:pt x="1052" y="20311"/>
                    <a:pt x="1176" y="20311"/>
                  </a:cubicBezTo>
                  <a:cubicBezTo>
                    <a:pt x="1235" y="20311"/>
                    <a:pt x="1359" y="20311"/>
                    <a:pt x="1423" y="20252"/>
                  </a:cubicBezTo>
                  <a:cubicBezTo>
                    <a:pt x="1670" y="20128"/>
                    <a:pt x="1729" y="19881"/>
                    <a:pt x="1853" y="19694"/>
                  </a:cubicBezTo>
                  <a:cubicBezTo>
                    <a:pt x="2411" y="18647"/>
                    <a:pt x="2717" y="17412"/>
                    <a:pt x="3334" y="16424"/>
                  </a:cubicBezTo>
                  <a:cubicBezTo>
                    <a:pt x="3893" y="15436"/>
                    <a:pt x="5004" y="14819"/>
                    <a:pt x="5868" y="14137"/>
                  </a:cubicBezTo>
                  <a:cubicBezTo>
                    <a:pt x="6421" y="13707"/>
                    <a:pt x="6856" y="13213"/>
                    <a:pt x="7350" y="12779"/>
                  </a:cubicBezTo>
                  <a:cubicBezTo>
                    <a:pt x="7409" y="12161"/>
                    <a:pt x="7474" y="11608"/>
                    <a:pt x="7597" y="11050"/>
                  </a:cubicBezTo>
                  <a:close/>
                  <a:moveTo>
                    <a:pt x="12660" y="0"/>
                  </a:moveTo>
                  <a:lnTo>
                    <a:pt x="12660" y="0"/>
                  </a:lnTo>
                  <a:cubicBezTo>
                    <a:pt x="10437" y="1912"/>
                    <a:pt x="10496" y="5493"/>
                    <a:pt x="9756" y="8086"/>
                  </a:cubicBezTo>
                  <a:cubicBezTo>
                    <a:pt x="9573" y="8644"/>
                    <a:pt x="9138" y="9321"/>
                    <a:pt x="8585" y="9938"/>
                  </a:cubicBezTo>
                  <a:cubicBezTo>
                    <a:pt x="8521" y="10432"/>
                    <a:pt x="8397" y="10990"/>
                    <a:pt x="8338" y="11544"/>
                  </a:cubicBezTo>
                  <a:lnTo>
                    <a:pt x="9449" y="10062"/>
                  </a:lnTo>
                  <a:cubicBezTo>
                    <a:pt x="9820" y="9509"/>
                    <a:pt x="10250" y="8950"/>
                    <a:pt x="10496" y="8333"/>
                  </a:cubicBezTo>
                  <a:cubicBezTo>
                    <a:pt x="11114" y="6728"/>
                    <a:pt x="10684" y="4693"/>
                    <a:pt x="11855" y="3394"/>
                  </a:cubicBezTo>
                  <a:lnTo>
                    <a:pt x="11855" y="3394"/>
                  </a:lnTo>
                  <a:cubicBezTo>
                    <a:pt x="11484" y="8950"/>
                    <a:pt x="11114" y="14572"/>
                    <a:pt x="9015" y="19694"/>
                  </a:cubicBezTo>
                  <a:cubicBezTo>
                    <a:pt x="8461" y="21116"/>
                    <a:pt x="7780" y="22410"/>
                    <a:pt x="7227" y="23833"/>
                  </a:cubicBezTo>
                  <a:cubicBezTo>
                    <a:pt x="5374" y="28278"/>
                    <a:pt x="4569" y="33154"/>
                    <a:pt x="4940" y="37970"/>
                  </a:cubicBezTo>
                  <a:cubicBezTo>
                    <a:pt x="5251" y="38157"/>
                    <a:pt x="5621" y="38340"/>
                    <a:pt x="5868" y="38464"/>
                  </a:cubicBezTo>
                  <a:cubicBezTo>
                    <a:pt x="5681" y="35070"/>
                    <a:pt x="5992" y="31672"/>
                    <a:pt x="6733" y="28402"/>
                  </a:cubicBezTo>
                  <a:cubicBezTo>
                    <a:pt x="6792" y="28031"/>
                    <a:pt x="7039" y="27597"/>
                    <a:pt x="7350" y="27597"/>
                  </a:cubicBezTo>
                  <a:lnTo>
                    <a:pt x="7474" y="27597"/>
                  </a:lnTo>
                  <a:cubicBezTo>
                    <a:pt x="7721" y="27720"/>
                    <a:pt x="7780" y="27967"/>
                    <a:pt x="7844" y="28155"/>
                  </a:cubicBezTo>
                  <a:cubicBezTo>
                    <a:pt x="8397" y="29326"/>
                    <a:pt x="9879" y="29637"/>
                    <a:pt x="10743" y="30625"/>
                  </a:cubicBezTo>
                  <a:cubicBezTo>
                    <a:pt x="11055" y="30995"/>
                    <a:pt x="11302" y="31425"/>
                    <a:pt x="11608" y="31860"/>
                  </a:cubicBezTo>
                  <a:cubicBezTo>
                    <a:pt x="12225" y="32660"/>
                    <a:pt x="13771" y="33588"/>
                    <a:pt x="14883" y="33648"/>
                  </a:cubicBezTo>
                  <a:lnTo>
                    <a:pt x="14942" y="33648"/>
                  </a:lnTo>
                  <a:cubicBezTo>
                    <a:pt x="15065" y="33648"/>
                    <a:pt x="15189" y="33648"/>
                    <a:pt x="15253" y="33588"/>
                  </a:cubicBezTo>
                  <a:cubicBezTo>
                    <a:pt x="15436" y="33465"/>
                    <a:pt x="15377" y="33094"/>
                    <a:pt x="15189" y="32971"/>
                  </a:cubicBezTo>
                  <a:cubicBezTo>
                    <a:pt x="14636" y="32536"/>
                    <a:pt x="13771" y="32600"/>
                    <a:pt x="13154" y="32106"/>
                  </a:cubicBezTo>
                  <a:cubicBezTo>
                    <a:pt x="12536" y="31672"/>
                    <a:pt x="12043" y="31119"/>
                    <a:pt x="11672" y="30437"/>
                  </a:cubicBezTo>
                  <a:lnTo>
                    <a:pt x="11919" y="30437"/>
                  </a:lnTo>
                  <a:cubicBezTo>
                    <a:pt x="13648" y="30437"/>
                    <a:pt x="15994" y="30807"/>
                    <a:pt x="17229" y="31983"/>
                  </a:cubicBezTo>
                  <a:cubicBezTo>
                    <a:pt x="17352" y="32106"/>
                    <a:pt x="17535" y="32230"/>
                    <a:pt x="17723" y="32230"/>
                  </a:cubicBezTo>
                  <a:cubicBezTo>
                    <a:pt x="17782" y="32230"/>
                    <a:pt x="17846" y="32166"/>
                    <a:pt x="17906" y="32106"/>
                  </a:cubicBezTo>
                  <a:cubicBezTo>
                    <a:pt x="18093" y="31983"/>
                    <a:pt x="18029" y="31795"/>
                    <a:pt x="17970" y="31613"/>
                  </a:cubicBezTo>
                  <a:cubicBezTo>
                    <a:pt x="17846" y="31425"/>
                    <a:pt x="17723" y="31366"/>
                    <a:pt x="17535" y="31242"/>
                  </a:cubicBezTo>
                  <a:cubicBezTo>
                    <a:pt x="16364" y="30501"/>
                    <a:pt x="15377" y="29943"/>
                    <a:pt x="14018" y="29637"/>
                  </a:cubicBezTo>
                  <a:cubicBezTo>
                    <a:pt x="12536" y="29326"/>
                    <a:pt x="10990" y="29143"/>
                    <a:pt x="9820" y="28278"/>
                  </a:cubicBezTo>
                  <a:cubicBezTo>
                    <a:pt x="8708" y="27473"/>
                    <a:pt x="8091" y="26115"/>
                    <a:pt x="8150" y="24757"/>
                  </a:cubicBezTo>
                  <a:cubicBezTo>
                    <a:pt x="8214" y="22904"/>
                    <a:pt x="9449" y="21363"/>
                    <a:pt x="10250" y="19634"/>
                  </a:cubicBezTo>
                  <a:cubicBezTo>
                    <a:pt x="11237" y="17594"/>
                    <a:pt x="11484" y="15248"/>
                    <a:pt x="11731" y="12966"/>
                  </a:cubicBezTo>
                  <a:cubicBezTo>
                    <a:pt x="11919" y="11361"/>
                    <a:pt x="12102" y="9815"/>
                    <a:pt x="12289" y="8210"/>
                  </a:cubicBezTo>
                  <a:cubicBezTo>
                    <a:pt x="12536" y="5493"/>
                    <a:pt x="12783" y="2717"/>
                    <a:pt x="126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557;p36">
              <a:extLst>
                <a:ext uri="{FF2B5EF4-FFF2-40B4-BE49-F238E27FC236}">
                  <a16:creationId xmlns:a16="http://schemas.microsoft.com/office/drawing/2014/main" id="{C1F23B07-DBBD-4C58-A9BE-1F33D60C5961}"/>
                </a:ext>
              </a:extLst>
            </p:cNvPr>
            <p:cNvSpPr/>
            <p:nvPr/>
          </p:nvSpPr>
          <p:spPr>
            <a:xfrm>
              <a:off x="4601825" y="4402650"/>
              <a:ext cx="10900" cy="51025"/>
            </a:xfrm>
            <a:custGeom>
              <a:avLst/>
              <a:gdLst/>
              <a:ahLst/>
              <a:cxnLst/>
              <a:rect l="l" t="t" r="r" b="b"/>
              <a:pathLst>
                <a:path w="436" h="2041" extrusionOk="0">
                  <a:moveTo>
                    <a:pt x="371" y="1"/>
                  </a:moveTo>
                  <a:cubicBezTo>
                    <a:pt x="312" y="65"/>
                    <a:pt x="312" y="124"/>
                    <a:pt x="312" y="189"/>
                  </a:cubicBezTo>
                  <a:cubicBezTo>
                    <a:pt x="247" y="436"/>
                    <a:pt x="124" y="683"/>
                    <a:pt x="0" y="930"/>
                  </a:cubicBezTo>
                  <a:cubicBezTo>
                    <a:pt x="65" y="1177"/>
                    <a:pt x="65" y="1424"/>
                    <a:pt x="65" y="1606"/>
                  </a:cubicBezTo>
                  <a:cubicBezTo>
                    <a:pt x="124" y="1794"/>
                    <a:pt x="124" y="1917"/>
                    <a:pt x="188" y="2041"/>
                  </a:cubicBezTo>
                  <a:cubicBezTo>
                    <a:pt x="371" y="1359"/>
                    <a:pt x="435" y="683"/>
                    <a:pt x="3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558;p36">
              <a:extLst>
                <a:ext uri="{FF2B5EF4-FFF2-40B4-BE49-F238E27FC236}">
                  <a16:creationId xmlns:a16="http://schemas.microsoft.com/office/drawing/2014/main" id="{D4E2C096-5598-466D-A2D9-BDB2F44DA3ED}"/>
                </a:ext>
              </a:extLst>
            </p:cNvPr>
            <p:cNvSpPr/>
            <p:nvPr/>
          </p:nvSpPr>
          <p:spPr>
            <a:xfrm>
              <a:off x="4546250" y="4306950"/>
              <a:ext cx="64850" cy="118950"/>
            </a:xfrm>
            <a:custGeom>
              <a:avLst/>
              <a:gdLst/>
              <a:ahLst/>
              <a:cxnLst/>
              <a:rect l="l" t="t" r="r" b="b"/>
              <a:pathLst>
                <a:path w="2594" h="4758" extrusionOk="0">
                  <a:moveTo>
                    <a:pt x="312" y="1"/>
                  </a:moveTo>
                  <a:cubicBezTo>
                    <a:pt x="248" y="189"/>
                    <a:pt x="124" y="312"/>
                    <a:pt x="1" y="436"/>
                  </a:cubicBezTo>
                  <a:cubicBezTo>
                    <a:pt x="495" y="1053"/>
                    <a:pt x="865" y="1670"/>
                    <a:pt x="1235" y="2347"/>
                  </a:cubicBezTo>
                  <a:cubicBezTo>
                    <a:pt x="1606" y="3029"/>
                    <a:pt x="2041" y="3705"/>
                    <a:pt x="2164" y="4446"/>
                  </a:cubicBezTo>
                  <a:cubicBezTo>
                    <a:pt x="2223" y="4511"/>
                    <a:pt x="2223" y="4634"/>
                    <a:pt x="2223" y="4758"/>
                  </a:cubicBezTo>
                  <a:cubicBezTo>
                    <a:pt x="2347" y="4511"/>
                    <a:pt x="2470" y="4264"/>
                    <a:pt x="2535" y="4017"/>
                  </a:cubicBezTo>
                  <a:cubicBezTo>
                    <a:pt x="2535" y="3952"/>
                    <a:pt x="2535" y="3893"/>
                    <a:pt x="2594" y="3829"/>
                  </a:cubicBezTo>
                  <a:cubicBezTo>
                    <a:pt x="2411" y="2471"/>
                    <a:pt x="1670" y="1177"/>
                    <a:pt x="618" y="248"/>
                  </a:cubicBezTo>
                  <a:cubicBezTo>
                    <a:pt x="495" y="189"/>
                    <a:pt x="435" y="65"/>
                    <a:pt x="3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559;p36">
              <a:extLst>
                <a:ext uri="{FF2B5EF4-FFF2-40B4-BE49-F238E27FC236}">
                  <a16:creationId xmlns:a16="http://schemas.microsoft.com/office/drawing/2014/main" id="{DA6E76EB-8324-41EE-84D5-5486C1698168}"/>
                </a:ext>
              </a:extLst>
            </p:cNvPr>
            <p:cNvSpPr/>
            <p:nvPr/>
          </p:nvSpPr>
          <p:spPr>
            <a:xfrm>
              <a:off x="4537000" y="4297700"/>
              <a:ext cx="17050" cy="20150"/>
            </a:xfrm>
            <a:custGeom>
              <a:avLst/>
              <a:gdLst/>
              <a:ahLst/>
              <a:cxnLst/>
              <a:rect l="l" t="t" r="r" b="b"/>
              <a:pathLst>
                <a:path w="682" h="806" extrusionOk="0">
                  <a:moveTo>
                    <a:pt x="188" y="0"/>
                  </a:moveTo>
                  <a:cubicBezTo>
                    <a:pt x="124" y="188"/>
                    <a:pt x="64" y="312"/>
                    <a:pt x="0" y="435"/>
                  </a:cubicBezTo>
                  <a:lnTo>
                    <a:pt x="371" y="806"/>
                  </a:lnTo>
                  <a:cubicBezTo>
                    <a:pt x="494" y="682"/>
                    <a:pt x="618" y="559"/>
                    <a:pt x="682" y="371"/>
                  </a:cubicBezTo>
                  <a:cubicBezTo>
                    <a:pt x="494" y="247"/>
                    <a:pt x="311" y="124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560;p36">
              <a:extLst>
                <a:ext uri="{FF2B5EF4-FFF2-40B4-BE49-F238E27FC236}">
                  <a16:creationId xmlns:a16="http://schemas.microsoft.com/office/drawing/2014/main" id="{DAFEE526-00D4-4371-BAA2-D87AEFC701DA}"/>
                </a:ext>
              </a:extLst>
            </p:cNvPr>
            <p:cNvSpPr/>
            <p:nvPr/>
          </p:nvSpPr>
          <p:spPr>
            <a:xfrm>
              <a:off x="4191225" y="4098650"/>
              <a:ext cx="350475" cy="209950"/>
            </a:xfrm>
            <a:custGeom>
              <a:avLst/>
              <a:gdLst/>
              <a:ahLst/>
              <a:cxnLst/>
              <a:rect l="l" t="t" r="r" b="b"/>
              <a:pathLst>
                <a:path w="14019" h="8398" extrusionOk="0">
                  <a:moveTo>
                    <a:pt x="495" y="0"/>
                  </a:moveTo>
                  <a:cubicBezTo>
                    <a:pt x="189" y="0"/>
                    <a:pt x="65" y="306"/>
                    <a:pt x="1" y="618"/>
                  </a:cubicBezTo>
                  <a:cubicBezTo>
                    <a:pt x="65" y="1047"/>
                    <a:pt x="124" y="1541"/>
                    <a:pt x="248" y="2035"/>
                  </a:cubicBezTo>
                  <a:cubicBezTo>
                    <a:pt x="559" y="3334"/>
                    <a:pt x="1670" y="4199"/>
                    <a:pt x="2841" y="4816"/>
                  </a:cubicBezTo>
                  <a:cubicBezTo>
                    <a:pt x="2841" y="4628"/>
                    <a:pt x="2782" y="4505"/>
                    <a:pt x="2782" y="4322"/>
                  </a:cubicBezTo>
                  <a:cubicBezTo>
                    <a:pt x="2471" y="2900"/>
                    <a:pt x="1853" y="1541"/>
                    <a:pt x="1053" y="371"/>
                  </a:cubicBezTo>
                  <a:cubicBezTo>
                    <a:pt x="929" y="183"/>
                    <a:pt x="742" y="0"/>
                    <a:pt x="559" y="0"/>
                  </a:cubicBezTo>
                  <a:close/>
                  <a:moveTo>
                    <a:pt x="10868" y="6975"/>
                  </a:moveTo>
                  <a:lnTo>
                    <a:pt x="10868" y="6975"/>
                  </a:lnTo>
                  <a:cubicBezTo>
                    <a:pt x="11979" y="7286"/>
                    <a:pt x="12967" y="7656"/>
                    <a:pt x="13708" y="8274"/>
                  </a:cubicBezTo>
                  <a:lnTo>
                    <a:pt x="13831" y="8397"/>
                  </a:lnTo>
                  <a:cubicBezTo>
                    <a:pt x="13895" y="8274"/>
                    <a:pt x="13955" y="8150"/>
                    <a:pt x="14019" y="7962"/>
                  </a:cubicBezTo>
                  <a:cubicBezTo>
                    <a:pt x="13031" y="7345"/>
                    <a:pt x="11979" y="7039"/>
                    <a:pt x="10868" y="69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61;p36">
              <a:extLst>
                <a:ext uri="{FF2B5EF4-FFF2-40B4-BE49-F238E27FC236}">
                  <a16:creationId xmlns:a16="http://schemas.microsoft.com/office/drawing/2014/main" id="{50968C4D-B49F-48D2-8941-2BA668608393}"/>
                </a:ext>
              </a:extLst>
            </p:cNvPr>
            <p:cNvSpPr/>
            <p:nvPr/>
          </p:nvSpPr>
          <p:spPr>
            <a:xfrm>
              <a:off x="3822375" y="4114075"/>
              <a:ext cx="821200" cy="1165350"/>
            </a:xfrm>
            <a:custGeom>
              <a:avLst/>
              <a:gdLst/>
              <a:ahLst/>
              <a:cxnLst/>
              <a:rect l="l" t="t" r="r" b="b"/>
              <a:pathLst>
                <a:path w="32848" h="46614" extrusionOk="0">
                  <a:moveTo>
                    <a:pt x="14755" y="1"/>
                  </a:moveTo>
                  <a:cubicBezTo>
                    <a:pt x="14696" y="60"/>
                    <a:pt x="14696" y="124"/>
                    <a:pt x="14696" y="183"/>
                  </a:cubicBezTo>
                  <a:cubicBezTo>
                    <a:pt x="14631" y="2900"/>
                    <a:pt x="16607" y="5493"/>
                    <a:pt x="15807" y="8027"/>
                  </a:cubicBezTo>
                  <a:cubicBezTo>
                    <a:pt x="15743" y="8210"/>
                    <a:pt x="15683" y="8398"/>
                    <a:pt x="15560" y="8521"/>
                  </a:cubicBezTo>
                  <a:cubicBezTo>
                    <a:pt x="15372" y="8704"/>
                    <a:pt x="15125" y="8704"/>
                    <a:pt x="14943" y="8704"/>
                  </a:cubicBezTo>
                  <a:lnTo>
                    <a:pt x="14631" y="8704"/>
                  </a:lnTo>
                  <a:cubicBezTo>
                    <a:pt x="13026" y="8521"/>
                    <a:pt x="11544" y="7839"/>
                    <a:pt x="10062" y="7222"/>
                  </a:cubicBezTo>
                  <a:lnTo>
                    <a:pt x="7840" y="6481"/>
                  </a:lnTo>
                  <a:cubicBezTo>
                    <a:pt x="7222" y="6298"/>
                    <a:pt x="6546" y="5804"/>
                    <a:pt x="5928" y="5804"/>
                  </a:cubicBezTo>
                  <a:cubicBezTo>
                    <a:pt x="5740" y="5804"/>
                    <a:pt x="5494" y="5864"/>
                    <a:pt x="5434" y="6051"/>
                  </a:cubicBezTo>
                  <a:cubicBezTo>
                    <a:pt x="5370" y="6298"/>
                    <a:pt x="5681" y="6545"/>
                    <a:pt x="5928" y="6605"/>
                  </a:cubicBezTo>
                  <a:cubicBezTo>
                    <a:pt x="7346" y="7099"/>
                    <a:pt x="8768" y="7592"/>
                    <a:pt x="10062" y="8333"/>
                  </a:cubicBezTo>
                  <a:cubicBezTo>
                    <a:pt x="10433" y="8580"/>
                    <a:pt x="10868" y="8892"/>
                    <a:pt x="10868" y="9321"/>
                  </a:cubicBezTo>
                  <a:cubicBezTo>
                    <a:pt x="10927" y="9756"/>
                    <a:pt x="10621" y="10062"/>
                    <a:pt x="10374" y="10433"/>
                  </a:cubicBezTo>
                  <a:cubicBezTo>
                    <a:pt x="9633" y="11667"/>
                    <a:pt x="10003" y="13337"/>
                    <a:pt x="9386" y="14631"/>
                  </a:cubicBezTo>
                  <a:cubicBezTo>
                    <a:pt x="8828" y="15866"/>
                    <a:pt x="7410" y="16548"/>
                    <a:pt x="6052" y="16730"/>
                  </a:cubicBezTo>
                  <a:cubicBezTo>
                    <a:pt x="5558" y="16795"/>
                    <a:pt x="5064" y="16854"/>
                    <a:pt x="4629" y="16854"/>
                  </a:cubicBezTo>
                  <a:cubicBezTo>
                    <a:pt x="3705" y="16854"/>
                    <a:pt x="2777" y="16730"/>
                    <a:pt x="1912" y="16730"/>
                  </a:cubicBezTo>
                  <a:lnTo>
                    <a:pt x="1730" y="16730"/>
                  </a:lnTo>
                  <a:cubicBezTo>
                    <a:pt x="1295" y="16730"/>
                    <a:pt x="865" y="16730"/>
                    <a:pt x="431" y="16795"/>
                  </a:cubicBezTo>
                  <a:cubicBezTo>
                    <a:pt x="248" y="16795"/>
                    <a:pt x="1" y="16854"/>
                    <a:pt x="1" y="17101"/>
                  </a:cubicBezTo>
                  <a:cubicBezTo>
                    <a:pt x="1" y="17224"/>
                    <a:pt x="184" y="17289"/>
                    <a:pt x="307" y="17348"/>
                  </a:cubicBezTo>
                  <a:cubicBezTo>
                    <a:pt x="1112" y="17595"/>
                    <a:pt x="2036" y="17659"/>
                    <a:pt x="2900" y="17659"/>
                  </a:cubicBezTo>
                  <a:lnTo>
                    <a:pt x="3952" y="17659"/>
                  </a:lnTo>
                  <a:cubicBezTo>
                    <a:pt x="4382" y="17659"/>
                    <a:pt x="8151" y="17536"/>
                    <a:pt x="8210" y="17165"/>
                  </a:cubicBezTo>
                  <a:lnTo>
                    <a:pt x="8210" y="17165"/>
                  </a:lnTo>
                  <a:cubicBezTo>
                    <a:pt x="7716" y="21611"/>
                    <a:pt x="5123" y="25745"/>
                    <a:pt x="1419" y="28215"/>
                  </a:cubicBezTo>
                  <a:cubicBezTo>
                    <a:pt x="801" y="28649"/>
                    <a:pt x="60" y="28832"/>
                    <a:pt x="1" y="29637"/>
                  </a:cubicBezTo>
                  <a:lnTo>
                    <a:pt x="60" y="29637"/>
                  </a:lnTo>
                  <a:cubicBezTo>
                    <a:pt x="613" y="29637"/>
                    <a:pt x="2919" y="28726"/>
                    <a:pt x="3021" y="28229"/>
                  </a:cubicBezTo>
                  <a:lnTo>
                    <a:pt x="3021" y="28229"/>
                  </a:lnTo>
                  <a:cubicBezTo>
                    <a:pt x="2842" y="29335"/>
                    <a:pt x="2965" y="30383"/>
                    <a:pt x="3024" y="31489"/>
                  </a:cubicBezTo>
                  <a:cubicBezTo>
                    <a:pt x="3024" y="31736"/>
                    <a:pt x="3088" y="31983"/>
                    <a:pt x="3212" y="32166"/>
                  </a:cubicBezTo>
                  <a:cubicBezTo>
                    <a:pt x="3335" y="32290"/>
                    <a:pt x="3458" y="32354"/>
                    <a:pt x="3582" y="32354"/>
                  </a:cubicBezTo>
                  <a:cubicBezTo>
                    <a:pt x="3705" y="32354"/>
                    <a:pt x="3829" y="32290"/>
                    <a:pt x="3888" y="32230"/>
                  </a:cubicBezTo>
                  <a:cubicBezTo>
                    <a:pt x="3952" y="32107"/>
                    <a:pt x="3888" y="31919"/>
                    <a:pt x="3888" y="31736"/>
                  </a:cubicBezTo>
                  <a:cubicBezTo>
                    <a:pt x="3705" y="31055"/>
                    <a:pt x="3458" y="30378"/>
                    <a:pt x="3335" y="29637"/>
                  </a:cubicBezTo>
                  <a:cubicBezTo>
                    <a:pt x="3088" y="27350"/>
                    <a:pt x="5187" y="25686"/>
                    <a:pt x="6605" y="23893"/>
                  </a:cubicBezTo>
                  <a:cubicBezTo>
                    <a:pt x="9075" y="20870"/>
                    <a:pt x="9880" y="16854"/>
                    <a:pt x="10868" y="13026"/>
                  </a:cubicBezTo>
                  <a:cubicBezTo>
                    <a:pt x="11297" y="11485"/>
                    <a:pt x="12038" y="9568"/>
                    <a:pt x="13644" y="9445"/>
                  </a:cubicBezTo>
                  <a:lnTo>
                    <a:pt x="13767" y="9445"/>
                  </a:lnTo>
                  <a:cubicBezTo>
                    <a:pt x="13955" y="9445"/>
                    <a:pt x="14137" y="9509"/>
                    <a:pt x="14261" y="9568"/>
                  </a:cubicBezTo>
                  <a:cubicBezTo>
                    <a:pt x="14755" y="9939"/>
                    <a:pt x="14325" y="10744"/>
                    <a:pt x="13955" y="11238"/>
                  </a:cubicBezTo>
                  <a:cubicBezTo>
                    <a:pt x="13090" y="12408"/>
                    <a:pt x="12656" y="13890"/>
                    <a:pt x="12349" y="15313"/>
                  </a:cubicBezTo>
                  <a:cubicBezTo>
                    <a:pt x="11791" y="17595"/>
                    <a:pt x="11362" y="19882"/>
                    <a:pt x="10991" y="22164"/>
                  </a:cubicBezTo>
                  <a:cubicBezTo>
                    <a:pt x="11297" y="21857"/>
                    <a:pt x="11668" y="21423"/>
                    <a:pt x="11979" y="21052"/>
                  </a:cubicBezTo>
                  <a:cubicBezTo>
                    <a:pt x="12473" y="18400"/>
                    <a:pt x="13090" y="15807"/>
                    <a:pt x="13955" y="13273"/>
                  </a:cubicBezTo>
                  <a:cubicBezTo>
                    <a:pt x="14449" y="12038"/>
                    <a:pt x="15125" y="10620"/>
                    <a:pt x="16424" y="10309"/>
                  </a:cubicBezTo>
                  <a:lnTo>
                    <a:pt x="16424" y="10309"/>
                  </a:lnTo>
                  <a:cubicBezTo>
                    <a:pt x="16795" y="11544"/>
                    <a:pt x="16360" y="12902"/>
                    <a:pt x="16424" y="14201"/>
                  </a:cubicBezTo>
                  <a:cubicBezTo>
                    <a:pt x="16484" y="15313"/>
                    <a:pt x="16918" y="16424"/>
                    <a:pt x="16918" y="17536"/>
                  </a:cubicBezTo>
                  <a:cubicBezTo>
                    <a:pt x="16918" y="18830"/>
                    <a:pt x="16360" y="20005"/>
                    <a:pt x="15990" y="21240"/>
                  </a:cubicBezTo>
                  <a:cubicBezTo>
                    <a:pt x="15125" y="24327"/>
                    <a:pt x="15807" y="27721"/>
                    <a:pt x="14696" y="30748"/>
                  </a:cubicBezTo>
                  <a:cubicBezTo>
                    <a:pt x="14202" y="32166"/>
                    <a:pt x="13461" y="33524"/>
                    <a:pt x="13890" y="35070"/>
                  </a:cubicBezTo>
                  <a:cubicBezTo>
                    <a:pt x="13890" y="35130"/>
                    <a:pt x="13955" y="35253"/>
                    <a:pt x="14078" y="35317"/>
                  </a:cubicBezTo>
                  <a:lnTo>
                    <a:pt x="14137" y="35377"/>
                  </a:lnTo>
                  <a:cubicBezTo>
                    <a:pt x="14261" y="35377"/>
                    <a:pt x="14384" y="35253"/>
                    <a:pt x="14449" y="35070"/>
                  </a:cubicBezTo>
                  <a:cubicBezTo>
                    <a:pt x="14508" y="34947"/>
                    <a:pt x="14449" y="34759"/>
                    <a:pt x="14384" y="34577"/>
                  </a:cubicBezTo>
                  <a:cubicBezTo>
                    <a:pt x="14137" y="33401"/>
                    <a:pt x="14878" y="31736"/>
                    <a:pt x="15190" y="30561"/>
                  </a:cubicBezTo>
                  <a:lnTo>
                    <a:pt x="16301" y="26115"/>
                  </a:lnTo>
                  <a:cubicBezTo>
                    <a:pt x="17348" y="27350"/>
                    <a:pt x="16978" y="29143"/>
                    <a:pt x="17412" y="30684"/>
                  </a:cubicBezTo>
                  <a:cubicBezTo>
                    <a:pt x="17595" y="31178"/>
                    <a:pt x="17783" y="31613"/>
                    <a:pt x="18030" y="32043"/>
                  </a:cubicBezTo>
                  <a:cubicBezTo>
                    <a:pt x="17965" y="30378"/>
                    <a:pt x="17842" y="28708"/>
                    <a:pt x="17225" y="27167"/>
                  </a:cubicBezTo>
                  <a:cubicBezTo>
                    <a:pt x="17042" y="26673"/>
                    <a:pt x="15930" y="25127"/>
                    <a:pt x="16424" y="24945"/>
                  </a:cubicBezTo>
                  <a:lnTo>
                    <a:pt x="16548" y="24945"/>
                  </a:lnTo>
                  <a:cubicBezTo>
                    <a:pt x="16671" y="24945"/>
                    <a:pt x="16731" y="24945"/>
                    <a:pt x="16854" y="25004"/>
                  </a:cubicBezTo>
                  <a:cubicBezTo>
                    <a:pt x="16731" y="24698"/>
                    <a:pt x="16607" y="24386"/>
                    <a:pt x="16607" y="24080"/>
                  </a:cubicBezTo>
                  <a:cubicBezTo>
                    <a:pt x="16237" y="22287"/>
                    <a:pt x="17289" y="20499"/>
                    <a:pt x="17719" y="18706"/>
                  </a:cubicBezTo>
                  <a:cubicBezTo>
                    <a:pt x="18277" y="16607"/>
                    <a:pt x="18030" y="14384"/>
                    <a:pt x="17842" y="12226"/>
                  </a:cubicBezTo>
                  <a:lnTo>
                    <a:pt x="17842" y="12226"/>
                  </a:lnTo>
                  <a:cubicBezTo>
                    <a:pt x="19447" y="13090"/>
                    <a:pt x="21053" y="14261"/>
                    <a:pt x="21917" y="15930"/>
                  </a:cubicBezTo>
                  <a:cubicBezTo>
                    <a:pt x="22599" y="17348"/>
                    <a:pt x="22781" y="18894"/>
                    <a:pt x="22905" y="20435"/>
                  </a:cubicBezTo>
                  <a:cubicBezTo>
                    <a:pt x="23028" y="21917"/>
                    <a:pt x="23522" y="23339"/>
                    <a:pt x="23522" y="24757"/>
                  </a:cubicBezTo>
                  <a:cubicBezTo>
                    <a:pt x="23522" y="24880"/>
                    <a:pt x="23522" y="25068"/>
                    <a:pt x="23646" y="25127"/>
                  </a:cubicBezTo>
                  <a:cubicBezTo>
                    <a:pt x="23710" y="25127"/>
                    <a:pt x="23769" y="25192"/>
                    <a:pt x="23769" y="25192"/>
                  </a:cubicBezTo>
                  <a:cubicBezTo>
                    <a:pt x="23893" y="25192"/>
                    <a:pt x="24016" y="25127"/>
                    <a:pt x="24080" y="25004"/>
                  </a:cubicBezTo>
                  <a:cubicBezTo>
                    <a:pt x="24140" y="24880"/>
                    <a:pt x="24140" y="24757"/>
                    <a:pt x="24140" y="24574"/>
                  </a:cubicBezTo>
                  <a:cubicBezTo>
                    <a:pt x="24080" y="23646"/>
                    <a:pt x="23216" y="15313"/>
                    <a:pt x="22781" y="15249"/>
                  </a:cubicBezTo>
                  <a:lnTo>
                    <a:pt x="22781" y="15249"/>
                  </a:lnTo>
                  <a:cubicBezTo>
                    <a:pt x="25686" y="15560"/>
                    <a:pt x="28462" y="17471"/>
                    <a:pt x="29637" y="20188"/>
                  </a:cubicBezTo>
                  <a:cubicBezTo>
                    <a:pt x="30378" y="21793"/>
                    <a:pt x="30625" y="23463"/>
                    <a:pt x="31860" y="24880"/>
                  </a:cubicBezTo>
                  <a:cubicBezTo>
                    <a:pt x="31983" y="25004"/>
                    <a:pt x="32107" y="25192"/>
                    <a:pt x="32354" y="25251"/>
                  </a:cubicBezTo>
                  <a:lnTo>
                    <a:pt x="32413" y="25251"/>
                  </a:lnTo>
                  <a:cubicBezTo>
                    <a:pt x="32601" y="25251"/>
                    <a:pt x="32784" y="25127"/>
                    <a:pt x="32848" y="24945"/>
                  </a:cubicBezTo>
                  <a:cubicBezTo>
                    <a:pt x="32848" y="24757"/>
                    <a:pt x="32660" y="24633"/>
                    <a:pt x="32537" y="24574"/>
                  </a:cubicBezTo>
                  <a:cubicBezTo>
                    <a:pt x="31055" y="23463"/>
                    <a:pt x="30684" y="21611"/>
                    <a:pt x="29884" y="19882"/>
                  </a:cubicBezTo>
                  <a:cubicBezTo>
                    <a:pt x="29326" y="18647"/>
                    <a:pt x="28709" y="17412"/>
                    <a:pt x="27662" y="16483"/>
                  </a:cubicBezTo>
                  <a:cubicBezTo>
                    <a:pt x="25128" y="14137"/>
                    <a:pt x="20682" y="14448"/>
                    <a:pt x="18706" y="11667"/>
                  </a:cubicBezTo>
                  <a:cubicBezTo>
                    <a:pt x="18153" y="10803"/>
                    <a:pt x="17965" y="9509"/>
                    <a:pt x="18706" y="8892"/>
                  </a:cubicBezTo>
                  <a:cubicBezTo>
                    <a:pt x="19447" y="8333"/>
                    <a:pt x="20806" y="8210"/>
                    <a:pt x="21611" y="7963"/>
                  </a:cubicBezTo>
                  <a:cubicBezTo>
                    <a:pt x="22475" y="7716"/>
                    <a:pt x="23340" y="7410"/>
                    <a:pt x="24263" y="7345"/>
                  </a:cubicBezTo>
                  <a:cubicBezTo>
                    <a:pt x="24510" y="7286"/>
                    <a:pt x="24757" y="7286"/>
                    <a:pt x="24945" y="7286"/>
                  </a:cubicBezTo>
                  <a:lnTo>
                    <a:pt x="25192" y="7286"/>
                  </a:lnTo>
                  <a:cubicBezTo>
                    <a:pt x="26303" y="7286"/>
                    <a:pt x="27474" y="7533"/>
                    <a:pt x="28279" y="8210"/>
                  </a:cubicBezTo>
                  <a:cubicBezTo>
                    <a:pt x="29761" y="9509"/>
                    <a:pt x="30808" y="11297"/>
                    <a:pt x="31243" y="13149"/>
                  </a:cubicBezTo>
                  <a:cubicBezTo>
                    <a:pt x="31243" y="12967"/>
                    <a:pt x="31243" y="12720"/>
                    <a:pt x="31178" y="12473"/>
                  </a:cubicBezTo>
                  <a:cubicBezTo>
                    <a:pt x="31178" y="12349"/>
                    <a:pt x="31178" y="12226"/>
                    <a:pt x="31119" y="12161"/>
                  </a:cubicBezTo>
                  <a:cubicBezTo>
                    <a:pt x="30996" y="11420"/>
                    <a:pt x="30561" y="10744"/>
                    <a:pt x="30190" y="10062"/>
                  </a:cubicBezTo>
                  <a:cubicBezTo>
                    <a:pt x="29820" y="9385"/>
                    <a:pt x="29450" y="8768"/>
                    <a:pt x="28956" y="8151"/>
                  </a:cubicBezTo>
                  <a:lnTo>
                    <a:pt x="28585" y="7780"/>
                  </a:lnTo>
                  <a:lnTo>
                    <a:pt x="28462" y="7657"/>
                  </a:lnTo>
                  <a:cubicBezTo>
                    <a:pt x="27721" y="7039"/>
                    <a:pt x="26733" y="6669"/>
                    <a:pt x="25622" y="6358"/>
                  </a:cubicBezTo>
                  <a:lnTo>
                    <a:pt x="25004" y="6358"/>
                  </a:lnTo>
                  <a:cubicBezTo>
                    <a:pt x="23833" y="6358"/>
                    <a:pt x="22658" y="6545"/>
                    <a:pt x="21547" y="6916"/>
                  </a:cubicBezTo>
                  <a:cubicBezTo>
                    <a:pt x="21300" y="6975"/>
                    <a:pt x="18583" y="7839"/>
                    <a:pt x="17842" y="7839"/>
                  </a:cubicBezTo>
                  <a:cubicBezTo>
                    <a:pt x="17719" y="7839"/>
                    <a:pt x="17595" y="7839"/>
                    <a:pt x="17595" y="7780"/>
                  </a:cubicBezTo>
                  <a:cubicBezTo>
                    <a:pt x="17472" y="7163"/>
                    <a:pt x="17783" y="6481"/>
                    <a:pt x="17783" y="5864"/>
                  </a:cubicBezTo>
                  <a:cubicBezTo>
                    <a:pt x="17783" y="5310"/>
                    <a:pt x="17719" y="4752"/>
                    <a:pt x="17595" y="4199"/>
                  </a:cubicBezTo>
                  <a:cubicBezTo>
                    <a:pt x="16424" y="3582"/>
                    <a:pt x="15313" y="2717"/>
                    <a:pt x="15002" y="1418"/>
                  </a:cubicBezTo>
                  <a:cubicBezTo>
                    <a:pt x="14878" y="924"/>
                    <a:pt x="14819" y="430"/>
                    <a:pt x="14755" y="1"/>
                  </a:cubicBezTo>
                  <a:close/>
                  <a:moveTo>
                    <a:pt x="18953" y="31796"/>
                  </a:moveTo>
                  <a:cubicBezTo>
                    <a:pt x="18830" y="31983"/>
                    <a:pt x="18706" y="32166"/>
                    <a:pt x="18647" y="32354"/>
                  </a:cubicBezTo>
                  <a:cubicBezTo>
                    <a:pt x="18524" y="32537"/>
                    <a:pt x="18524" y="32724"/>
                    <a:pt x="18459" y="32971"/>
                  </a:cubicBezTo>
                  <a:cubicBezTo>
                    <a:pt x="18524" y="33154"/>
                    <a:pt x="18583" y="33342"/>
                    <a:pt x="18647" y="33589"/>
                  </a:cubicBezTo>
                  <a:cubicBezTo>
                    <a:pt x="18894" y="34389"/>
                    <a:pt x="18830" y="35194"/>
                    <a:pt x="18953" y="36058"/>
                  </a:cubicBezTo>
                  <a:cubicBezTo>
                    <a:pt x="19018" y="37229"/>
                    <a:pt x="19388" y="38405"/>
                    <a:pt x="19882" y="39516"/>
                  </a:cubicBezTo>
                  <a:cubicBezTo>
                    <a:pt x="20188" y="39516"/>
                    <a:pt x="20252" y="39081"/>
                    <a:pt x="20188" y="38834"/>
                  </a:cubicBezTo>
                  <a:lnTo>
                    <a:pt x="19265" y="33836"/>
                  </a:lnTo>
                  <a:lnTo>
                    <a:pt x="19265" y="33836"/>
                  </a:lnTo>
                  <a:cubicBezTo>
                    <a:pt x="20870" y="33959"/>
                    <a:pt x="22228" y="34947"/>
                    <a:pt x="23399" y="36058"/>
                  </a:cubicBezTo>
                  <a:cubicBezTo>
                    <a:pt x="24510" y="37229"/>
                    <a:pt x="25439" y="38528"/>
                    <a:pt x="26674" y="39575"/>
                  </a:cubicBezTo>
                  <a:cubicBezTo>
                    <a:pt x="25562" y="37170"/>
                    <a:pt x="23710" y="35130"/>
                    <a:pt x="21423" y="33712"/>
                  </a:cubicBezTo>
                  <a:cubicBezTo>
                    <a:pt x="20559" y="33154"/>
                    <a:pt x="19512" y="32660"/>
                    <a:pt x="18953" y="31796"/>
                  </a:cubicBezTo>
                  <a:close/>
                  <a:moveTo>
                    <a:pt x="11732" y="22658"/>
                  </a:moveTo>
                  <a:lnTo>
                    <a:pt x="11732" y="22658"/>
                  </a:lnTo>
                  <a:cubicBezTo>
                    <a:pt x="11421" y="23092"/>
                    <a:pt x="11050" y="23463"/>
                    <a:pt x="10744" y="23893"/>
                  </a:cubicBezTo>
                  <a:cubicBezTo>
                    <a:pt x="10062" y="28032"/>
                    <a:pt x="9509" y="32230"/>
                    <a:pt x="8828" y="36365"/>
                  </a:cubicBezTo>
                  <a:cubicBezTo>
                    <a:pt x="8645" y="37540"/>
                    <a:pt x="8457" y="38652"/>
                    <a:pt x="7904" y="39699"/>
                  </a:cubicBezTo>
                  <a:cubicBezTo>
                    <a:pt x="7410" y="40751"/>
                    <a:pt x="6422" y="41615"/>
                    <a:pt x="5311" y="41739"/>
                  </a:cubicBezTo>
                  <a:lnTo>
                    <a:pt x="4940" y="41739"/>
                  </a:lnTo>
                  <a:cubicBezTo>
                    <a:pt x="3335" y="41739"/>
                    <a:pt x="2100" y="40504"/>
                    <a:pt x="618" y="40316"/>
                  </a:cubicBezTo>
                  <a:cubicBezTo>
                    <a:pt x="371" y="40316"/>
                    <a:pt x="248" y="40687"/>
                    <a:pt x="431" y="40874"/>
                  </a:cubicBezTo>
                  <a:cubicBezTo>
                    <a:pt x="801" y="41181"/>
                    <a:pt x="2159" y="41368"/>
                    <a:pt x="2653" y="41551"/>
                  </a:cubicBezTo>
                  <a:cubicBezTo>
                    <a:pt x="3582" y="41862"/>
                    <a:pt x="4570" y="42045"/>
                    <a:pt x="5494" y="42168"/>
                  </a:cubicBezTo>
                  <a:cubicBezTo>
                    <a:pt x="6111" y="42233"/>
                    <a:pt x="6852" y="42356"/>
                    <a:pt x="7163" y="42909"/>
                  </a:cubicBezTo>
                  <a:cubicBezTo>
                    <a:pt x="7222" y="43097"/>
                    <a:pt x="7287" y="43344"/>
                    <a:pt x="7287" y="43527"/>
                  </a:cubicBezTo>
                  <a:cubicBezTo>
                    <a:pt x="7346" y="44579"/>
                    <a:pt x="7287" y="45503"/>
                    <a:pt x="7287" y="46555"/>
                  </a:cubicBezTo>
                  <a:cubicBezTo>
                    <a:pt x="7287" y="46614"/>
                    <a:pt x="7287" y="46614"/>
                    <a:pt x="7346" y="46614"/>
                  </a:cubicBezTo>
                  <a:cubicBezTo>
                    <a:pt x="7469" y="46614"/>
                    <a:pt x="7840" y="46243"/>
                    <a:pt x="7840" y="46243"/>
                  </a:cubicBezTo>
                  <a:cubicBezTo>
                    <a:pt x="7904" y="46120"/>
                    <a:pt x="7904" y="45690"/>
                    <a:pt x="7904" y="45503"/>
                  </a:cubicBezTo>
                  <a:cubicBezTo>
                    <a:pt x="7963" y="44762"/>
                    <a:pt x="7840" y="44085"/>
                    <a:pt x="7840" y="43344"/>
                  </a:cubicBezTo>
                  <a:cubicBezTo>
                    <a:pt x="7904" y="42233"/>
                    <a:pt x="8274" y="41121"/>
                    <a:pt x="8645" y="40069"/>
                  </a:cubicBezTo>
                  <a:cubicBezTo>
                    <a:pt x="10374" y="34453"/>
                    <a:pt x="10803" y="28462"/>
                    <a:pt x="11732" y="226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62;p36">
              <a:extLst>
                <a:ext uri="{FF2B5EF4-FFF2-40B4-BE49-F238E27FC236}">
                  <a16:creationId xmlns:a16="http://schemas.microsoft.com/office/drawing/2014/main" id="{86976A91-217B-4254-B249-684AEBBF7B92}"/>
                </a:ext>
              </a:extLst>
            </p:cNvPr>
            <p:cNvSpPr/>
            <p:nvPr/>
          </p:nvSpPr>
          <p:spPr>
            <a:xfrm>
              <a:off x="4090975" y="4640375"/>
              <a:ext cx="30875" cy="71025"/>
            </a:xfrm>
            <a:custGeom>
              <a:avLst/>
              <a:gdLst/>
              <a:ahLst/>
              <a:cxnLst/>
              <a:rect l="l" t="t" r="r" b="b"/>
              <a:pathLst>
                <a:path w="1235" h="2841" extrusionOk="0">
                  <a:moveTo>
                    <a:pt x="1235" y="0"/>
                  </a:moveTo>
                  <a:lnTo>
                    <a:pt x="1235" y="0"/>
                  </a:lnTo>
                  <a:cubicBezTo>
                    <a:pt x="924" y="371"/>
                    <a:pt x="553" y="805"/>
                    <a:pt x="247" y="1112"/>
                  </a:cubicBezTo>
                  <a:cubicBezTo>
                    <a:pt x="124" y="1670"/>
                    <a:pt x="59" y="2223"/>
                    <a:pt x="0" y="2841"/>
                  </a:cubicBezTo>
                  <a:cubicBezTo>
                    <a:pt x="306" y="2411"/>
                    <a:pt x="677" y="2040"/>
                    <a:pt x="988" y="1606"/>
                  </a:cubicBezTo>
                  <a:cubicBezTo>
                    <a:pt x="1047" y="1052"/>
                    <a:pt x="1171" y="494"/>
                    <a:pt x="123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63;p36">
              <a:extLst>
                <a:ext uri="{FF2B5EF4-FFF2-40B4-BE49-F238E27FC236}">
                  <a16:creationId xmlns:a16="http://schemas.microsoft.com/office/drawing/2014/main" id="{1F898B24-54C2-432F-B945-1248F3E595CB}"/>
                </a:ext>
              </a:extLst>
            </p:cNvPr>
            <p:cNvSpPr/>
            <p:nvPr/>
          </p:nvSpPr>
          <p:spPr>
            <a:xfrm>
              <a:off x="4243725" y="4739150"/>
              <a:ext cx="183750" cy="375175"/>
            </a:xfrm>
            <a:custGeom>
              <a:avLst/>
              <a:gdLst/>
              <a:ahLst/>
              <a:cxnLst/>
              <a:rect l="l" t="t" r="r" b="b"/>
              <a:pathLst>
                <a:path w="7350" h="15007" extrusionOk="0">
                  <a:moveTo>
                    <a:pt x="0" y="1"/>
                  </a:moveTo>
                  <a:lnTo>
                    <a:pt x="0" y="1"/>
                  </a:lnTo>
                  <a:cubicBezTo>
                    <a:pt x="371" y="930"/>
                    <a:pt x="929" y="1794"/>
                    <a:pt x="1176" y="2718"/>
                  </a:cubicBezTo>
                  <a:cubicBezTo>
                    <a:pt x="1546" y="4017"/>
                    <a:pt x="1299" y="5498"/>
                    <a:pt x="1976" y="6669"/>
                  </a:cubicBezTo>
                  <a:lnTo>
                    <a:pt x="2099" y="6793"/>
                  </a:lnTo>
                  <a:cubicBezTo>
                    <a:pt x="2223" y="6610"/>
                    <a:pt x="2411" y="6486"/>
                    <a:pt x="2593" y="6486"/>
                  </a:cubicBezTo>
                  <a:cubicBezTo>
                    <a:pt x="2658" y="6422"/>
                    <a:pt x="2717" y="6422"/>
                    <a:pt x="2717" y="6422"/>
                  </a:cubicBezTo>
                  <a:cubicBezTo>
                    <a:pt x="3087" y="6422"/>
                    <a:pt x="3334" y="6669"/>
                    <a:pt x="3645" y="6857"/>
                  </a:cubicBezTo>
                  <a:cubicBezTo>
                    <a:pt x="4322" y="7287"/>
                    <a:pt x="5004" y="7780"/>
                    <a:pt x="5680" y="8274"/>
                  </a:cubicBezTo>
                  <a:cubicBezTo>
                    <a:pt x="5927" y="8462"/>
                    <a:pt x="6733" y="9327"/>
                    <a:pt x="7039" y="9327"/>
                  </a:cubicBezTo>
                  <a:cubicBezTo>
                    <a:pt x="7350" y="9262"/>
                    <a:pt x="7350" y="8768"/>
                    <a:pt x="7103" y="8521"/>
                  </a:cubicBezTo>
                  <a:cubicBezTo>
                    <a:pt x="6486" y="7780"/>
                    <a:pt x="5804" y="7227"/>
                    <a:pt x="4940" y="6733"/>
                  </a:cubicBezTo>
                  <a:cubicBezTo>
                    <a:pt x="3952" y="6175"/>
                    <a:pt x="2840" y="5558"/>
                    <a:pt x="2346" y="4570"/>
                  </a:cubicBezTo>
                  <a:cubicBezTo>
                    <a:pt x="2164" y="4140"/>
                    <a:pt x="2099" y="3646"/>
                    <a:pt x="2040" y="3152"/>
                  </a:cubicBezTo>
                  <a:cubicBezTo>
                    <a:pt x="1852" y="2411"/>
                    <a:pt x="1605" y="1670"/>
                    <a:pt x="1176" y="989"/>
                  </a:cubicBezTo>
                  <a:cubicBezTo>
                    <a:pt x="988" y="806"/>
                    <a:pt x="435" y="189"/>
                    <a:pt x="0" y="1"/>
                  </a:cubicBezTo>
                  <a:close/>
                  <a:moveTo>
                    <a:pt x="1176" y="7040"/>
                  </a:moveTo>
                  <a:lnTo>
                    <a:pt x="1176" y="7534"/>
                  </a:lnTo>
                  <a:cubicBezTo>
                    <a:pt x="1235" y="9944"/>
                    <a:pt x="618" y="12167"/>
                    <a:pt x="1052" y="14636"/>
                  </a:cubicBezTo>
                  <a:cubicBezTo>
                    <a:pt x="1111" y="14819"/>
                    <a:pt x="1176" y="15007"/>
                    <a:pt x="1358" y="15007"/>
                  </a:cubicBezTo>
                  <a:cubicBezTo>
                    <a:pt x="1546" y="15007"/>
                    <a:pt x="1605" y="14819"/>
                    <a:pt x="1670" y="14636"/>
                  </a:cubicBezTo>
                  <a:lnTo>
                    <a:pt x="1670" y="14513"/>
                  </a:lnTo>
                  <a:cubicBezTo>
                    <a:pt x="1729" y="13525"/>
                    <a:pt x="1482" y="12349"/>
                    <a:pt x="1482" y="11302"/>
                  </a:cubicBezTo>
                  <a:cubicBezTo>
                    <a:pt x="1546" y="10127"/>
                    <a:pt x="1358" y="9080"/>
                    <a:pt x="1605" y="7968"/>
                  </a:cubicBezTo>
                  <a:cubicBezTo>
                    <a:pt x="1482" y="7657"/>
                    <a:pt x="1299" y="7351"/>
                    <a:pt x="1176" y="70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64;p36">
              <a:extLst>
                <a:ext uri="{FF2B5EF4-FFF2-40B4-BE49-F238E27FC236}">
                  <a16:creationId xmlns:a16="http://schemas.microsoft.com/office/drawing/2014/main" id="{79FB78BE-3FC1-4EA5-AD4A-E07267D0D097}"/>
                </a:ext>
              </a:extLst>
            </p:cNvPr>
            <p:cNvSpPr/>
            <p:nvPr/>
          </p:nvSpPr>
          <p:spPr>
            <a:xfrm>
              <a:off x="4220625" y="4737675"/>
              <a:ext cx="75600" cy="200700"/>
            </a:xfrm>
            <a:custGeom>
              <a:avLst/>
              <a:gdLst/>
              <a:ahLst/>
              <a:cxnLst/>
              <a:rect l="l" t="t" r="r" b="b"/>
              <a:pathLst>
                <a:path w="3024" h="8028" extrusionOk="0">
                  <a:moveTo>
                    <a:pt x="494" y="1"/>
                  </a:moveTo>
                  <a:cubicBezTo>
                    <a:pt x="0" y="183"/>
                    <a:pt x="1112" y="1729"/>
                    <a:pt x="1295" y="2223"/>
                  </a:cubicBezTo>
                  <a:cubicBezTo>
                    <a:pt x="1912" y="3764"/>
                    <a:pt x="2035" y="5434"/>
                    <a:pt x="2100" y="7099"/>
                  </a:cubicBezTo>
                  <a:cubicBezTo>
                    <a:pt x="2223" y="7410"/>
                    <a:pt x="2406" y="7716"/>
                    <a:pt x="2529" y="8027"/>
                  </a:cubicBezTo>
                  <a:cubicBezTo>
                    <a:pt x="2594" y="7780"/>
                    <a:pt x="2594" y="7593"/>
                    <a:pt x="2717" y="7410"/>
                  </a:cubicBezTo>
                  <a:cubicBezTo>
                    <a:pt x="2776" y="7222"/>
                    <a:pt x="2900" y="7039"/>
                    <a:pt x="3023" y="6852"/>
                  </a:cubicBezTo>
                  <a:lnTo>
                    <a:pt x="2900" y="6728"/>
                  </a:lnTo>
                  <a:cubicBezTo>
                    <a:pt x="2223" y="5557"/>
                    <a:pt x="2470" y="4076"/>
                    <a:pt x="2100" y="2777"/>
                  </a:cubicBezTo>
                  <a:cubicBezTo>
                    <a:pt x="1853" y="1853"/>
                    <a:pt x="1295" y="989"/>
                    <a:pt x="924" y="60"/>
                  </a:cubicBezTo>
                  <a:cubicBezTo>
                    <a:pt x="801" y="1"/>
                    <a:pt x="741" y="1"/>
                    <a:pt x="6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65;p36">
              <a:extLst>
                <a:ext uri="{FF2B5EF4-FFF2-40B4-BE49-F238E27FC236}">
                  <a16:creationId xmlns:a16="http://schemas.microsoft.com/office/drawing/2014/main" id="{C5524F99-E2B3-4803-B06E-07E5E383137E}"/>
                </a:ext>
              </a:extLst>
            </p:cNvPr>
            <p:cNvSpPr/>
            <p:nvPr/>
          </p:nvSpPr>
          <p:spPr>
            <a:xfrm>
              <a:off x="3785350" y="4950700"/>
              <a:ext cx="260825" cy="169800"/>
            </a:xfrm>
            <a:custGeom>
              <a:avLst/>
              <a:gdLst/>
              <a:ahLst/>
              <a:cxnLst/>
              <a:rect l="l" t="t" r="r" b="b"/>
              <a:pathLst>
                <a:path w="10433" h="6792" extrusionOk="0">
                  <a:moveTo>
                    <a:pt x="3952" y="0"/>
                  </a:moveTo>
                  <a:cubicBezTo>
                    <a:pt x="3393" y="0"/>
                    <a:pt x="2717" y="247"/>
                    <a:pt x="2593" y="800"/>
                  </a:cubicBezTo>
                  <a:cubicBezTo>
                    <a:pt x="2964" y="494"/>
                    <a:pt x="3458" y="430"/>
                    <a:pt x="3887" y="430"/>
                  </a:cubicBezTo>
                  <a:cubicBezTo>
                    <a:pt x="4134" y="430"/>
                    <a:pt x="4322" y="430"/>
                    <a:pt x="4505" y="494"/>
                  </a:cubicBezTo>
                  <a:cubicBezTo>
                    <a:pt x="5186" y="618"/>
                    <a:pt x="5804" y="865"/>
                    <a:pt x="6421" y="1171"/>
                  </a:cubicBezTo>
                  <a:cubicBezTo>
                    <a:pt x="6792" y="1358"/>
                    <a:pt x="7221" y="1541"/>
                    <a:pt x="7592" y="1729"/>
                  </a:cubicBezTo>
                  <a:cubicBezTo>
                    <a:pt x="7715" y="1852"/>
                    <a:pt x="7903" y="1912"/>
                    <a:pt x="7962" y="2035"/>
                  </a:cubicBezTo>
                  <a:cubicBezTo>
                    <a:pt x="8027" y="2282"/>
                    <a:pt x="7780" y="2529"/>
                    <a:pt x="7533" y="2593"/>
                  </a:cubicBezTo>
                  <a:cubicBezTo>
                    <a:pt x="7098" y="2840"/>
                    <a:pt x="6604" y="2900"/>
                    <a:pt x="6110" y="2900"/>
                  </a:cubicBezTo>
                  <a:cubicBezTo>
                    <a:pt x="5310" y="2900"/>
                    <a:pt x="4505" y="2717"/>
                    <a:pt x="3705" y="2529"/>
                  </a:cubicBezTo>
                  <a:cubicBezTo>
                    <a:pt x="3211" y="2406"/>
                    <a:pt x="2653" y="2346"/>
                    <a:pt x="2099" y="2346"/>
                  </a:cubicBezTo>
                  <a:cubicBezTo>
                    <a:pt x="1358" y="2346"/>
                    <a:pt x="553" y="2529"/>
                    <a:pt x="0" y="3023"/>
                  </a:cubicBezTo>
                  <a:cubicBezTo>
                    <a:pt x="247" y="3211"/>
                    <a:pt x="494" y="3211"/>
                    <a:pt x="741" y="3211"/>
                  </a:cubicBezTo>
                  <a:cubicBezTo>
                    <a:pt x="988" y="3211"/>
                    <a:pt x="1235" y="3211"/>
                    <a:pt x="1418" y="3147"/>
                  </a:cubicBezTo>
                  <a:lnTo>
                    <a:pt x="2035" y="3147"/>
                  </a:lnTo>
                  <a:cubicBezTo>
                    <a:pt x="2964" y="3147"/>
                    <a:pt x="3952" y="3394"/>
                    <a:pt x="4816" y="3764"/>
                  </a:cubicBezTo>
                  <a:cubicBezTo>
                    <a:pt x="4939" y="3828"/>
                    <a:pt x="4999" y="3887"/>
                    <a:pt x="5063" y="4011"/>
                  </a:cubicBezTo>
                  <a:cubicBezTo>
                    <a:pt x="5122" y="4134"/>
                    <a:pt x="5122" y="4258"/>
                    <a:pt x="5063" y="4446"/>
                  </a:cubicBezTo>
                  <a:cubicBezTo>
                    <a:pt x="4569" y="5433"/>
                    <a:pt x="3211" y="5804"/>
                    <a:pt x="2593" y="6792"/>
                  </a:cubicBezTo>
                  <a:cubicBezTo>
                    <a:pt x="3705" y="6545"/>
                    <a:pt x="4693" y="5927"/>
                    <a:pt x="5369" y="5063"/>
                  </a:cubicBezTo>
                  <a:cubicBezTo>
                    <a:pt x="5804" y="4569"/>
                    <a:pt x="6174" y="3952"/>
                    <a:pt x="6728" y="3640"/>
                  </a:cubicBezTo>
                  <a:cubicBezTo>
                    <a:pt x="7162" y="3394"/>
                    <a:pt x="7656" y="3394"/>
                    <a:pt x="8150" y="3270"/>
                  </a:cubicBezTo>
                  <a:cubicBezTo>
                    <a:pt x="9197" y="2964"/>
                    <a:pt x="10062" y="2099"/>
                    <a:pt x="10432" y="1047"/>
                  </a:cubicBezTo>
                  <a:lnTo>
                    <a:pt x="10432" y="1047"/>
                  </a:lnTo>
                  <a:cubicBezTo>
                    <a:pt x="10002" y="1294"/>
                    <a:pt x="9568" y="1418"/>
                    <a:pt x="9074" y="1418"/>
                  </a:cubicBezTo>
                  <a:cubicBezTo>
                    <a:pt x="8456" y="1418"/>
                    <a:pt x="7780" y="1235"/>
                    <a:pt x="7162" y="988"/>
                  </a:cubicBezTo>
                  <a:cubicBezTo>
                    <a:pt x="6110" y="553"/>
                    <a:pt x="5063" y="0"/>
                    <a:pt x="39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66;p36">
              <a:extLst>
                <a:ext uri="{FF2B5EF4-FFF2-40B4-BE49-F238E27FC236}">
                  <a16:creationId xmlns:a16="http://schemas.microsoft.com/office/drawing/2014/main" id="{D5E72894-F7D3-4F33-BDA0-077850345E06}"/>
                </a:ext>
              </a:extLst>
            </p:cNvPr>
            <p:cNvSpPr/>
            <p:nvPr/>
          </p:nvSpPr>
          <p:spPr>
            <a:xfrm>
              <a:off x="4452150" y="4606425"/>
              <a:ext cx="263925" cy="764150"/>
            </a:xfrm>
            <a:custGeom>
              <a:avLst/>
              <a:gdLst/>
              <a:ahLst/>
              <a:cxnLst/>
              <a:rect l="l" t="t" r="r" b="b"/>
              <a:pathLst>
                <a:path w="10557" h="30566" extrusionOk="0">
                  <a:moveTo>
                    <a:pt x="8521" y="0"/>
                  </a:moveTo>
                  <a:lnTo>
                    <a:pt x="8521" y="0"/>
                  </a:lnTo>
                  <a:cubicBezTo>
                    <a:pt x="8828" y="988"/>
                    <a:pt x="9074" y="1976"/>
                    <a:pt x="9386" y="2964"/>
                  </a:cubicBezTo>
                  <a:cubicBezTo>
                    <a:pt x="10556" y="7286"/>
                    <a:pt x="7286" y="15683"/>
                    <a:pt x="6852" y="17782"/>
                  </a:cubicBezTo>
                  <a:cubicBezTo>
                    <a:pt x="6481" y="19881"/>
                    <a:pt x="2406" y="26055"/>
                    <a:pt x="1483" y="28402"/>
                  </a:cubicBezTo>
                  <a:cubicBezTo>
                    <a:pt x="1171" y="29207"/>
                    <a:pt x="678" y="29884"/>
                    <a:pt x="1" y="30565"/>
                  </a:cubicBezTo>
                  <a:cubicBezTo>
                    <a:pt x="248" y="30501"/>
                    <a:pt x="431" y="30442"/>
                    <a:pt x="618" y="30318"/>
                  </a:cubicBezTo>
                  <a:cubicBezTo>
                    <a:pt x="1171" y="30071"/>
                    <a:pt x="1542" y="29513"/>
                    <a:pt x="1853" y="28960"/>
                  </a:cubicBezTo>
                  <a:cubicBezTo>
                    <a:pt x="4629" y="24450"/>
                    <a:pt x="6792" y="19575"/>
                    <a:pt x="8457" y="14571"/>
                  </a:cubicBezTo>
                  <a:cubicBezTo>
                    <a:pt x="9198" y="12166"/>
                    <a:pt x="9815" y="9755"/>
                    <a:pt x="9939" y="7226"/>
                  </a:cubicBezTo>
                  <a:cubicBezTo>
                    <a:pt x="10062" y="4880"/>
                    <a:pt x="9692" y="2346"/>
                    <a:pt x="8581" y="124"/>
                  </a:cubicBezTo>
                  <a:cubicBezTo>
                    <a:pt x="8581" y="124"/>
                    <a:pt x="8581" y="64"/>
                    <a:pt x="85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7;p36">
              <a:extLst>
                <a:ext uri="{FF2B5EF4-FFF2-40B4-BE49-F238E27FC236}">
                  <a16:creationId xmlns:a16="http://schemas.microsoft.com/office/drawing/2014/main" id="{9C440767-DF00-4540-9299-6F66A7E82AE8}"/>
                </a:ext>
              </a:extLst>
            </p:cNvPr>
            <p:cNvSpPr/>
            <p:nvPr/>
          </p:nvSpPr>
          <p:spPr>
            <a:xfrm>
              <a:off x="4334850" y="4604925"/>
              <a:ext cx="381225" cy="782550"/>
            </a:xfrm>
            <a:custGeom>
              <a:avLst/>
              <a:gdLst/>
              <a:ahLst/>
              <a:cxnLst/>
              <a:rect l="l" t="t" r="r" b="b"/>
              <a:pathLst>
                <a:path w="15249" h="31302" extrusionOk="0">
                  <a:moveTo>
                    <a:pt x="13026" y="1"/>
                  </a:moveTo>
                  <a:cubicBezTo>
                    <a:pt x="12966" y="1"/>
                    <a:pt x="12966" y="1"/>
                    <a:pt x="12966" y="60"/>
                  </a:cubicBezTo>
                  <a:cubicBezTo>
                    <a:pt x="12902" y="60"/>
                    <a:pt x="12902" y="124"/>
                    <a:pt x="12902" y="184"/>
                  </a:cubicBezTo>
                  <a:cubicBezTo>
                    <a:pt x="13090" y="1665"/>
                    <a:pt x="13090" y="3147"/>
                    <a:pt x="13460" y="4570"/>
                  </a:cubicBezTo>
                  <a:cubicBezTo>
                    <a:pt x="12532" y="5187"/>
                    <a:pt x="11978" y="6358"/>
                    <a:pt x="12285" y="7410"/>
                  </a:cubicBezTo>
                  <a:cubicBezTo>
                    <a:pt x="12472" y="6605"/>
                    <a:pt x="12779" y="5617"/>
                    <a:pt x="13584" y="5246"/>
                  </a:cubicBezTo>
                  <a:lnTo>
                    <a:pt x="13584" y="5246"/>
                  </a:lnTo>
                  <a:cubicBezTo>
                    <a:pt x="13273" y="7963"/>
                    <a:pt x="12285" y="10497"/>
                    <a:pt x="11238" y="12967"/>
                  </a:cubicBezTo>
                  <a:cubicBezTo>
                    <a:pt x="10991" y="13643"/>
                    <a:pt x="10679" y="14325"/>
                    <a:pt x="10373" y="15002"/>
                  </a:cubicBezTo>
                  <a:cubicBezTo>
                    <a:pt x="9879" y="16177"/>
                    <a:pt x="9385" y="17348"/>
                    <a:pt x="8768" y="18524"/>
                  </a:cubicBezTo>
                  <a:cubicBezTo>
                    <a:pt x="8333" y="19264"/>
                    <a:pt x="7533" y="20005"/>
                    <a:pt x="7533" y="20929"/>
                  </a:cubicBezTo>
                  <a:cubicBezTo>
                    <a:pt x="8210" y="20682"/>
                    <a:pt x="8891" y="19447"/>
                    <a:pt x="9262" y="18830"/>
                  </a:cubicBezTo>
                  <a:cubicBezTo>
                    <a:pt x="9938" y="17906"/>
                    <a:pt x="10497" y="16854"/>
                    <a:pt x="11050" y="15807"/>
                  </a:cubicBezTo>
                  <a:cubicBezTo>
                    <a:pt x="11939" y="13972"/>
                    <a:pt x="12769" y="11915"/>
                    <a:pt x="13055" y="9845"/>
                  </a:cubicBezTo>
                  <a:lnTo>
                    <a:pt x="13055" y="9845"/>
                  </a:lnTo>
                  <a:cubicBezTo>
                    <a:pt x="12688" y="12727"/>
                    <a:pt x="12174" y="15760"/>
                    <a:pt x="10556" y="18153"/>
                  </a:cubicBezTo>
                  <a:cubicBezTo>
                    <a:pt x="9879" y="19141"/>
                    <a:pt x="8951" y="19758"/>
                    <a:pt x="8580" y="20870"/>
                  </a:cubicBezTo>
                  <a:cubicBezTo>
                    <a:pt x="8580" y="20929"/>
                    <a:pt x="8704" y="20929"/>
                    <a:pt x="8768" y="20929"/>
                  </a:cubicBezTo>
                  <a:cubicBezTo>
                    <a:pt x="8827" y="20929"/>
                    <a:pt x="8951" y="20929"/>
                    <a:pt x="9015" y="20870"/>
                  </a:cubicBezTo>
                  <a:cubicBezTo>
                    <a:pt x="9138" y="20746"/>
                    <a:pt x="9198" y="20623"/>
                    <a:pt x="9262" y="20499"/>
                  </a:cubicBezTo>
                  <a:cubicBezTo>
                    <a:pt x="9321" y="20376"/>
                    <a:pt x="9385" y="20252"/>
                    <a:pt x="9509" y="20188"/>
                  </a:cubicBezTo>
                  <a:cubicBezTo>
                    <a:pt x="9632" y="20129"/>
                    <a:pt x="9815" y="20005"/>
                    <a:pt x="9938" y="19882"/>
                  </a:cubicBezTo>
                  <a:lnTo>
                    <a:pt x="10062" y="19882"/>
                  </a:lnTo>
                  <a:lnTo>
                    <a:pt x="10003" y="19818"/>
                  </a:lnTo>
                  <a:cubicBezTo>
                    <a:pt x="10062" y="19818"/>
                    <a:pt x="10126" y="19758"/>
                    <a:pt x="10185" y="19694"/>
                  </a:cubicBezTo>
                  <a:lnTo>
                    <a:pt x="10185" y="19694"/>
                  </a:lnTo>
                  <a:cubicBezTo>
                    <a:pt x="9691" y="21117"/>
                    <a:pt x="8951" y="22722"/>
                    <a:pt x="7592" y="23463"/>
                  </a:cubicBezTo>
                  <a:cubicBezTo>
                    <a:pt x="7286" y="23646"/>
                    <a:pt x="6975" y="23769"/>
                    <a:pt x="6669" y="23957"/>
                  </a:cubicBezTo>
                  <a:cubicBezTo>
                    <a:pt x="6604" y="24016"/>
                    <a:pt x="6545" y="24140"/>
                    <a:pt x="6481" y="24263"/>
                  </a:cubicBezTo>
                  <a:cubicBezTo>
                    <a:pt x="6422" y="24451"/>
                    <a:pt x="6669" y="24634"/>
                    <a:pt x="6916" y="24698"/>
                  </a:cubicBezTo>
                  <a:cubicBezTo>
                    <a:pt x="7163" y="24698"/>
                    <a:pt x="7469" y="24510"/>
                    <a:pt x="7716" y="24387"/>
                  </a:cubicBezTo>
                  <a:lnTo>
                    <a:pt x="7716" y="24387"/>
                  </a:lnTo>
                  <a:cubicBezTo>
                    <a:pt x="7098" y="25686"/>
                    <a:pt x="6298" y="26980"/>
                    <a:pt x="5557" y="28215"/>
                  </a:cubicBezTo>
                  <a:cubicBezTo>
                    <a:pt x="5370" y="28649"/>
                    <a:pt x="5123" y="29020"/>
                    <a:pt x="4816" y="29326"/>
                  </a:cubicBezTo>
                  <a:cubicBezTo>
                    <a:pt x="4382" y="29697"/>
                    <a:pt x="3764" y="29884"/>
                    <a:pt x="3270" y="30008"/>
                  </a:cubicBezTo>
                  <a:cubicBezTo>
                    <a:pt x="2347" y="30255"/>
                    <a:pt x="1482" y="30502"/>
                    <a:pt x="618" y="30684"/>
                  </a:cubicBezTo>
                  <a:cubicBezTo>
                    <a:pt x="307" y="30808"/>
                    <a:pt x="0" y="31119"/>
                    <a:pt x="183" y="31302"/>
                  </a:cubicBezTo>
                  <a:cubicBezTo>
                    <a:pt x="1606" y="31055"/>
                    <a:pt x="3023" y="30872"/>
                    <a:pt x="4382" y="30625"/>
                  </a:cubicBezTo>
                  <a:lnTo>
                    <a:pt x="4693" y="30625"/>
                  </a:lnTo>
                  <a:cubicBezTo>
                    <a:pt x="5370" y="29944"/>
                    <a:pt x="5863" y="29267"/>
                    <a:pt x="6175" y="28462"/>
                  </a:cubicBezTo>
                  <a:cubicBezTo>
                    <a:pt x="7098" y="26115"/>
                    <a:pt x="11173" y="19941"/>
                    <a:pt x="11544" y="17842"/>
                  </a:cubicBezTo>
                  <a:cubicBezTo>
                    <a:pt x="11978" y="15743"/>
                    <a:pt x="15248" y="7346"/>
                    <a:pt x="14078" y="3024"/>
                  </a:cubicBezTo>
                  <a:cubicBezTo>
                    <a:pt x="13766" y="2036"/>
                    <a:pt x="13520" y="1048"/>
                    <a:pt x="13213" y="60"/>
                  </a:cubicBezTo>
                  <a:cubicBezTo>
                    <a:pt x="13149" y="1"/>
                    <a:pt x="13090" y="1"/>
                    <a:pt x="130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68;p36">
              <a:extLst>
                <a:ext uri="{FF2B5EF4-FFF2-40B4-BE49-F238E27FC236}">
                  <a16:creationId xmlns:a16="http://schemas.microsoft.com/office/drawing/2014/main" id="{13334B0E-8564-44C4-A128-E4EE7139D5B0}"/>
                </a:ext>
              </a:extLst>
            </p:cNvPr>
            <p:cNvSpPr/>
            <p:nvPr/>
          </p:nvSpPr>
          <p:spPr>
            <a:xfrm>
              <a:off x="3516750" y="4624925"/>
              <a:ext cx="4600" cy="21650"/>
            </a:xfrm>
            <a:custGeom>
              <a:avLst/>
              <a:gdLst/>
              <a:ahLst/>
              <a:cxnLst/>
              <a:rect l="l" t="t" r="r" b="b"/>
              <a:pathLst>
                <a:path w="184" h="866" extrusionOk="0">
                  <a:moveTo>
                    <a:pt x="184" y="1"/>
                  </a:moveTo>
                  <a:lnTo>
                    <a:pt x="184" y="1"/>
                  </a:lnTo>
                  <a:cubicBezTo>
                    <a:pt x="1" y="189"/>
                    <a:pt x="1" y="559"/>
                    <a:pt x="60" y="865"/>
                  </a:cubicBezTo>
                  <a:cubicBezTo>
                    <a:pt x="124" y="618"/>
                    <a:pt x="124" y="312"/>
                    <a:pt x="18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69;p36">
              <a:extLst>
                <a:ext uri="{FF2B5EF4-FFF2-40B4-BE49-F238E27FC236}">
                  <a16:creationId xmlns:a16="http://schemas.microsoft.com/office/drawing/2014/main" id="{7A4D6AD3-94A1-4C93-B4AA-FDA8D1C2DF1D}"/>
                </a:ext>
              </a:extLst>
            </p:cNvPr>
            <p:cNvSpPr/>
            <p:nvPr/>
          </p:nvSpPr>
          <p:spPr>
            <a:xfrm>
              <a:off x="3518250" y="4623450"/>
              <a:ext cx="279475" cy="262425"/>
            </a:xfrm>
            <a:custGeom>
              <a:avLst/>
              <a:gdLst/>
              <a:ahLst/>
              <a:cxnLst/>
              <a:rect l="l" t="t" r="r" b="b"/>
              <a:pathLst>
                <a:path w="11179" h="10497" extrusionOk="0">
                  <a:moveTo>
                    <a:pt x="371" y="1"/>
                  </a:moveTo>
                  <a:cubicBezTo>
                    <a:pt x="247" y="1"/>
                    <a:pt x="188" y="1"/>
                    <a:pt x="124" y="60"/>
                  </a:cubicBezTo>
                  <a:cubicBezTo>
                    <a:pt x="64" y="371"/>
                    <a:pt x="64" y="677"/>
                    <a:pt x="0" y="924"/>
                  </a:cubicBezTo>
                  <a:cubicBezTo>
                    <a:pt x="64" y="989"/>
                    <a:pt x="64" y="1048"/>
                    <a:pt x="64" y="1112"/>
                  </a:cubicBezTo>
                  <a:cubicBezTo>
                    <a:pt x="618" y="2470"/>
                    <a:pt x="1176" y="3765"/>
                    <a:pt x="1793" y="5064"/>
                  </a:cubicBezTo>
                  <a:cubicBezTo>
                    <a:pt x="2099" y="5740"/>
                    <a:pt x="2470" y="6481"/>
                    <a:pt x="3087" y="6975"/>
                  </a:cubicBezTo>
                  <a:cubicBezTo>
                    <a:pt x="3522" y="7286"/>
                    <a:pt x="3952" y="7469"/>
                    <a:pt x="4446" y="7593"/>
                  </a:cubicBezTo>
                  <a:lnTo>
                    <a:pt x="3892" y="6669"/>
                  </a:lnTo>
                  <a:cubicBezTo>
                    <a:pt x="2905" y="6111"/>
                    <a:pt x="2164" y="5123"/>
                    <a:pt x="1605" y="4135"/>
                  </a:cubicBezTo>
                  <a:cubicBezTo>
                    <a:pt x="988" y="2841"/>
                    <a:pt x="682" y="1418"/>
                    <a:pt x="371" y="1"/>
                  </a:cubicBezTo>
                  <a:close/>
                  <a:moveTo>
                    <a:pt x="4880" y="7099"/>
                  </a:moveTo>
                  <a:lnTo>
                    <a:pt x="4880" y="7099"/>
                  </a:lnTo>
                  <a:cubicBezTo>
                    <a:pt x="5004" y="7346"/>
                    <a:pt x="5251" y="7657"/>
                    <a:pt x="5434" y="7904"/>
                  </a:cubicBezTo>
                  <a:lnTo>
                    <a:pt x="5992" y="8087"/>
                  </a:lnTo>
                  <a:cubicBezTo>
                    <a:pt x="6856" y="8457"/>
                    <a:pt x="7597" y="9139"/>
                    <a:pt x="8397" y="9692"/>
                  </a:cubicBezTo>
                  <a:cubicBezTo>
                    <a:pt x="9138" y="10126"/>
                    <a:pt x="9943" y="10497"/>
                    <a:pt x="10743" y="10497"/>
                  </a:cubicBezTo>
                  <a:lnTo>
                    <a:pt x="11178" y="10497"/>
                  </a:lnTo>
                  <a:cubicBezTo>
                    <a:pt x="10990" y="9880"/>
                    <a:pt x="10126" y="9939"/>
                    <a:pt x="9509" y="9880"/>
                  </a:cubicBezTo>
                  <a:cubicBezTo>
                    <a:pt x="8338" y="9633"/>
                    <a:pt x="7720" y="8210"/>
                    <a:pt x="6609" y="7657"/>
                  </a:cubicBezTo>
                  <a:cubicBezTo>
                    <a:pt x="6115" y="7346"/>
                    <a:pt x="5434" y="7286"/>
                    <a:pt x="4880" y="70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70;p36">
              <a:extLst>
                <a:ext uri="{FF2B5EF4-FFF2-40B4-BE49-F238E27FC236}">
                  <a16:creationId xmlns:a16="http://schemas.microsoft.com/office/drawing/2014/main" id="{8B4CB220-1BAF-46EA-A31C-B4199F9BB643}"/>
                </a:ext>
              </a:extLst>
            </p:cNvPr>
            <p:cNvSpPr/>
            <p:nvPr/>
          </p:nvSpPr>
          <p:spPr>
            <a:xfrm>
              <a:off x="3615550" y="4790150"/>
              <a:ext cx="38550" cy="30900"/>
            </a:xfrm>
            <a:custGeom>
              <a:avLst/>
              <a:gdLst/>
              <a:ahLst/>
              <a:cxnLst/>
              <a:rect l="l" t="t" r="r" b="b"/>
              <a:pathLst>
                <a:path w="1542" h="1236" extrusionOk="0">
                  <a:moveTo>
                    <a:pt x="0" y="1"/>
                  </a:moveTo>
                  <a:lnTo>
                    <a:pt x="554" y="925"/>
                  </a:lnTo>
                  <a:cubicBezTo>
                    <a:pt x="865" y="1048"/>
                    <a:pt x="1235" y="1112"/>
                    <a:pt x="1542" y="1236"/>
                  </a:cubicBezTo>
                  <a:cubicBezTo>
                    <a:pt x="1359" y="989"/>
                    <a:pt x="1112" y="678"/>
                    <a:pt x="988" y="431"/>
                  </a:cubicBezTo>
                  <a:cubicBezTo>
                    <a:pt x="924" y="431"/>
                    <a:pt x="865" y="371"/>
                    <a:pt x="801" y="371"/>
                  </a:cubicBezTo>
                  <a:cubicBezTo>
                    <a:pt x="554" y="248"/>
                    <a:pt x="247" y="12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571;p36">
              <a:extLst>
                <a:ext uri="{FF2B5EF4-FFF2-40B4-BE49-F238E27FC236}">
                  <a16:creationId xmlns:a16="http://schemas.microsoft.com/office/drawing/2014/main" id="{A5B9066A-9E3C-412D-9D70-F4AF47C4241B}"/>
                </a:ext>
              </a:extLst>
            </p:cNvPr>
            <p:cNvSpPr/>
            <p:nvPr/>
          </p:nvSpPr>
          <p:spPr>
            <a:xfrm>
              <a:off x="3495150" y="4679025"/>
              <a:ext cx="421350" cy="608200"/>
            </a:xfrm>
            <a:custGeom>
              <a:avLst/>
              <a:gdLst/>
              <a:ahLst/>
              <a:cxnLst/>
              <a:rect l="l" t="t" r="r" b="b"/>
              <a:pathLst>
                <a:path w="16854" h="24328" extrusionOk="0">
                  <a:moveTo>
                    <a:pt x="618" y="0"/>
                  </a:moveTo>
                  <a:cubicBezTo>
                    <a:pt x="247" y="0"/>
                    <a:pt x="1" y="430"/>
                    <a:pt x="1" y="924"/>
                  </a:cubicBezTo>
                  <a:cubicBezTo>
                    <a:pt x="307" y="5370"/>
                    <a:pt x="1048" y="10556"/>
                    <a:pt x="3888" y="14137"/>
                  </a:cubicBezTo>
                  <a:cubicBezTo>
                    <a:pt x="4382" y="14754"/>
                    <a:pt x="4940" y="15372"/>
                    <a:pt x="5370" y="16054"/>
                  </a:cubicBezTo>
                  <a:cubicBezTo>
                    <a:pt x="5681" y="16547"/>
                    <a:pt x="5928" y="17165"/>
                    <a:pt x="6298" y="17659"/>
                  </a:cubicBezTo>
                  <a:cubicBezTo>
                    <a:pt x="7163" y="18647"/>
                    <a:pt x="8580" y="18894"/>
                    <a:pt x="9692" y="19635"/>
                  </a:cubicBezTo>
                  <a:cubicBezTo>
                    <a:pt x="10926" y="20376"/>
                    <a:pt x="11732" y="21670"/>
                    <a:pt x="12719" y="22658"/>
                  </a:cubicBezTo>
                  <a:cubicBezTo>
                    <a:pt x="13520" y="23463"/>
                    <a:pt x="14878" y="24327"/>
                    <a:pt x="16113" y="24327"/>
                  </a:cubicBezTo>
                  <a:cubicBezTo>
                    <a:pt x="16236" y="24327"/>
                    <a:pt x="16424" y="24327"/>
                    <a:pt x="16607" y="24263"/>
                  </a:cubicBezTo>
                  <a:cubicBezTo>
                    <a:pt x="16730" y="24263"/>
                    <a:pt x="16794" y="24204"/>
                    <a:pt x="16854" y="24139"/>
                  </a:cubicBezTo>
                  <a:cubicBezTo>
                    <a:pt x="15248" y="23216"/>
                    <a:pt x="13643" y="22287"/>
                    <a:pt x="12408" y="21423"/>
                  </a:cubicBezTo>
                  <a:cubicBezTo>
                    <a:pt x="8210" y="18523"/>
                    <a:pt x="4382" y="13831"/>
                    <a:pt x="3335" y="11855"/>
                  </a:cubicBezTo>
                  <a:cubicBezTo>
                    <a:pt x="2283" y="9879"/>
                    <a:pt x="2283" y="8333"/>
                    <a:pt x="1235" y="4382"/>
                  </a:cubicBezTo>
                  <a:cubicBezTo>
                    <a:pt x="801" y="2653"/>
                    <a:pt x="741" y="1295"/>
                    <a:pt x="80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572;p36">
              <a:extLst>
                <a:ext uri="{FF2B5EF4-FFF2-40B4-BE49-F238E27FC236}">
                  <a16:creationId xmlns:a16="http://schemas.microsoft.com/office/drawing/2014/main" id="{980FD2F1-5D07-4539-8E4C-F8F76080BC1B}"/>
                </a:ext>
              </a:extLst>
            </p:cNvPr>
            <p:cNvSpPr/>
            <p:nvPr/>
          </p:nvSpPr>
          <p:spPr>
            <a:xfrm>
              <a:off x="3513675" y="4679025"/>
              <a:ext cx="405925" cy="603500"/>
            </a:xfrm>
            <a:custGeom>
              <a:avLst/>
              <a:gdLst/>
              <a:ahLst/>
              <a:cxnLst/>
              <a:rect l="l" t="t" r="r" b="b"/>
              <a:pathLst>
                <a:path w="16237" h="24140" extrusionOk="0">
                  <a:moveTo>
                    <a:pt x="60" y="0"/>
                  </a:moveTo>
                  <a:lnTo>
                    <a:pt x="60" y="0"/>
                  </a:lnTo>
                  <a:cubicBezTo>
                    <a:pt x="0" y="1295"/>
                    <a:pt x="60" y="2653"/>
                    <a:pt x="494" y="4382"/>
                  </a:cubicBezTo>
                  <a:cubicBezTo>
                    <a:pt x="1542" y="8333"/>
                    <a:pt x="1542" y="9879"/>
                    <a:pt x="2594" y="11855"/>
                  </a:cubicBezTo>
                  <a:cubicBezTo>
                    <a:pt x="3641" y="13831"/>
                    <a:pt x="7469" y="18523"/>
                    <a:pt x="11667" y="21423"/>
                  </a:cubicBezTo>
                  <a:cubicBezTo>
                    <a:pt x="12902" y="22287"/>
                    <a:pt x="14507" y="23216"/>
                    <a:pt x="16113" y="24139"/>
                  </a:cubicBezTo>
                  <a:cubicBezTo>
                    <a:pt x="16236" y="23957"/>
                    <a:pt x="15989" y="23769"/>
                    <a:pt x="15806" y="23645"/>
                  </a:cubicBezTo>
                  <a:lnTo>
                    <a:pt x="14507" y="22905"/>
                  </a:lnTo>
                  <a:cubicBezTo>
                    <a:pt x="13090" y="22104"/>
                    <a:pt x="11855" y="21052"/>
                    <a:pt x="10867" y="19758"/>
                  </a:cubicBezTo>
                  <a:cubicBezTo>
                    <a:pt x="11050" y="19570"/>
                    <a:pt x="11297" y="19447"/>
                    <a:pt x="11608" y="19447"/>
                  </a:cubicBezTo>
                  <a:cubicBezTo>
                    <a:pt x="12102" y="19447"/>
                    <a:pt x="12655" y="19758"/>
                    <a:pt x="13090" y="20064"/>
                  </a:cubicBezTo>
                  <a:cubicBezTo>
                    <a:pt x="13520" y="20435"/>
                    <a:pt x="14448" y="21176"/>
                    <a:pt x="15066" y="21176"/>
                  </a:cubicBezTo>
                  <a:cubicBezTo>
                    <a:pt x="15313" y="21176"/>
                    <a:pt x="15683" y="20993"/>
                    <a:pt x="15560" y="20682"/>
                  </a:cubicBezTo>
                  <a:cubicBezTo>
                    <a:pt x="15495" y="20558"/>
                    <a:pt x="15313" y="20499"/>
                    <a:pt x="15125" y="20499"/>
                  </a:cubicBezTo>
                  <a:lnTo>
                    <a:pt x="14631" y="20499"/>
                  </a:lnTo>
                  <a:cubicBezTo>
                    <a:pt x="13890" y="20499"/>
                    <a:pt x="13213" y="19941"/>
                    <a:pt x="12779" y="19388"/>
                  </a:cubicBezTo>
                  <a:cubicBezTo>
                    <a:pt x="12596" y="19264"/>
                    <a:pt x="12472" y="19017"/>
                    <a:pt x="12285" y="18953"/>
                  </a:cubicBezTo>
                  <a:cubicBezTo>
                    <a:pt x="12161" y="18894"/>
                    <a:pt x="12102" y="18894"/>
                    <a:pt x="11978" y="18894"/>
                  </a:cubicBezTo>
                  <a:cubicBezTo>
                    <a:pt x="11791" y="18894"/>
                    <a:pt x="11544" y="18953"/>
                    <a:pt x="11361" y="19017"/>
                  </a:cubicBezTo>
                  <a:cubicBezTo>
                    <a:pt x="11173" y="19076"/>
                    <a:pt x="10991" y="19076"/>
                    <a:pt x="10803" y="19076"/>
                  </a:cubicBezTo>
                  <a:cubicBezTo>
                    <a:pt x="10126" y="19076"/>
                    <a:pt x="9445" y="18829"/>
                    <a:pt x="8827" y="18459"/>
                  </a:cubicBezTo>
                  <a:cubicBezTo>
                    <a:pt x="8274" y="18029"/>
                    <a:pt x="7780" y="17535"/>
                    <a:pt x="7286" y="16977"/>
                  </a:cubicBezTo>
                  <a:lnTo>
                    <a:pt x="7286" y="16977"/>
                  </a:lnTo>
                  <a:cubicBezTo>
                    <a:pt x="7656" y="17224"/>
                    <a:pt x="8150" y="17288"/>
                    <a:pt x="8644" y="17288"/>
                  </a:cubicBezTo>
                  <a:lnTo>
                    <a:pt x="9815" y="17288"/>
                  </a:lnTo>
                  <a:cubicBezTo>
                    <a:pt x="10250" y="17288"/>
                    <a:pt x="10679" y="17348"/>
                    <a:pt x="10991" y="17595"/>
                  </a:cubicBezTo>
                  <a:cubicBezTo>
                    <a:pt x="11297" y="17782"/>
                    <a:pt x="11608" y="18212"/>
                    <a:pt x="11978" y="18212"/>
                  </a:cubicBezTo>
                  <a:cubicBezTo>
                    <a:pt x="11978" y="18212"/>
                    <a:pt x="12038" y="18153"/>
                    <a:pt x="12102" y="18153"/>
                  </a:cubicBezTo>
                  <a:cubicBezTo>
                    <a:pt x="11791" y="17535"/>
                    <a:pt x="11361" y="16918"/>
                    <a:pt x="10744" y="16730"/>
                  </a:cubicBezTo>
                  <a:cubicBezTo>
                    <a:pt x="10556" y="16671"/>
                    <a:pt x="10373" y="16671"/>
                    <a:pt x="10250" y="16671"/>
                  </a:cubicBezTo>
                  <a:cubicBezTo>
                    <a:pt x="10003" y="16671"/>
                    <a:pt x="9815" y="16730"/>
                    <a:pt x="9632" y="16730"/>
                  </a:cubicBezTo>
                  <a:lnTo>
                    <a:pt x="9568" y="16730"/>
                  </a:lnTo>
                  <a:cubicBezTo>
                    <a:pt x="7222" y="16730"/>
                    <a:pt x="5310" y="14819"/>
                    <a:pt x="3705" y="13090"/>
                  </a:cubicBezTo>
                  <a:lnTo>
                    <a:pt x="3705" y="13090"/>
                  </a:lnTo>
                  <a:lnTo>
                    <a:pt x="7780" y="13831"/>
                  </a:lnTo>
                  <a:cubicBezTo>
                    <a:pt x="7903" y="13890"/>
                    <a:pt x="9074" y="14201"/>
                    <a:pt x="9632" y="14201"/>
                  </a:cubicBezTo>
                  <a:cubicBezTo>
                    <a:pt x="9879" y="14201"/>
                    <a:pt x="10062" y="14137"/>
                    <a:pt x="9938" y="13954"/>
                  </a:cubicBezTo>
                  <a:cubicBezTo>
                    <a:pt x="9938" y="13890"/>
                    <a:pt x="9879" y="13831"/>
                    <a:pt x="9815" y="13831"/>
                  </a:cubicBezTo>
                  <a:cubicBezTo>
                    <a:pt x="8644" y="13213"/>
                    <a:pt x="7163" y="13273"/>
                    <a:pt x="5863" y="13090"/>
                  </a:cubicBezTo>
                  <a:cubicBezTo>
                    <a:pt x="3641" y="12655"/>
                    <a:pt x="1788" y="10556"/>
                    <a:pt x="1729" y="8274"/>
                  </a:cubicBezTo>
                  <a:lnTo>
                    <a:pt x="1729" y="8274"/>
                  </a:lnTo>
                  <a:cubicBezTo>
                    <a:pt x="2035" y="9198"/>
                    <a:pt x="2529" y="10250"/>
                    <a:pt x="3458" y="10497"/>
                  </a:cubicBezTo>
                  <a:cubicBezTo>
                    <a:pt x="2406" y="9015"/>
                    <a:pt x="1665" y="7345"/>
                    <a:pt x="1295" y="5557"/>
                  </a:cubicBezTo>
                  <a:cubicBezTo>
                    <a:pt x="1482" y="5493"/>
                    <a:pt x="1606" y="5493"/>
                    <a:pt x="1788" y="5493"/>
                  </a:cubicBezTo>
                  <a:cubicBezTo>
                    <a:pt x="2406" y="5493"/>
                    <a:pt x="2964" y="5804"/>
                    <a:pt x="3211" y="6357"/>
                  </a:cubicBezTo>
                  <a:cubicBezTo>
                    <a:pt x="3394" y="5681"/>
                    <a:pt x="2717" y="4940"/>
                    <a:pt x="2035" y="4940"/>
                  </a:cubicBezTo>
                  <a:cubicBezTo>
                    <a:pt x="1912" y="4940"/>
                    <a:pt x="1788" y="4940"/>
                    <a:pt x="1665" y="4999"/>
                  </a:cubicBezTo>
                  <a:cubicBezTo>
                    <a:pt x="1542" y="5063"/>
                    <a:pt x="1359" y="5123"/>
                    <a:pt x="1235" y="5123"/>
                  </a:cubicBezTo>
                  <a:cubicBezTo>
                    <a:pt x="1171" y="5123"/>
                    <a:pt x="1112" y="5123"/>
                    <a:pt x="1048" y="5063"/>
                  </a:cubicBezTo>
                  <a:cubicBezTo>
                    <a:pt x="924" y="4999"/>
                    <a:pt x="865" y="4816"/>
                    <a:pt x="865" y="4693"/>
                  </a:cubicBezTo>
                  <a:cubicBezTo>
                    <a:pt x="741" y="4011"/>
                    <a:pt x="618" y="3394"/>
                    <a:pt x="618" y="2717"/>
                  </a:cubicBezTo>
                  <a:lnTo>
                    <a:pt x="618" y="2717"/>
                  </a:lnTo>
                  <a:cubicBezTo>
                    <a:pt x="677" y="2964"/>
                    <a:pt x="677" y="3270"/>
                    <a:pt x="924" y="3458"/>
                  </a:cubicBezTo>
                  <a:cubicBezTo>
                    <a:pt x="988" y="3581"/>
                    <a:pt x="1112" y="3581"/>
                    <a:pt x="1235" y="3581"/>
                  </a:cubicBezTo>
                  <a:cubicBezTo>
                    <a:pt x="1418" y="3581"/>
                    <a:pt x="1542" y="3517"/>
                    <a:pt x="1606" y="3394"/>
                  </a:cubicBezTo>
                  <a:cubicBezTo>
                    <a:pt x="1112" y="3088"/>
                    <a:pt x="741" y="2529"/>
                    <a:pt x="677" y="1976"/>
                  </a:cubicBezTo>
                  <a:cubicBezTo>
                    <a:pt x="618" y="1606"/>
                    <a:pt x="677" y="430"/>
                    <a:pt x="371" y="183"/>
                  </a:cubicBezTo>
                  <a:cubicBezTo>
                    <a:pt x="247" y="124"/>
                    <a:pt x="183" y="6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573;p36">
              <a:extLst>
                <a:ext uri="{FF2B5EF4-FFF2-40B4-BE49-F238E27FC236}">
                  <a16:creationId xmlns:a16="http://schemas.microsoft.com/office/drawing/2014/main" id="{05C06E94-9657-4E1E-B4F8-076C1F6AADEA}"/>
                </a:ext>
              </a:extLst>
            </p:cNvPr>
            <p:cNvSpPr/>
            <p:nvPr/>
          </p:nvSpPr>
          <p:spPr>
            <a:xfrm>
              <a:off x="3527500" y="4106850"/>
              <a:ext cx="560400" cy="855825"/>
            </a:xfrm>
            <a:custGeom>
              <a:avLst/>
              <a:gdLst/>
              <a:ahLst/>
              <a:cxnLst/>
              <a:rect l="l" t="t" r="r" b="b"/>
              <a:pathLst>
                <a:path w="22416" h="34233" extrusionOk="0">
                  <a:moveTo>
                    <a:pt x="17699" y="0"/>
                  </a:moveTo>
                  <a:cubicBezTo>
                    <a:pt x="17630" y="0"/>
                    <a:pt x="17553" y="16"/>
                    <a:pt x="17476" y="43"/>
                  </a:cubicBezTo>
                  <a:cubicBezTo>
                    <a:pt x="16612" y="225"/>
                    <a:pt x="15994" y="907"/>
                    <a:pt x="15130" y="1277"/>
                  </a:cubicBezTo>
                  <a:cubicBezTo>
                    <a:pt x="14142" y="1707"/>
                    <a:pt x="13090" y="2078"/>
                    <a:pt x="12102" y="2512"/>
                  </a:cubicBezTo>
                  <a:cubicBezTo>
                    <a:pt x="11114" y="2883"/>
                    <a:pt x="10126" y="3312"/>
                    <a:pt x="9262" y="3871"/>
                  </a:cubicBezTo>
                  <a:cubicBezTo>
                    <a:pt x="8091" y="4671"/>
                    <a:pt x="6980" y="5906"/>
                    <a:pt x="5557" y="6153"/>
                  </a:cubicBezTo>
                  <a:cubicBezTo>
                    <a:pt x="6051" y="5165"/>
                    <a:pt x="6980" y="4241"/>
                    <a:pt x="7533" y="3253"/>
                  </a:cubicBezTo>
                  <a:cubicBezTo>
                    <a:pt x="7407" y="3174"/>
                    <a:pt x="7273" y="3139"/>
                    <a:pt x="7137" y="3139"/>
                  </a:cubicBezTo>
                  <a:cubicBezTo>
                    <a:pt x="6737" y="3139"/>
                    <a:pt x="6312" y="3438"/>
                    <a:pt x="5992" y="3806"/>
                  </a:cubicBezTo>
                  <a:cubicBezTo>
                    <a:pt x="4140" y="5906"/>
                    <a:pt x="4016" y="9363"/>
                    <a:pt x="1482" y="10969"/>
                  </a:cubicBezTo>
                  <a:cubicBezTo>
                    <a:pt x="1235" y="11156"/>
                    <a:pt x="865" y="11339"/>
                    <a:pt x="682" y="11586"/>
                  </a:cubicBezTo>
                  <a:cubicBezTo>
                    <a:pt x="312" y="11956"/>
                    <a:pt x="248" y="12515"/>
                    <a:pt x="188" y="13009"/>
                  </a:cubicBezTo>
                  <a:cubicBezTo>
                    <a:pt x="1" y="15167"/>
                    <a:pt x="248" y="17266"/>
                    <a:pt x="559" y="19366"/>
                  </a:cubicBezTo>
                  <a:cubicBezTo>
                    <a:pt x="806" y="20847"/>
                    <a:pt x="1053" y="22329"/>
                    <a:pt x="1670" y="23688"/>
                  </a:cubicBezTo>
                  <a:cubicBezTo>
                    <a:pt x="1976" y="24429"/>
                    <a:pt x="2411" y="25169"/>
                    <a:pt x="2841" y="25851"/>
                  </a:cubicBezTo>
                  <a:cubicBezTo>
                    <a:pt x="3275" y="26592"/>
                    <a:pt x="3705" y="27333"/>
                    <a:pt x="4140" y="28010"/>
                  </a:cubicBezTo>
                  <a:cubicBezTo>
                    <a:pt x="5187" y="29679"/>
                    <a:pt x="6175" y="31408"/>
                    <a:pt x="7227" y="33072"/>
                  </a:cubicBezTo>
                  <a:cubicBezTo>
                    <a:pt x="7599" y="33606"/>
                    <a:pt x="8159" y="34233"/>
                    <a:pt x="8741" y="34233"/>
                  </a:cubicBezTo>
                  <a:cubicBezTo>
                    <a:pt x="8832" y="34233"/>
                    <a:pt x="8923" y="34217"/>
                    <a:pt x="9015" y="34184"/>
                  </a:cubicBezTo>
                  <a:cubicBezTo>
                    <a:pt x="8027" y="33319"/>
                    <a:pt x="7227" y="32332"/>
                    <a:pt x="6545" y="31284"/>
                  </a:cubicBezTo>
                  <a:lnTo>
                    <a:pt x="6545" y="31284"/>
                  </a:lnTo>
                  <a:cubicBezTo>
                    <a:pt x="8398" y="31961"/>
                    <a:pt x="10191" y="32702"/>
                    <a:pt x="12043" y="33384"/>
                  </a:cubicBezTo>
                  <a:cubicBezTo>
                    <a:pt x="12227" y="33462"/>
                    <a:pt x="12458" y="33519"/>
                    <a:pt x="12671" y="33519"/>
                  </a:cubicBezTo>
                  <a:cubicBezTo>
                    <a:pt x="12955" y="33519"/>
                    <a:pt x="13207" y="33419"/>
                    <a:pt x="13278" y="33137"/>
                  </a:cubicBezTo>
                  <a:cubicBezTo>
                    <a:pt x="13337" y="32766"/>
                    <a:pt x="12907" y="32519"/>
                    <a:pt x="12537" y="32332"/>
                  </a:cubicBezTo>
                  <a:cubicBezTo>
                    <a:pt x="10685" y="31591"/>
                    <a:pt x="8768" y="31037"/>
                    <a:pt x="7103" y="29926"/>
                  </a:cubicBezTo>
                  <a:cubicBezTo>
                    <a:pt x="5434" y="28874"/>
                    <a:pt x="3952" y="27209"/>
                    <a:pt x="3705" y="25234"/>
                  </a:cubicBezTo>
                  <a:lnTo>
                    <a:pt x="3705" y="25234"/>
                  </a:lnTo>
                  <a:cubicBezTo>
                    <a:pt x="4634" y="25663"/>
                    <a:pt x="5375" y="26345"/>
                    <a:pt x="6239" y="26839"/>
                  </a:cubicBezTo>
                  <a:cubicBezTo>
                    <a:pt x="6964" y="27303"/>
                    <a:pt x="7818" y="27683"/>
                    <a:pt x="8657" y="27683"/>
                  </a:cubicBezTo>
                  <a:cubicBezTo>
                    <a:pt x="8818" y="27683"/>
                    <a:pt x="8979" y="27669"/>
                    <a:pt x="9139" y="27639"/>
                  </a:cubicBezTo>
                  <a:cubicBezTo>
                    <a:pt x="9079" y="27333"/>
                    <a:pt x="8709" y="27145"/>
                    <a:pt x="8398" y="27022"/>
                  </a:cubicBezTo>
                  <a:cubicBezTo>
                    <a:pt x="7533" y="26775"/>
                    <a:pt x="6545" y="26592"/>
                    <a:pt x="5869" y="26034"/>
                  </a:cubicBezTo>
                  <a:cubicBezTo>
                    <a:pt x="5375" y="25540"/>
                    <a:pt x="5004" y="24863"/>
                    <a:pt x="4446" y="24493"/>
                  </a:cubicBezTo>
                  <a:cubicBezTo>
                    <a:pt x="4076" y="24246"/>
                    <a:pt x="3646" y="24122"/>
                    <a:pt x="3335" y="23811"/>
                  </a:cubicBezTo>
                  <a:cubicBezTo>
                    <a:pt x="3088" y="23564"/>
                    <a:pt x="2964" y="23194"/>
                    <a:pt x="2782" y="22823"/>
                  </a:cubicBezTo>
                  <a:cubicBezTo>
                    <a:pt x="2347" y="21529"/>
                    <a:pt x="1853" y="20230"/>
                    <a:pt x="1423" y="18995"/>
                  </a:cubicBezTo>
                  <a:lnTo>
                    <a:pt x="1423" y="18995"/>
                  </a:lnTo>
                  <a:cubicBezTo>
                    <a:pt x="2535" y="20107"/>
                    <a:pt x="3893" y="21218"/>
                    <a:pt x="5375" y="21959"/>
                  </a:cubicBezTo>
                  <a:cubicBezTo>
                    <a:pt x="5465" y="22049"/>
                    <a:pt x="5587" y="22108"/>
                    <a:pt x="5694" y="22108"/>
                  </a:cubicBezTo>
                  <a:cubicBezTo>
                    <a:pt x="5734" y="22108"/>
                    <a:pt x="5771" y="22100"/>
                    <a:pt x="5804" y="22082"/>
                  </a:cubicBezTo>
                  <a:cubicBezTo>
                    <a:pt x="6051" y="22023"/>
                    <a:pt x="6116" y="21653"/>
                    <a:pt x="5992" y="21406"/>
                  </a:cubicBezTo>
                  <a:cubicBezTo>
                    <a:pt x="5869" y="21218"/>
                    <a:pt x="5622" y="21094"/>
                    <a:pt x="5375" y="20971"/>
                  </a:cubicBezTo>
                  <a:cubicBezTo>
                    <a:pt x="4940" y="20788"/>
                    <a:pt x="4076" y="20665"/>
                    <a:pt x="4323" y="20107"/>
                  </a:cubicBezTo>
                  <a:cubicBezTo>
                    <a:pt x="4419" y="19864"/>
                    <a:pt x="4611" y="19803"/>
                    <a:pt x="4835" y="19803"/>
                  </a:cubicBezTo>
                  <a:cubicBezTo>
                    <a:pt x="5065" y="19803"/>
                    <a:pt x="5328" y="19868"/>
                    <a:pt x="5556" y="19868"/>
                  </a:cubicBezTo>
                  <a:cubicBezTo>
                    <a:pt x="5672" y="19868"/>
                    <a:pt x="5779" y="19851"/>
                    <a:pt x="5869" y="19800"/>
                  </a:cubicBezTo>
                  <a:cubicBezTo>
                    <a:pt x="6363" y="19553"/>
                    <a:pt x="6239" y="19059"/>
                    <a:pt x="5557" y="18995"/>
                  </a:cubicBezTo>
                  <a:cubicBezTo>
                    <a:pt x="5128" y="18995"/>
                    <a:pt x="4693" y="19119"/>
                    <a:pt x="4323" y="19306"/>
                  </a:cubicBezTo>
                  <a:cubicBezTo>
                    <a:pt x="3874" y="19580"/>
                    <a:pt x="3577" y="19722"/>
                    <a:pt x="3345" y="19722"/>
                  </a:cubicBezTo>
                  <a:cubicBezTo>
                    <a:pt x="3003" y="19722"/>
                    <a:pt x="2803" y="19411"/>
                    <a:pt x="2470" y="18748"/>
                  </a:cubicBezTo>
                  <a:cubicBezTo>
                    <a:pt x="2164" y="18131"/>
                    <a:pt x="1112" y="16343"/>
                    <a:pt x="1547" y="15785"/>
                  </a:cubicBezTo>
                  <a:lnTo>
                    <a:pt x="1547" y="15785"/>
                  </a:lnTo>
                  <a:cubicBezTo>
                    <a:pt x="1729" y="15849"/>
                    <a:pt x="1794" y="15972"/>
                    <a:pt x="1917" y="16096"/>
                  </a:cubicBezTo>
                  <a:cubicBezTo>
                    <a:pt x="2055" y="16233"/>
                    <a:pt x="2265" y="16407"/>
                    <a:pt x="2438" y="16407"/>
                  </a:cubicBezTo>
                  <a:cubicBezTo>
                    <a:pt x="2495" y="16407"/>
                    <a:pt x="2549" y="16388"/>
                    <a:pt x="2594" y="16343"/>
                  </a:cubicBezTo>
                  <a:cubicBezTo>
                    <a:pt x="2782" y="16219"/>
                    <a:pt x="2717" y="15972"/>
                    <a:pt x="2594" y="15785"/>
                  </a:cubicBezTo>
                  <a:cubicBezTo>
                    <a:pt x="2470" y="15661"/>
                    <a:pt x="2288" y="15602"/>
                    <a:pt x="2100" y="15478"/>
                  </a:cubicBezTo>
                  <a:cubicBezTo>
                    <a:pt x="987" y="14829"/>
                    <a:pt x="1304" y="13065"/>
                    <a:pt x="1897" y="13065"/>
                  </a:cubicBezTo>
                  <a:cubicBezTo>
                    <a:pt x="2093" y="13065"/>
                    <a:pt x="2320" y="13258"/>
                    <a:pt x="2535" y="13749"/>
                  </a:cubicBezTo>
                  <a:cubicBezTo>
                    <a:pt x="2821" y="14382"/>
                    <a:pt x="3487" y="14803"/>
                    <a:pt x="4129" y="14803"/>
                  </a:cubicBezTo>
                  <a:cubicBezTo>
                    <a:pt x="4174" y="14803"/>
                    <a:pt x="4219" y="14801"/>
                    <a:pt x="4263" y="14797"/>
                  </a:cubicBezTo>
                  <a:cubicBezTo>
                    <a:pt x="4783" y="14710"/>
                    <a:pt x="5363" y="14412"/>
                    <a:pt x="5876" y="14412"/>
                  </a:cubicBezTo>
                  <a:cubicBezTo>
                    <a:pt x="6095" y="14412"/>
                    <a:pt x="6302" y="14466"/>
                    <a:pt x="6486" y="14614"/>
                  </a:cubicBezTo>
                  <a:cubicBezTo>
                    <a:pt x="6610" y="14737"/>
                    <a:pt x="6669" y="14861"/>
                    <a:pt x="6792" y="14920"/>
                  </a:cubicBezTo>
                  <a:cubicBezTo>
                    <a:pt x="6843" y="14946"/>
                    <a:pt x="6894" y="14958"/>
                    <a:pt x="6944" y="14958"/>
                  </a:cubicBezTo>
                  <a:cubicBezTo>
                    <a:pt x="7254" y="14958"/>
                    <a:pt x="7508" y="14499"/>
                    <a:pt x="7350" y="14179"/>
                  </a:cubicBezTo>
                  <a:cubicBezTo>
                    <a:pt x="7179" y="13922"/>
                    <a:pt x="6888" y="13815"/>
                    <a:pt x="6602" y="13815"/>
                  </a:cubicBezTo>
                  <a:cubicBezTo>
                    <a:pt x="6477" y="13815"/>
                    <a:pt x="6352" y="13835"/>
                    <a:pt x="6239" y="13873"/>
                  </a:cubicBezTo>
                  <a:cubicBezTo>
                    <a:pt x="5804" y="13932"/>
                    <a:pt x="5498" y="14120"/>
                    <a:pt x="5064" y="14179"/>
                  </a:cubicBezTo>
                  <a:cubicBezTo>
                    <a:pt x="4985" y="14194"/>
                    <a:pt x="4906" y="14200"/>
                    <a:pt x="4826" y="14200"/>
                  </a:cubicBezTo>
                  <a:cubicBezTo>
                    <a:pt x="4222" y="14200"/>
                    <a:pt x="3617" y="13801"/>
                    <a:pt x="3399" y="13256"/>
                  </a:cubicBezTo>
                  <a:cubicBezTo>
                    <a:pt x="3088" y="12638"/>
                    <a:pt x="3275" y="11833"/>
                    <a:pt x="3769" y="11403"/>
                  </a:cubicBezTo>
                  <a:cubicBezTo>
                    <a:pt x="4103" y="12012"/>
                    <a:pt x="4536" y="12725"/>
                    <a:pt x="5339" y="12725"/>
                  </a:cubicBezTo>
                  <a:cubicBezTo>
                    <a:pt x="5429" y="12725"/>
                    <a:pt x="5523" y="12716"/>
                    <a:pt x="5622" y="12697"/>
                  </a:cubicBezTo>
                  <a:cubicBezTo>
                    <a:pt x="5745" y="12638"/>
                    <a:pt x="5928" y="12574"/>
                    <a:pt x="5992" y="12391"/>
                  </a:cubicBezTo>
                  <a:cubicBezTo>
                    <a:pt x="5992" y="12144"/>
                    <a:pt x="5681" y="12021"/>
                    <a:pt x="5434" y="11897"/>
                  </a:cubicBezTo>
                  <a:cubicBezTo>
                    <a:pt x="3952" y="11280"/>
                    <a:pt x="5064" y="9981"/>
                    <a:pt x="5928" y="9363"/>
                  </a:cubicBezTo>
                  <a:lnTo>
                    <a:pt x="10744" y="5846"/>
                  </a:lnTo>
                  <a:cubicBezTo>
                    <a:pt x="11425" y="5352"/>
                    <a:pt x="12166" y="4859"/>
                    <a:pt x="12967" y="4612"/>
                  </a:cubicBezTo>
                  <a:cubicBezTo>
                    <a:pt x="13343" y="4510"/>
                    <a:pt x="13719" y="4469"/>
                    <a:pt x="14096" y="4469"/>
                  </a:cubicBezTo>
                  <a:cubicBezTo>
                    <a:pt x="15325" y="4469"/>
                    <a:pt x="16554" y="4901"/>
                    <a:pt x="17782" y="5041"/>
                  </a:cubicBezTo>
                  <a:cubicBezTo>
                    <a:pt x="18063" y="5066"/>
                    <a:pt x="18343" y="5078"/>
                    <a:pt x="18623" y="5078"/>
                  </a:cubicBezTo>
                  <a:cubicBezTo>
                    <a:pt x="19760" y="5078"/>
                    <a:pt x="20879" y="4872"/>
                    <a:pt x="21922" y="4424"/>
                  </a:cubicBezTo>
                  <a:cubicBezTo>
                    <a:pt x="22104" y="4365"/>
                    <a:pt x="22228" y="4300"/>
                    <a:pt x="22292" y="4177"/>
                  </a:cubicBezTo>
                  <a:cubicBezTo>
                    <a:pt x="22416" y="3930"/>
                    <a:pt x="22228" y="3683"/>
                    <a:pt x="21981" y="3559"/>
                  </a:cubicBezTo>
                  <a:cubicBezTo>
                    <a:pt x="21909" y="3542"/>
                    <a:pt x="21837" y="3535"/>
                    <a:pt x="21766" y="3535"/>
                  </a:cubicBezTo>
                  <a:cubicBezTo>
                    <a:pt x="21591" y="3535"/>
                    <a:pt x="21415" y="3578"/>
                    <a:pt x="21240" y="3624"/>
                  </a:cubicBezTo>
                  <a:cubicBezTo>
                    <a:pt x="20276" y="3827"/>
                    <a:pt x="19308" y="3947"/>
                    <a:pt x="18343" y="3947"/>
                  </a:cubicBezTo>
                  <a:cubicBezTo>
                    <a:pt x="18136" y="3947"/>
                    <a:pt x="17930" y="3941"/>
                    <a:pt x="17723" y="3930"/>
                  </a:cubicBezTo>
                  <a:cubicBezTo>
                    <a:pt x="16610" y="3898"/>
                    <a:pt x="15443" y="3736"/>
                    <a:pt x="14302" y="3736"/>
                  </a:cubicBezTo>
                  <a:cubicBezTo>
                    <a:pt x="13351" y="3736"/>
                    <a:pt x="12418" y="3848"/>
                    <a:pt x="11549" y="4241"/>
                  </a:cubicBezTo>
                  <a:cubicBezTo>
                    <a:pt x="10561" y="4735"/>
                    <a:pt x="9820" y="5476"/>
                    <a:pt x="9015" y="6217"/>
                  </a:cubicBezTo>
                  <a:cubicBezTo>
                    <a:pt x="7474" y="7634"/>
                    <a:pt x="5804" y="8934"/>
                    <a:pt x="4016" y="10045"/>
                  </a:cubicBezTo>
                  <a:cubicBezTo>
                    <a:pt x="4323" y="8375"/>
                    <a:pt x="5622" y="6894"/>
                    <a:pt x="7286" y="6464"/>
                  </a:cubicBezTo>
                  <a:cubicBezTo>
                    <a:pt x="7904" y="6276"/>
                    <a:pt x="8521" y="6217"/>
                    <a:pt x="9079" y="5906"/>
                  </a:cubicBezTo>
                  <a:lnTo>
                    <a:pt x="8645" y="5476"/>
                  </a:lnTo>
                  <a:cubicBezTo>
                    <a:pt x="8091" y="4982"/>
                    <a:pt x="13154" y="2695"/>
                    <a:pt x="13584" y="2636"/>
                  </a:cubicBezTo>
                  <a:cubicBezTo>
                    <a:pt x="14081" y="2533"/>
                    <a:pt x="14557" y="2493"/>
                    <a:pt x="15022" y="2493"/>
                  </a:cubicBezTo>
                  <a:cubicBezTo>
                    <a:pt x="16519" y="2493"/>
                    <a:pt x="17895" y="2912"/>
                    <a:pt x="19452" y="3006"/>
                  </a:cubicBezTo>
                  <a:cubicBezTo>
                    <a:pt x="19511" y="2883"/>
                    <a:pt x="19511" y="2636"/>
                    <a:pt x="19388" y="2512"/>
                  </a:cubicBezTo>
                  <a:cubicBezTo>
                    <a:pt x="19264" y="2389"/>
                    <a:pt x="19141" y="2325"/>
                    <a:pt x="18958" y="2265"/>
                  </a:cubicBezTo>
                  <a:cubicBezTo>
                    <a:pt x="18075" y="1920"/>
                    <a:pt x="17114" y="1734"/>
                    <a:pt x="16137" y="1734"/>
                  </a:cubicBezTo>
                  <a:cubicBezTo>
                    <a:pt x="15884" y="1734"/>
                    <a:pt x="15631" y="1746"/>
                    <a:pt x="15377" y="1771"/>
                  </a:cubicBezTo>
                  <a:cubicBezTo>
                    <a:pt x="15560" y="1337"/>
                    <a:pt x="15994" y="1090"/>
                    <a:pt x="16365" y="966"/>
                  </a:cubicBezTo>
                  <a:cubicBezTo>
                    <a:pt x="16795" y="783"/>
                    <a:pt x="17229" y="719"/>
                    <a:pt x="17600" y="537"/>
                  </a:cubicBezTo>
                  <a:cubicBezTo>
                    <a:pt x="17782" y="472"/>
                    <a:pt x="18029" y="290"/>
                    <a:pt x="17906" y="102"/>
                  </a:cubicBezTo>
                  <a:cubicBezTo>
                    <a:pt x="17872" y="30"/>
                    <a:pt x="17794" y="0"/>
                    <a:pt x="176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574;p36">
              <a:extLst>
                <a:ext uri="{FF2B5EF4-FFF2-40B4-BE49-F238E27FC236}">
                  <a16:creationId xmlns:a16="http://schemas.microsoft.com/office/drawing/2014/main" id="{89D36463-FE55-4805-B6E8-F1AEC3673DFB}"/>
                </a:ext>
              </a:extLst>
            </p:cNvPr>
            <p:cNvSpPr/>
            <p:nvPr/>
          </p:nvSpPr>
          <p:spPr>
            <a:xfrm>
              <a:off x="3905750" y="4381050"/>
              <a:ext cx="452225" cy="987650"/>
            </a:xfrm>
            <a:custGeom>
              <a:avLst/>
              <a:gdLst/>
              <a:ahLst/>
              <a:cxnLst/>
              <a:rect l="l" t="t" r="r" b="b"/>
              <a:pathLst>
                <a:path w="18089" h="39506" extrusionOk="0">
                  <a:moveTo>
                    <a:pt x="12655" y="1"/>
                  </a:moveTo>
                  <a:lnTo>
                    <a:pt x="12655" y="1"/>
                  </a:lnTo>
                  <a:cubicBezTo>
                    <a:pt x="10432" y="1917"/>
                    <a:pt x="10496" y="5498"/>
                    <a:pt x="9755" y="8091"/>
                  </a:cubicBezTo>
                  <a:cubicBezTo>
                    <a:pt x="9444" y="9139"/>
                    <a:pt x="8150" y="10438"/>
                    <a:pt x="7409" y="11302"/>
                  </a:cubicBezTo>
                  <a:cubicBezTo>
                    <a:pt x="6421" y="12473"/>
                    <a:pt x="5246" y="13525"/>
                    <a:pt x="4011" y="14448"/>
                  </a:cubicBezTo>
                  <a:cubicBezTo>
                    <a:pt x="3393" y="14883"/>
                    <a:pt x="0" y="16301"/>
                    <a:pt x="988" y="17353"/>
                  </a:cubicBezTo>
                  <a:cubicBezTo>
                    <a:pt x="1222" y="17175"/>
                    <a:pt x="1510" y="16667"/>
                    <a:pt x="1856" y="16667"/>
                  </a:cubicBezTo>
                  <a:cubicBezTo>
                    <a:pt x="1874" y="16667"/>
                    <a:pt x="1893" y="16668"/>
                    <a:pt x="1912" y="16671"/>
                  </a:cubicBezTo>
                  <a:cubicBezTo>
                    <a:pt x="2099" y="16671"/>
                    <a:pt x="2282" y="16918"/>
                    <a:pt x="2282" y="17165"/>
                  </a:cubicBezTo>
                  <a:cubicBezTo>
                    <a:pt x="2223" y="17412"/>
                    <a:pt x="2099" y="17600"/>
                    <a:pt x="1976" y="17783"/>
                  </a:cubicBezTo>
                  <a:cubicBezTo>
                    <a:pt x="1788" y="18094"/>
                    <a:pt x="1665" y="18400"/>
                    <a:pt x="1482" y="18711"/>
                  </a:cubicBezTo>
                  <a:cubicBezTo>
                    <a:pt x="1171" y="19205"/>
                    <a:pt x="1111" y="19699"/>
                    <a:pt x="864" y="20193"/>
                  </a:cubicBezTo>
                  <a:cubicBezTo>
                    <a:pt x="977" y="20269"/>
                    <a:pt x="1091" y="20320"/>
                    <a:pt x="1219" y="20320"/>
                  </a:cubicBezTo>
                  <a:cubicBezTo>
                    <a:pt x="1300" y="20320"/>
                    <a:pt x="1386" y="20300"/>
                    <a:pt x="1482" y="20252"/>
                  </a:cubicBezTo>
                  <a:cubicBezTo>
                    <a:pt x="1665" y="20129"/>
                    <a:pt x="1788" y="19882"/>
                    <a:pt x="1852" y="19699"/>
                  </a:cubicBezTo>
                  <a:cubicBezTo>
                    <a:pt x="2405" y="18647"/>
                    <a:pt x="2717" y="17412"/>
                    <a:pt x="3334" y="16424"/>
                  </a:cubicBezTo>
                  <a:cubicBezTo>
                    <a:pt x="3952" y="15436"/>
                    <a:pt x="4999" y="14819"/>
                    <a:pt x="5863" y="14142"/>
                  </a:cubicBezTo>
                  <a:cubicBezTo>
                    <a:pt x="7286" y="12967"/>
                    <a:pt x="8397" y="11485"/>
                    <a:pt x="9444" y="10067"/>
                  </a:cubicBezTo>
                  <a:cubicBezTo>
                    <a:pt x="9879" y="9509"/>
                    <a:pt x="10249" y="8956"/>
                    <a:pt x="10496" y="8338"/>
                  </a:cubicBezTo>
                  <a:cubicBezTo>
                    <a:pt x="11114" y="6733"/>
                    <a:pt x="10679" y="4693"/>
                    <a:pt x="11855" y="3399"/>
                  </a:cubicBezTo>
                  <a:lnTo>
                    <a:pt x="11855" y="3399"/>
                  </a:lnTo>
                  <a:cubicBezTo>
                    <a:pt x="11484" y="8956"/>
                    <a:pt x="11114" y="14572"/>
                    <a:pt x="9074" y="19758"/>
                  </a:cubicBezTo>
                  <a:cubicBezTo>
                    <a:pt x="8456" y="21117"/>
                    <a:pt x="7839" y="22416"/>
                    <a:pt x="7221" y="23833"/>
                  </a:cubicBezTo>
                  <a:cubicBezTo>
                    <a:pt x="5310" y="28466"/>
                    <a:pt x="4505" y="33653"/>
                    <a:pt x="4999" y="38652"/>
                  </a:cubicBezTo>
                  <a:cubicBezTo>
                    <a:pt x="5063" y="38899"/>
                    <a:pt x="5063" y="39145"/>
                    <a:pt x="5246" y="39333"/>
                  </a:cubicBezTo>
                  <a:cubicBezTo>
                    <a:pt x="5317" y="39439"/>
                    <a:pt x="5472" y="39506"/>
                    <a:pt x="5614" y="39506"/>
                  </a:cubicBezTo>
                  <a:cubicBezTo>
                    <a:pt x="5716" y="39506"/>
                    <a:pt x="5811" y="39471"/>
                    <a:pt x="5863" y="39392"/>
                  </a:cubicBezTo>
                  <a:cubicBezTo>
                    <a:pt x="5927" y="39269"/>
                    <a:pt x="5927" y="39086"/>
                    <a:pt x="5927" y="38963"/>
                  </a:cubicBezTo>
                  <a:cubicBezTo>
                    <a:pt x="5680" y="35441"/>
                    <a:pt x="5927" y="31860"/>
                    <a:pt x="6727" y="28402"/>
                  </a:cubicBezTo>
                  <a:cubicBezTo>
                    <a:pt x="6785" y="28018"/>
                    <a:pt x="7036" y="27583"/>
                    <a:pt x="7399" y="27583"/>
                  </a:cubicBezTo>
                  <a:cubicBezTo>
                    <a:pt x="7442" y="27583"/>
                    <a:pt x="7486" y="27589"/>
                    <a:pt x="7533" y="27602"/>
                  </a:cubicBezTo>
                  <a:cubicBezTo>
                    <a:pt x="7715" y="27726"/>
                    <a:pt x="7780" y="27973"/>
                    <a:pt x="7903" y="28155"/>
                  </a:cubicBezTo>
                  <a:cubicBezTo>
                    <a:pt x="8397" y="29331"/>
                    <a:pt x="9879" y="29637"/>
                    <a:pt x="10743" y="30625"/>
                  </a:cubicBezTo>
                  <a:cubicBezTo>
                    <a:pt x="11049" y="30995"/>
                    <a:pt x="11296" y="31430"/>
                    <a:pt x="11608" y="31860"/>
                  </a:cubicBezTo>
                  <a:cubicBezTo>
                    <a:pt x="12225" y="32665"/>
                    <a:pt x="13830" y="33653"/>
                    <a:pt x="14877" y="33653"/>
                  </a:cubicBezTo>
                  <a:cubicBezTo>
                    <a:pt x="14928" y="33677"/>
                    <a:pt x="14989" y="33691"/>
                    <a:pt x="15053" y="33691"/>
                  </a:cubicBezTo>
                  <a:cubicBezTo>
                    <a:pt x="15144" y="33691"/>
                    <a:pt x="15239" y="33662"/>
                    <a:pt x="15312" y="33589"/>
                  </a:cubicBezTo>
                  <a:cubicBezTo>
                    <a:pt x="15495" y="33465"/>
                    <a:pt x="15371" y="33095"/>
                    <a:pt x="15189" y="32971"/>
                  </a:cubicBezTo>
                  <a:cubicBezTo>
                    <a:pt x="14630" y="32601"/>
                    <a:pt x="13830" y="32601"/>
                    <a:pt x="13149" y="32107"/>
                  </a:cubicBezTo>
                  <a:cubicBezTo>
                    <a:pt x="12595" y="31677"/>
                    <a:pt x="12102" y="31119"/>
                    <a:pt x="11731" y="30442"/>
                  </a:cubicBezTo>
                  <a:cubicBezTo>
                    <a:pt x="13460" y="30442"/>
                    <a:pt x="15930" y="30748"/>
                    <a:pt x="17224" y="31983"/>
                  </a:cubicBezTo>
                  <a:cubicBezTo>
                    <a:pt x="17346" y="32105"/>
                    <a:pt x="17545" y="32200"/>
                    <a:pt x="17719" y="32200"/>
                  </a:cubicBezTo>
                  <a:cubicBezTo>
                    <a:pt x="17814" y="32200"/>
                    <a:pt x="17901" y="32173"/>
                    <a:pt x="17965" y="32107"/>
                  </a:cubicBezTo>
                  <a:cubicBezTo>
                    <a:pt x="18088" y="31983"/>
                    <a:pt x="18088" y="31801"/>
                    <a:pt x="17965" y="31613"/>
                  </a:cubicBezTo>
                  <a:cubicBezTo>
                    <a:pt x="17841" y="31489"/>
                    <a:pt x="17718" y="31366"/>
                    <a:pt x="17535" y="31242"/>
                  </a:cubicBezTo>
                  <a:cubicBezTo>
                    <a:pt x="16423" y="30502"/>
                    <a:pt x="15371" y="29948"/>
                    <a:pt x="14013" y="29637"/>
                  </a:cubicBezTo>
                  <a:cubicBezTo>
                    <a:pt x="12531" y="29331"/>
                    <a:pt x="10990" y="29143"/>
                    <a:pt x="9815" y="28279"/>
                  </a:cubicBezTo>
                  <a:cubicBezTo>
                    <a:pt x="8767" y="27479"/>
                    <a:pt x="8086" y="26120"/>
                    <a:pt x="8150" y="24821"/>
                  </a:cubicBezTo>
                  <a:cubicBezTo>
                    <a:pt x="8209" y="22910"/>
                    <a:pt x="9508" y="21364"/>
                    <a:pt x="10249" y="19635"/>
                  </a:cubicBezTo>
                  <a:cubicBezTo>
                    <a:pt x="11237" y="17600"/>
                    <a:pt x="11484" y="15254"/>
                    <a:pt x="11731" y="12967"/>
                  </a:cubicBezTo>
                  <a:cubicBezTo>
                    <a:pt x="11914" y="11425"/>
                    <a:pt x="12102" y="9820"/>
                    <a:pt x="12284" y="8215"/>
                  </a:cubicBezTo>
                  <a:cubicBezTo>
                    <a:pt x="12531" y="5498"/>
                    <a:pt x="12842" y="2717"/>
                    <a:pt x="12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575;p36">
              <a:extLst>
                <a:ext uri="{FF2B5EF4-FFF2-40B4-BE49-F238E27FC236}">
                  <a16:creationId xmlns:a16="http://schemas.microsoft.com/office/drawing/2014/main" id="{4AE4E7D0-B7F8-4F56-8D43-0E1A046C3B02}"/>
                </a:ext>
              </a:extLst>
            </p:cNvPr>
            <p:cNvSpPr/>
            <p:nvPr/>
          </p:nvSpPr>
          <p:spPr>
            <a:xfrm>
              <a:off x="3820775" y="4087650"/>
              <a:ext cx="821200" cy="1181025"/>
            </a:xfrm>
            <a:custGeom>
              <a:avLst/>
              <a:gdLst/>
              <a:ahLst/>
              <a:cxnLst/>
              <a:rect l="l" t="t" r="r" b="b"/>
              <a:pathLst>
                <a:path w="32848" h="47241" extrusionOk="0">
                  <a:moveTo>
                    <a:pt x="15253" y="1"/>
                  </a:moveTo>
                  <a:cubicBezTo>
                    <a:pt x="14923" y="1"/>
                    <a:pt x="14760" y="461"/>
                    <a:pt x="14760" y="811"/>
                  </a:cubicBezTo>
                  <a:cubicBezTo>
                    <a:pt x="14636" y="3527"/>
                    <a:pt x="16612" y="6120"/>
                    <a:pt x="15807" y="8649"/>
                  </a:cubicBezTo>
                  <a:cubicBezTo>
                    <a:pt x="15747" y="8837"/>
                    <a:pt x="15683" y="9020"/>
                    <a:pt x="15560" y="9143"/>
                  </a:cubicBezTo>
                  <a:cubicBezTo>
                    <a:pt x="15394" y="9309"/>
                    <a:pt x="15173" y="9364"/>
                    <a:pt x="14952" y="9364"/>
                  </a:cubicBezTo>
                  <a:cubicBezTo>
                    <a:pt x="14844" y="9364"/>
                    <a:pt x="14737" y="9351"/>
                    <a:pt x="14636" y="9331"/>
                  </a:cubicBezTo>
                  <a:cubicBezTo>
                    <a:pt x="13031" y="9143"/>
                    <a:pt x="11549" y="8467"/>
                    <a:pt x="10067" y="7909"/>
                  </a:cubicBezTo>
                  <a:cubicBezTo>
                    <a:pt x="9326" y="7602"/>
                    <a:pt x="8585" y="7355"/>
                    <a:pt x="7844" y="7168"/>
                  </a:cubicBezTo>
                  <a:cubicBezTo>
                    <a:pt x="7227" y="6921"/>
                    <a:pt x="6610" y="6427"/>
                    <a:pt x="5928" y="6427"/>
                  </a:cubicBezTo>
                  <a:cubicBezTo>
                    <a:pt x="5745" y="6427"/>
                    <a:pt x="5498" y="6491"/>
                    <a:pt x="5434" y="6674"/>
                  </a:cubicBezTo>
                  <a:cubicBezTo>
                    <a:pt x="5375" y="6985"/>
                    <a:pt x="5681" y="7168"/>
                    <a:pt x="5992" y="7232"/>
                  </a:cubicBezTo>
                  <a:cubicBezTo>
                    <a:pt x="7410" y="7726"/>
                    <a:pt x="8768" y="8220"/>
                    <a:pt x="10067" y="8961"/>
                  </a:cubicBezTo>
                  <a:cubicBezTo>
                    <a:pt x="10438" y="9208"/>
                    <a:pt x="10867" y="9514"/>
                    <a:pt x="10867" y="9949"/>
                  </a:cubicBezTo>
                  <a:cubicBezTo>
                    <a:pt x="10932" y="10378"/>
                    <a:pt x="10620" y="10689"/>
                    <a:pt x="10373" y="11060"/>
                  </a:cubicBezTo>
                  <a:cubicBezTo>
                    <a:pt x="9633" y="12295"/>
                    <a:pt x="10003" y="13959"/>
                    <a:pt x="9386" y="15258"/>
                  </a:cubicBezTo>
                  <a:cubicBezTo>
                    <a:pt x="8832" y="16493"/>
                    <a:pt x="7410" y="17170"/>
                    <a:pt x="6051" y="17358"/>
                  </a:cubicBezTo>
                  <a:cubicBezTo>
                    <a:pt x="5599" y="17419"/>
                    <a:pt x="5139" y="17439"/>
                    <a:pt x="4678" y="17439"/>
                  </a:cubicBezTo>
                  <a:cubicBezTo>
                    <a:pt x="3755" y="17439"/>
                    <a:pt x="2823" y="17358"/>
                    <a:pt x="1917" y="17358"/>
                  </a:cubicBezTo>
                  <a:cubicBezTo>
                    <a:pt x="1423" y="17358"/>
                    <a:pt x="929" y="17358"/>
                    <a:pt x="435" y="17417"/>
                  </a:cubicBezTo>
                  <a:cubicBezTo>
                    <a:pt x="248" y="17417"/>
                    <a:pt x="1" y="17540"/>
                    <a:pt x="1" y="17728"/>
                  </a:cubicBezTo>
                  <a:cubicBezTo>
                    <a:pt x="1" y="17852"/>
                    <a:pt x="188" y="17911"/>
                    <a:pt x="312" y="17975"/>
                  </a:cubicBezTo>
                  <a:cubicBezTo>
                    <a:pt x="1181" y="18250"/>
                    <a:pt x="2121" y="18286"/>
                    <a:pt x="3027" y="18286"/>
                  </a:cubicBezTo>
                  <a:cubicBezTo>
                    <a:pt x="3341" y="18286"/>
                    <a:pt x="3651" y="18281"/>
                    <a:pt x="3952" y="18281"/>
                  </a:cubicBezTo>
                  <a:cubicBezTo>
                    <a:pt x="4387" y="18281"/>
                    <a:pt x="8151" y="18158"/>
                    <a:pt x="8215" y="17787"/>
                  </a:cubicBezTo>
                  <a:lnTo>
                    <a:pt x="8215" y="17787"/>
                  </a:lnTo>
                  <a:cubicBezTo>
                    <a:pt x="7721" y="22233"/>
                    <a:pt x="5128" y="26431"/>
                    <a:pt x="1423" y="28842"/>
                  </a:cubicBezTo>
                  <a:cubicBezTo>
                    <a:pt x="865" y="29272"/>
                    <a:pt x="65" y="29459"/>
                    <a:pt x="1" y="30259"/>
                  </a:cubicBezTo>
                  <a:cubicBezTo>
                    <a:pt x="14" y="30261"/>
                    <a:pt x="30" y="30262"/>
                    <a:pt x="47" y="30262"/>
                  </a:cubicBezTo>
                  <a:cubicBezTo>
                    <a:pt x="587" y="30262"/>
                    <a:pt x="2928" y="29336"/>
                    <a:pt x="3027" y="28854"/>
                  </a:cubicBezTo>
                  <a:lnTo>
                    <a:pt x="3027" y="28854"/>
                  </a:lnTo>
                  <a:cubicBezTo>
                    <a:pt x="2842" y="29961"/>
                    <a:pt x="2965" y="31004"/>
                    <a:pt x="3029" y="32112"/>
                  </a:cubicBezTo>
                  <a:cubicBezTo>
                    <a:pt x="3088" y="32359"/>
                    <a:pt x="3088" y="32670"/>
                    <a:pt x="3276" y="32853"/>
                  </a:cubicBezTo>
                  <a:cubicBezTo>
                    <a:pt x="3337" y="32946"/>
                    <a:pt x="3461" y="32993"/>
                    <a:pt x="3584" y="32993"/>
                  </a:cubicBezTo>
                  <a:cubicBezTo>
                    <a:pt x="3708" y="32993"/>
                    <a:pt x="3831" y="32946"/>
                    <a:pt x="3893" y="32853"/>
                  </a:cubicBezTo>
                  <a:cubicBezTo>
                    <a:pt x="3952" y="32729"/>
                    <a:pt x="3952" y="32546"/>
                    <a:pt x="3893" y="32359"/>
                  </a:cubicBezTo>
                  <a:cubicBezTo>
                    <a:pt x="3705" y="31682"/>
                    <a:pt x="3458" y="31000"/>
                    <a:pt x="3335" y="30259"/>
                  </a:cubicBezTo>
                  <a:cubicBezTo>
                    <a:pt x="3152" y="28037"/>
                    <a:pt x="5187" y="26308"/>
                    <a:pt x="6610" y="24579"/>
                  </a:cubicBezTo>
                  <a:cubicBezTo>
                    <a:pt x="9079" y="21492"/>
                    <a:pt x="9944" y="17481"/>
                    <a:pt x="10867" y="13653"/>
                  </a:cubicBezTo>
                  <a:cubicBezTo>
                    <a:pt x="11302" y="12107"/>
                    <a:pt x="12043" y="10195"/>
                    <a:pt x="13708" y="10072"/>
                  </a:cubicBezTo>
                  <a:cubicBezTo>
                    <a:pt x="13895" y="10072"/>
                    <a:pt x="14078" y="10072"/>
                    <a:pt x="14266" y="10195"/>
                  </a:cubicBezTo>
                  <a:cubicBezTo>
                    <a:pt x="14760" y="10566"/>
                    <a:pt x="14325" y="11366"/>
                    <a:pt x="13954" y="11860"/>
                  </a:cubicBezTo>
                  <a:cubicBezTo>
                    <a:pt x="13090" y="13036"/>
                    <a:pt x="12720" y="14517"/>
                    <a:pt x="12349" y="15935"/>
                  </a:cubicBezTo>
                  <a:cubicBezTo>
                    <a:pt x="10744" y="22850"/>
                    <a:pt x="10003" y="29953"/>
                    <a:pt x="8892" y="36992"/>
                  </a:cubicBezTo>
                  <a:cubicBezTo>
                    <a:pt x="8709" y="38162"/>
                    <a:pt x="8462" y="39338"/>
                    <a:pt x="7968" y="40326"/>
                  </a:cubicBezTo>
                  <a:cubicBezTo>
                    <a:pt x="7410" y="41373"/>
                    <a:pt x="6422" y="42238"/>
                    <a:pt x="5311" y="42361"/>
                  </a:cubicBezTo>
                  <a:cubicBezTo>
                    <a:pt x="5196" y="42373"/>
                    <a:pt x="5083" y="42379"/>
                    <a:pt x="4972" y="42379"/>
                  </a:cubicBezTo>
                  <a:cubicBezTo>
                    <a:pt x="3354" y="42379"/>
                    <a:pt x="2120" y="41174"/>
                    <a:pt x="618" y="40943"/>
                  </a:cubicBezTo>
                  <a:cubicBezTo>
                    <a:pt x="601" y="40939"/>
                    <a:pt x="585" y="40937"/>
                    <a:pt x="570" y="40937"/>
                  </a:cubicBezTo>
                  <a:cubicBezTo>
                    <a:pt x="364" y="40937"/>
                    <a:pt x="320" y="41326"/>
                    <a:pt x="435" y="41497"/>
                  </a:cubicBezTo>
                  <a:cubicBezTo>
                    <a:pt x="806" y="41808"/>
                    <a:pt x="2223" y="41991"/>
                    <a:pt x="2658" y="42178"/>
                  </a:cubicBezTo>
                  <a:cubicBezTo>
                    <a:pt x="3582" y="42484"/>
                    <a:pt x="4570" y="42672"/>
                    <a:pt x="5498" y="42796"/>
                  </a:cubicBezTo>
                  <a:cubicBezTo>
                    <a:pt x="6116" y="42855"/>
                    <a:pt x="6857" y="42978"/>
                    <a:pt x="7163" y="43537"/>
                  </a:cubicBezTo>
                  <a:cubicBezTo>
                    <a:pt x="7227" y="43719"/>
                    <a:pt x="7286" y="43966"/>
                    <a:pt x="7286" y="44154"/>
                  </a:cubicBezTo>
                  <a:cubicBezTo>
                    <a:pt x="7351" y="45201"/>
                    <a:pt x="7286" y="46130"/>
                    <a:pt x="7286" y="47177"/>
                  </a:cubicBezTo>
                  <a:cubicBezTo>
                    <a:pt x="7286" y="47222"/>
                    <a:pt x="7305" y="47240"/>
                    <a:pt x="7335" y="47240"/>
                  </a:cubicBezTo>
                  <a:cubicBezTo>
                    <a:pt x="7471" y="47240"/>
                    <a:pt x="7844" y="46871"/>
                    <a:pt x="7844" y="46871"/>
                  </a:cubicBezTo>
                  <a:cubicBezTo>
                    <a:pt x="7968" y="46747"/>
                    <a:pt x="7904" y="46313"/>
                    <a:pt x="7904" y="46130"/>
                  </a:cubicBezTo>
                  <a:cubicBezTo>
                    <a:pt x="7968" y="45389"/>
                    <a:pt x="7844" y="44707"/>
                    <a:pt x="7904" y="43966"/>
                  </a:cubicBezTo>
                  <a:cubicBezTo>
                    <a:pt x="7904" y="42855"/>
                    <a:pt x="8338" y="41744"/>
                    <a:pt x="8645" y="40696"/>
                  </a:cubicBezTo>
                  <a:cubicBezTo>
                    <a:pt x="11361" y="31988"/>
                    <a:pt x="10932" y="22480"/>
                    <a:pt x="13954" y="13900"/>
                  </a:cubicBezTo>
                  <a:cubicBezTo>
                    <a:pt x="14448" y="12665"/>
                    <a:pt x="15130" y="11243"/>
                    <a:pt x="16424" y="10996"/>
                  </a:cubicBezTo>
                  <a:lnTo>
                    <a:pt x="16424" y="10996"/>
                  </a:lnTo>
                  <a:cubicBezTo>
                    <a:pt x="16795" y="12231"/>
                    <a:pt x="16365" y="13530"/>
                    <a:pt x="16424" y="14824"/>
                  </a:cubicBezTo>
                  <a:cubicBezTo>
                    <a:pt x="16488" y="15935"/>
                    <a:pt x="16982" y="17046"/>
                    <a:pt x="16982" y="18158"/>
                  </a:cubicBezTo>
                  <a:cubicBezTo>
                    <a:pt x="16918" y="19457"/>
                    <a:pt x="16365" y="20628"/>
                    <a:pt x="15994" y="21862"/>
                  </a:cubicBezTo>
                  <a:cubicBezTo>
                    <a:pt x="15130" y="24950"/>
                    <a:pt x="15807" y="28348"/>
                    <a:pt x="14695" y="31371"/>
                  </a:cubicBezTo>
                  <a:cubicBezTo>
                    <a:pt x="14201" y="32793"/>
                    <a:pt x="13525" y="34152"/>
                    <a:pt x="13895" y="35693"/>
                  </a:cubicBezTo>
                  <a:cubicBezTo>
                    <a:pt x="13954" y="35816"/>
                    <a:pt x="13954" y="35940"/>
                    <a:pt x="14078" y="35940"/>
                  </a:cubicBezTo>
                  <a:cubicBezTo>
                    <a:pt x="14106" y="35968"/>
                    <a:pt x="14140" y="35980"/>
                    <a:pt x="14177" y="35980"/>
                  </a:cubicBezTo>
                  <a:cubicBezTo>
                    <a:pt x="14301" y="35980"/>
                    <a:pt x="14448" y="35838"/>
                    <a:pt x="14448" y="35693"/>
                  </a:cubicBezTo>
                  <a:cubicBezTo>
                    <a:pt x="14513" y="35569"/>
                    <a:pt x="14448" y="35387"/>
                    <a:pt x="14389" y="35199"/>
                  </a:cubicBezTo>
                  <a:cubicBezTo>
                    <a:pt x="14142" y="34028"/>
                    <a:pt x="14883" y="32359"/>
                    <a:pt x="15189" y="31188"/>
                  </a:cubicBezTo>
                  <a:cubicBezTo>
                    <a:pt x="15560" y="29706"/>
                    <a:pt x="15930" y="28224"/>
                    <a:pt x="16365" y="26743"/>
                  </a:cubicBezTo>
                  <a:cubicBezTo>
                    <a:pt x="17353" y="27977"/>
                    <a:pt x="16982" y="29765"/>
                    <a:pt x="17476" y="31312"/>
                  </a:cubicBezTo>
                  <a:cubicBezTo>
                    <a:pt x="17783" y="32359"/>
                    <a:pt x="18400" y="33223"/>
                    <a:pt x="18711" y="34211"/>
                  </a:cubicBezTo>
                  <a:cubicBezTo>
                    <a:pt x="18894" y="35016"/>
                    <a:pt x="18894" y="35880"/>
                    <a:pt x="18958" y="36681"/>
                  </a:cubicBezTo>
                  <a:cubicBezTo>
                    <a:pt x="19082" y="37856"/>
                    <a:pt x="19388" y="39027"/>
                    <a:pt x="19882" y="40138"/>
                  </a:cubicBezTo>
                  <a:cubicBezTo>
                    <a:pt x="20193" y="40138"/>
                    <a:pt x="20252" y="39709"/>
                    <a:pt x="20193" y="39462"/>
                  </a:cubicBezTo>
                  <a:lnTo>
                    <a:pt x="19264" y="34458"/>
                  </a:lnTo>
                  <a:lnTo>
                    <a:pt x="19264" y="34458"/>
                  </a:lnTo>
                  <a:cubicBezTo>
                    <a:pt x="20870" y="34581"/>
                    <a:pt x="22292" y="35569"/>
                    <a:pt x="23404" y="36681"/>
                  </a:cubicBezTo>
                  <a:cubicBezTo>
                    <a:pt x="24515" y="37856"/>
                    <a:pt x="25439" y="39150"/>
                    <a:pt x="26673" y="40202"/>
                  </a:cubicBezTo>
                  <a:cubicBezTo>
                    <a:pt x="25562" y="37792"/>
                    <a:pt x="23710" y="35757"/>
                    <a:pt x="21428" y="34334"/>
                  </a:cubicBezTo>
                  <a:cubicBezTo>
                    <a:pt x="20499" y="33781"/>
                    <a:pt x="19452" y="33287"/>
                    <a:pt x="18894" y="32299"/>
                  </a:cubicBezTo>
                  <a:cubicBezTo>
                    <a:pt x="18153" y="31124"/>
                    <a:pt x="18400" y="29642"/>
                    <a:pt x="18029" y="28348"/>
                  </a:cubicBezTo>
                  <a:cubicBezTo>
                    <a:pt x="17723" y="27113"/>
                    <a:pt x="16795" y="26002"/>
                    <a:pt x="16612" y="24703"/>
                  </a:cubicBezTo>
                  <a:cubicBezTo>
                    <a:pt x="16301" y="22914"/>
                    <a:pt x="17289" y="21121"/>
                    <a:pt x="17723" y="19333"/>
                  </a:cubicBezTo>
                  <a:cubicBezTo>
                    <a:pt x="18276" y="17234"/>
                    <a:pt x="18029" y="15011"/>
                    <a:pt x="17847" y="12848"/>
                  </a:cubicBezTo>
                  <a:lnTo>
                    <a:pt x="17847" y="12848"/>
                  </a:lnTo>
                  <a:cubicBezTo>
                    <a:pt x="19452" y="13712"/>
                    <a:pt x="21057" y="14888"/>
                    <a:pt x="21922" y="16553"/>
                  </a:cubicBezTo>
                  <a:cubicBezTo>
                    <a:pt x="22663" y="17975"/>
                    <a:pt x="22786" y="19516"/>
                    <a:pt x="22910" y="21062"/>
                  </a:cubicBezTo>
                  <a:cubicBezTo>
                    <a:pt x="23092" y="22544"/>
                    <a:pt x="23527" y="23962"/>
                    <a:pt x="23527" y="25384"/>
                  </a:cubicBezTo>
                  <a:cubicBezTo>
                    <a:pt x="23527" y="25508"/>
                    <a:pt x="23586" y="25690"/>
                    <a:pt x="23710" y="25755"/>
                  </a:cubicBezTo>
                  <a:cubicBezTo>
                    <a:pt x="23743" y="25770"/>
                    <a:pt x="23780" y="25778"/>
                    <a:pt x="23818" y="25778"/>
                  </a:cubicBezTo>
                  <a:cubicBezTo>
                    <a:pt x="23924" y="25778"/>
                    <a:pt x="24037" y="25722"/>
                    <a:pt x="24080" y="25631"/>
                  </a:cubicBezTo>
                  <a:cubicBezTo>
                    <a:pt x="24144" y="25508"/>
                    <a:pt x="24144" y="25384"/>
                    <a:pt x="24144" y="25197"/>
                  </a:cubicBezTo>
                  <a:cubicBezTo>
                    <a:pt x="24081" y="24277"/>
                    <a:pt x="23288" y="16018"/>
                    <a:pt x="22794" y="15936"/>
                  </a:cubicBezTo>
                  <a:lnTo>
                    <a:pt x="22794" y="15936"/>
                  </a:lnTo>
                  <a:cubicBezTo>
                    <a:pt x="25754" y="16185"/>
                    <a:pt x="28467" y="18101"/>
                    <a:pt x="29637" y="20815"/>
                  </a:cubicBezTo>
                  <a:cubicBezTo>
                    <a:pt x="30378" y="22421"/>
                    <a:pt x="30689" y="24085"/>
                    <a:pt x="31860" y="25508"/>
                  </a:cubicBezTo>
                  <a:cubicBezTo>
                    <a:pt x="31983" y="25631"/>
                    <a:pt x="32171" y="25814"/>
                    <a:pt x="32354" y="25878"/>
                  </a:cubicBezTo>
                  <a:cubicBezTo>
                    <a:pt x="32385" y="25888"/>
                    <a:pt x="32420" y="25893"/>
                    <a:pt x="32455" y="25893"/>
                  </a:cubicBezTo>
                  <a:cubicBezTo>
                    <a:pt x="32635" y="25893"/>
                    <a:pt x="32848" y="25773"/>
                    <a:pt x="32848" y="25567"/>
                  </a:cubicBezTo>
                  <a:cubicBezTo>
                    <a:pt x="32848" y="25443"/>
                    <a:pt x="32724" y="25261"/>
                    <a:pt x="32601" y="25197"/>
                  </a:cubicBezTo>
                  <a:cubicBezTo>
                    <a:pt x="31060" y="24085"/>
                    <a:pt x="30748" y="22233"/>
                    <a:pt x="29884" y="20504"/>
                  </a:cubicBezTo>
                  <a:cubicBezTo>
                    <a:pt x="29331" y="19269"/>
                    <a:pt x="28713" y="18034"/>
                    <a:pt x="27726" y="17111"/>
                  </a:cubicBezTo>
                  <a:cubicBezTo>
                    <a:pt x="25132" y="14764"/>
                    <a:pt x="20687" y="15071"/>
                    <a:pt x="18711" y="12295"/>
                  </a:cubicBezTo>
                  <a:cubicBezTo>
                    <a:pt x="18153" y="11430"/>
                    <a:pt x="17970" y="10131"/>
                    <a:pt x="18770" y="9514"/>
                  </a:cubicBezTo>
                  <a:cubicBezTo>
                    <a:pt x="19452" y="8961"/>
                    <a:pt x="20810" y="8837"/>
                    <a:pt x="21611" y="8590"/>
                  </a:cubicBezTo>
                  <a:cubicBezTo>
                    <a:pt x="22475" y="8343"/>
                    <a:pt x="23404" y="8032"/>
                    <a:pt x="24268" y="7973"/>
                  </a:cubicBezTo>
                  <a:cubicBezTo>
                    <a:pt x="24515" y="7909"/>
                    <a:pt x="24762" y="7909"/>
                    <a:pt x="25009" y="7909"/>
                  </a:cubicBezTo>
                  <a:cubicBezTo>
                    <a:pt x="25119" y="7903"/>
                    <a:pt x="25230" y="7900"/>
                    <a:pt x="25342" y="7900"/>
                  </a:cubicBezTo>
                  <a:cubicBezTo>
                    <a:pt x="26420" y="7900"/>
                    <a:pt x="27560" y="8166"/>
                    <a:pt x="28343" y="8837"/>
                  </a:cubicBezTo>
                  <a:cubicBezTo>
                    <a:pt x="29884" y="10255"/>
                    <a:pt x="30995" y="12171"/>
                    <a:pt x="31366" y="14206"/>
                  </a:cubicBezTo>
                  <a:cubicBezTo>
                    <a:pt x="31983" y="12231"/>
                    <a:pt x="31183" y="9949"/>
                    <a:pt x="29578" y="8590"/>
                  </a:cubicBezTo>
                  <a:cubicBezTo>
                    <a:pt x="28234" y="7429"/>
                    <a:pt x="26657" y="6993"/>
                    <a:pt x="25021" y="6993"/>
                  </a:cubicBezTo>
                  <a:cubicBezTo>
                    <a:pt x="23873" y="6993"/>
                    <a:pt x="22696" y="7208"/>
                    <a:pt x="21551" y="7538"/>
                  </a:cubicBezTo>
                  <a:cubicBezTo>
                    <a:pt x="21338" y="7594"/>
                    <a:pt x="18636" y="8475"/>
                    <a:pt x="17863" y="8475"/>
                  </a:cubicBezTo>
                  <a:cubicBezTo>
                    <a:pt x="17742" y="8475"/>
                    <a:pt x="17668" y="8453"/>
                    <a:pt x="17659" y="8402"/>
                  </a:cubicBezTo>
                  <a:cubicBezTo>
                    <a:pt x="17536" y="7785"/>
                    <a:pt x="17783" y="7108"/>
                    <a:pt x="17783" y="6491"/>
                  </a:cubicBezTo>
                  <a:cubicBezTo>
                    <a:pt x="17783" y="5750"/>
                    <a:pt x="17723" y="5009"/>
                    <a:pt x="17536" y="4327"/>
                  </a:cubicBezTo>
                  <a:cubicBezTo>
                    <a:pt x="17229" y="2910"/>
                    <a:pt x="16612" y="1551"/>
                    <a:pt x="15807" y="376"/>
                  </a:cubicBezTo>
                  <a:cubicBezTo>
                    <a:pt x="15683" y="193"/>
                    <a:pt x="15501" y="5"/>
                    <a:pt x="15313" y="5"/>
                  </a:cubicBezTo>
                  <a:cubicBezTo>
                    <a:pt x="15292" y="2"/>
                    <a:pt x="15272" y="1"/>
                    <a:pt x="1525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576;p36">
              <a:extLst>
                <a:ext uri="{FF2B5EF4-FFF2-40B4-BE49-F238E27FC236}">
                  <a16:creationId xmlns:a16="http://schemas.microsoft.com/office/drawing/2014/main" id="{03C9CCB5-C45F-4B55-998C-5678AE97206D}"/>
                </a:ext>
              </a:extLst>
            </p:cNvPr>
            <p:cNvSpPr/>
            <p:nvPr/>
          </p:nvSpPr>
          <p:spPr>
            <a:xfrm>
              <a:off x="4219025" y="4726250"/>
              <a:ext cx="206850" cy="377225"/>
            </a:xfrm>
            <a:custGeom>
              <a:avLst/>
              <a:gdLst/>
              <a:ahLst/>
              <a:cxnLst/>
              <a:rect l="l" t="t" r="r" b="b"/>
              <a:pathLst>
                <a:path w="8274" h="15089" extrusionOk="0">
                  <a:moveTo>
                    <a:pt x="626" y="1"/>
                  </a:moveTo>
                  <a:cubicBezTo>
                    <a:pt x="580" y="1"/>
                    <a:pt x="536" y="8"/>
                    <a:pt x="494" y="23"/>
                  </a:cubicBezTo>
                  <a:cubicBezTo>
                    <a:pt x="0" y="270"/>
                    <a:pt x="1112" y="1752"/>
                    <a:pt x="1299" y="2246"/>
                  </a:cubicBezTo>
                  <a:cubicBezTo>
                    <a:pt x="1976" y="3975"/>
                    <a:pt x="2099" y="5827"/>
                    <a:pt x="2099" y="7620"/>
                  </a:cubicBezTo>
                  <a:cubicBezTo>
                    <a:pt x="2164" y="10090"/>
                    <a:pt x="1606" y="12248"/>
                    <a:pt x="2040" y="14718"/>
                  </a:cubicBezTo>
                  <a:cubicBezTo>
                    <a:pt x="2040" y="14905"/>
                    <a:pt x="2099" y="15088"/>
                    <a:pt x="2287" y="15088"/>
                  </a:cubicBezTo>
                  <a:cubicBezTo>
                    <a:pt x="2470" y="15088"/>
                    <a:pt x="2593" y="14905"/>
                    <a:pt x="2593" y="14718"/>
                  </a:cubicBezTo>
                  <a:lnTo>
                    <a:pt x="2593" y="14594"/>
                  </a:lnTo>
                  <a:cubicBezTo>
                    <a:pt x="2717" y="13606"/>
                    <a:pt x="2411" y="12436"/>
                    <a:pt x="2470" y="11384"/>
                  </a:cubicBezTo>
                  <a:cubicBezTo>
                    <a:pt x="2534" y="10025"/>
                    <a:pt x="2164" y="8790"/>
                    <a:pt x="2717" y="7432"/>
                  </a:cubicBezTo>
                  <a:cubicBezTo>
                    <a:pt x="2840" y="7062"/>
                    <a:pt x="3152" y="6632"/>
                    <a:pt x="3522" y="6568"/>
                  </a:cubicBezTo>
                  <a:cubicBezTo>
                    <a:pt x="3570" y="6560"/>
                    <a:pt x="3617" y="6556"/>
                    <a:pt x="3665" y="6556"/>
                  </a:cubicBezTo>
                  <a:cubicBezTo>
                    <a:pt x="3987" y="6556"/>
                    <a:pt x="4302" y="6723"/>
                    <a:pt x="4569" y="6938"/>
                  </a:cubicBezTo>
                  <a:cubicBezTo>
                    <a:pt x="5251" y="7373"/>
                    <a:pt x="5928" y="7867"/>
                    <a:pt x="6668" y="8361"/>
                  </a:cubicBezTo>
                  <a:cubicBezTo>
                    <a:pt x="6907" y="8537"/>
                    <a:pt x="7667" y="9411"/>
                    <a:pt x="7941" y="9411"/>
                  </a:cubicBezTo>
                  <a:cubicBezTo>
                    <a:pt x="7950" y="9411"/>
                    <a:pt x="7959" y="9410"/>
                    <a:pt x="7967" y="9408"/>
                  </a:cubicBezTo>
                  <a:cubicBezTo>
                    <a:pt x="8274" y="9349"/>
                    <a:pt x="8274" y="8855"/>
                    <a:pt x="8091" y="8608"/>
                  </a:cubicBezTo>
                  <a:cubicBezTo>
                    <a:pt x="7409" y="7867"/>
                    <a:pt x="6733" y="7309"/>
                    <a:pt x="5868" y="6815"/>
                  </a:cubicBezTo>
                  <a:cubicBezTo>
                    <a:pt x="4880" y="6261"/>
                    <a:pt x="3769" y="5644"/>
                    <a:pt x="3334" y="4656"/>
                  </a:cubicBezTo>
                  <a:cubicBezTo>
                    <a:pt x="3087" y="4221"/>
                    <a:pt x="3028" y="3728"/>
                    <a:pt x="2964" y="3234"/>
                  </a:cubicBezTo>
                  <a:cubicBezTo>
                    <a:pt x="2781" y="2493"/>
                    <a:pt x="2534" y="1752"/>
                    <a:pt x="2099" y="1075"/>
                  </a:cubicBezTo>
                  <a:cubicBezTo>
                    <a:pt x="1873" y="849"/>
                    <a:pt x="1129" y="1"/>
                    <a:pt x="6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577;p36">
              <a:extLst>
                <a:ext uri="{FF2B5EF4-FFF2-40B4-BE49-F238E27FC236}">
                  <a16:creationId xmlns:a16="http://schemas.microsoft.com/office/drawing/2014/main" id="{9CE45674-2D82-42FA-9236-5DD1013F2FA3}"/>
                </a:ext>
              </a:extLst>
            </p:cNvPr>
            <p:cNvSpPr/>
            <p:nvPr/>
          </p:nvSpPr>
          <p:spPr>
            <a:xfrm>
              <a:off x="3783725" y="4939825"/>
              <a:ext cx="260950" cy="169825"/>
            </a:xfrm>
            <a:custGeom>
              <a:avLst/>
              <a:gdLst/>
              <a:ahLst/>
              <a:cxnLst/>
              <a:rect l="l" t="t" r="r" b="b"/>
              <a:pathLst>
                <a:path w="10438" h="6793" extrusionOk="0">
                  <a:moveTo>
                    <a:pt x="3952" y="0"/>
                  </a:moveTo>
                  <a:cubicBezTo>
                    <a:pt x="3399" y="0"/>
                    <a:pt x="2718" y="247"/>
                    <a:pt x="2594" y="806"/>
                  </a:cubicBezTo>
                  <a:cubicBezTo>
                    <a:pt x="2985" y="546"/>
                    <a:pt x="3464" y="437"/>
                    <a:pt x="3929" y="437"/>
                  </a:cubicBezTo>
                  <a:cubicBezTo>
                    <a:pt x="4128" y="437"/>
                    <a:pt x="4325" y="457"/>
                    <a:pt x="4511" y="494"/>
                  </a:cubicBezTo>
                  <a:cubicBezTo>
                    <a:pt x="5187" y="618"/>
                    <a:pt x="5805" y="929"/>
                    <a:pt x="6422" y="1176"/>
                  </a:cubicBezTo>
                  <a:cubicBezTo>
                    <a:pt x="6857" y="1359"/>
                    <a:pt x="7227" y="1547"/>
                    <a:pt x="7598" y="1793"/>
                  </a:cubicBezTo>
                  <a:cubicBezTo>
                    <a:pt x="7780" y="1853"/>
                    <a:pt x="7904" y="1917"/>
                    <a:pt x="7968" y="2040"/>
                  </a:cubicBezTo>
                  <a:cubicBezTo>
                    <a:pt x="8027" y="2287"/>
                    <a:pt x="7780" y="2534"/>
                    <a:pt x="7533" y="2594"/>
                  </a:cubicBezTo>
                  <a:cubicBezTo>
                    <a:pt x="7084" y="2808"/>
                    <a:pt x="6606" y="2885"/>
                    <a:pt x="6119" y="2885"/>
                  </a:cubicBezTo>
                  <a:cubicBezTo>
                    <a:pt x="5338" y="2885"/>
                    <a:pt x="4530" y="2686"/>
                    <a:pt x="3770" y="2534"/>
                  </a:cubicBezTo>
                  <a:cubicBezTo>
                    <a:pt x="3236" y="2433"/>
                    <a:pt x="2673" y="2352"/>
                    <a:pt x="2125" y="2352"/>
                  </a:cubicBezTo>
                  <a:cubicBezTo>
                    <a:pt x="1337" y="2352"/>
                    <a:pt x="583" y="2519"/>
                    <a:pt x="1" y="3028"/>
                  </a:cubicBezTo>
                  <a:cubicBezTo>
                    <a:pt x="242" y="3198"/>
                    <a:pt x="518" y="3236"/>
                    <a:pt x="792" y="3236"/>
                  </a:cubicBezTo>
                  <a:cubicBezTo>
                    <a:pt x="1012" y="3236"/>
                    <a:pt x="1229" y="3211"/>
                    <a:pt x="1423" y="3211"/>
                  </a:cubicBezTo>
                  <a:cubicBezTo>
                    <a:pt x="1652" y="3187"/>
                    <a:pt x="1880" y="3175"/>
                    <a:pt x="2108" y="3175"/>
                  </a:cubicBezTo>
                  <a:cubicBezTo>
                    <a:pt x="3048" y="3175"/>
                    <a:pt x="3974" y="3383"/>
                    <a:pt x="4817" y="3829"/>
                  </a:cubicBezTo>
                  <a:cubicBezTo>
                    <a:pt x="4940" y="3829"/>
                    <a:pt x="5064" y="3893"/>
                    <a:pt x="5064" y="4016"/>
                  </a:cubicBezTo>
                  <a:cubicBezTo>
                    <a:pt x="5187" y="4140"/>
                    <a:pt x="5128" y="4322"/>
                    <a:pt x="5064" y="4446"/>
                  </a:cubicBezTo>
                  <a:cubicBezTo>
                    <a:pt x="4570" y="5434"/>
                    <a:pt x="3211" y="5804"/>
                    <a:pt x="2594" y="6792"/>
                  </a:cubicBezTo>
                  <a:cubicBezTo>
                    <a:pt x="3705" y="6545"/>
                    <a:pt x="4693" y="5928"/>
                    <a:pt x="5375" y="5063"/>
                  </a:cubicBezTo>
                  <a:cubicBezTo>
                    <a:pt x="5805" y="4569"/>
                    <a:pt x="6175" y="3952"/>
                    <a:pt x="6733" y="3646"/>
                  </a:cubicBezTo>
                  <a:cubicBezTo>
                    <a:pt x="7163" y="3399"/>
                    <a:pt x="7657" y="3399"/>
                    <a:pt x="8151" y="3275"/>
                  </a:cubicBezTo>
                  <a:cubicBezTo>
                    <a:pt x="9203" y="2964"/>
                    <a:pt x="10127" y="2100"/>
                    <a:pt x="10438" y="1053"/>
                  </a:cubicBezTo>
                  <a:lnTo>
                    <a:pt x="10438" y="1053"/>
                  </a:lnTo>
                  <a:cubicBezTo>
                    <a:pt x="10014" y="1318"/>
                    <a:pt x="9544" y="1423"/>
                    <a:pt x="9063" y="1423"/>
                  </a:cubicBezTo>
                  <a:cubicBezTo>
                    <a:pt x="8423" y="1423"/>
                    <a:pt x="7763" y="1236"/>
                    <a:pt x="7163" y="988"/>
                  </a:cubicBezTo>
                  <a:cubicBezTo>
                    <a:pt x="6116" y="559"/>
                    <a:pt x="5128" y="0"/>
                    <a:pt x="39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578;p36">
              <a:extLst>
                <a:ext uri="{FF2B5EF4-FFF2-40B4-BE49-F238E27FC236}">
                  <a16:creationId xmlns:a16="http://schemas.microsoft.com/office/drawing/2014/main" id="{F5B2A134-84C6-4645-AF9F-5350174E240B}"/>
                </a:ext>
              </a:extLst>
            </p:cNvPr>
            <p:cNvSpPr/>
            <p:nvPr/>
          </p:nvSpPr>
          <p:spPr>
            <a:xfrm>
              <a:off x="4333250" y="4593725"/>
              <a:ext cx="370475" cy="783025"/>
            </a:xfrm>
            <a:custGeom>
              <a:avLst/>
              <a:gdLst/>
              <a:ahLst/>
              <a:cxnLst/>
              <a:rect l="l" t="t" r="r" b="b"/>
              <a:pathLst>
                <a:path w="14819" h="31321" extrusionOk="0">
                  <a:moveTo>
                    <a:pt x="13061" y="0"/>
                  </a:moveTo>
                  <a:cubicBezTo>
                    <a:pt x="13020" y="0"/>
                    <a:pt x="12985" y="23"/>
                    <a:pt x="12966" y="78"/>
                  </a:cubicBezTo>
                  <a:cubicBezTo>
                    <a:pt x="12907" y="78"/>
                    <a:pt x="12907" y="202"/>
                    <a:pt x="12907" y="261"/>
                  </a:cubicBezTo>
                  <a:cubicBezTo>
                    <a:pt x="13090" y="1684"/>
                    <a:pt x="13154" y="3165"/>
                    <a:pt x="13460" y="4647"/>
                  </a:cubicBezTo>
                  <a:cubicBezTo>
                    <a:pt x="12536" y="5200"/>
                    <a:pt x="12042" y="6376"/>
                    <a:pt x="12289" y="7423"/>
                  </a:cubicBezTo>
                  <a:cubicBezTo>
                    <a:pt x="12472" y="6623"/>
                    <a:pt x="12783" y="5635"/>
                    <a:pt x="13584" y="5265"/>
                  </a:cubicBezTo>
                  <a:lnTo>
                    <a:pt x="13584" y="5265"/>
                  </a:lnTo>
                  <a:cubicBezTo>
                    <a:pt x="13277" y="7981"/>
                    <a:pt x="12289" y="10510"/>
                    <a:pt x="11237" y="12980"/>
                  </a:cubicBezTo>
                  <a:cubicBezTo>
                    <a:pt x="10990" y="13662"/>
                    <a:pt x="10684" y="14338"/>
                    <a:pt x="10437" y="15020"/>
                  </a:cubicBezTo>
                  <a:cubicBezTo>
                    <a:pt x="9879" y="16191"/>
                    <a:pt x="9385" y="17366"/>
                    <a:pt x="8768" y="18537"/>
                  </a:cubicBezTo>
                  <a:cubicBezTo>
                    <a:pt x="8397" y="19278"/>
                    <a:pt x="7533" y="20019"/>
                    <a:pt x="7533" y="20947"/>
                  </a:cubicBezTo>
                  <a:cubicBezTo>
                    <a:pt x="8274" y="20700"/>
                    <a:pt x="8891" y="19466"/>
                    <a:pt x="9326" y="18848"/>
                  </a:cubicBezTo>
                  <a:cubicBezTo>
                    <a:pt x="9943" y="17919"/>
                    <a:pt x="10561" y="16872"/>
                    <a:pt x="11055" y="15820"/>
                  </a:cubicBezTo>
                  <a:cubicBezTo>
                    <a:pt x="11969" y="13928"/>
                    <a:pt x="12825" y="11789"/>
                    <a:pt x="13144" y="9652"/>
                  </a:cubicBezTo>
                  <a:lnTo>
                    <a:pt x="13144" y="9652"/>
                  </a:lnTo>
                  <a:cubicBezTo>
                    <a:pt x="12712" y="12597"/>
                    <a:pt x="12213" y="15715"/>
                    <a:pt x="10561" y="18166"/>
                  </a:cubicBezTo>
                  <a:cubicBezTo>
                    <a:pt x="10028" y="19018"/>
                    <a:pt x="9221" y="19594"/>
                    <a:pt x="8771" y="20449"/>
                  </a:cubicBezTo>
                  <a:lnTo>
                    <a:pt x="8771" y="20449"/>
                  </a:lnTo>
                  <a:cubicBezTo>
                    <a:pt x="8770" y="20451"/>
                    <a:pt x="8769" y="20452"/>
                    <a:pt x="8768" y="20453"/>
                  </a:cubicBezTo>
                  <a:cubicBezTo>
                    <a:pt x="8768" y="20453"/>
                    <a:pt x="8768" y="20453"/>
                    <a:pt x="8769" y="20453"/>
                  </a:cubicBezTo>
                  <a:lnTo>
                    <a:pt x="8769" y="20453"/>
                  </a:lnTo>
                  <a:cubicBezTo>
                    <a:pt x="8698" y="20589"/>
                    <a:pt x="8635" y="20731"/>
                    <a:pt x="8585" y="20883"/>
                  </a:cubicBezTo>
                  <a:cubicBezTo>
                    <a:pt x="8614" y="20945"/>
                    <a:pt x="8691" y="20976"/>
                    <a:pt x="8776" y="20976"/>
                  </a:cubicBezTo>
                  <a:cubicBezTo>
                    <a:pt x="8860" y="20976"/>
                    <a:pt x="8953" y="20945"/>
                    <a:pt x="9015" y="20883"/>
                  </a:cubicBezTo>
                  <a:cubicBezTo>
                    <a:pt x="9138" y="20760"/>
                    <a:pt x="9202" y="20636"/>
                    <a:pt x="9262" y="20513"/>
                  </a:cubicBezTo>
                  <a:cubicBezTo>
                    <a:pt x="9337" y="20389"/>
                    <a:pt x="9433" y="20275"/>
                    <a:pt x="9544" y="20178"/>
                  </a:cubicBezTo>
                  <a:lnTo>
                    <a:pt x="9544" y="20178"/>
                  </a:lnTo>
                  <a:cubicBezTo>
                    <a:pt x="9670" y="20114"/>
                    <a:pt x="9790" y="20040"/>
                    <a:pt x="9902" y="19959"/>
                  </a:cubicBezTo>
                  <a:lnTo>
                    <a:pt x="9902" y="19959"/>
                  </a:lnTo>
                  <a:cubicBezTo>
                    <a:pt x="9973" y="19930"/>
                    <a:pt x="10048" y="19909"/>
                    <a:pt x="10126" y="19895"/>
                  </a:cubicBezTo>
                  <a:lnTo>
                    <a:pt x="10018" y="19869"/>
                  </a:lnTo>
                  <a:lnTo>
                    <a:pt x="10018" y="19869"/>
                  </a:lnTo>
                  <a:cubicBezTo>
                    <a:pt x="10078" y="19819"/>
                    <a:pt x="10135" y="19767"/>
                    <a:pt x="10190" y="19712"/>
                  </a:cubicBezTo>
                  <a:lnTo>
                    <a:pt x="10190" y="19712"/>
                  </a:lnTo>
                  <a:cubicBezTo>
                    <a:pt x="9696" y="21194"/>
                    <a:pt x="9015" y="22735"/>
                    <a:pt x="7597" y="23476"/>
                  </a:cubicBezTo>
                  <a:cubicBezTo>
                    <a:pt x="7286" y="23664"/>
                    <a:pt x="6980" y="23788"/>
                    <a:pt x="6733" y="23970"/>
                  </a:cubicBezTo>
                  <a:cubicBezTo>
                    <a:pt x="6609" y="24094"/>
                    <a:pt x="6545" y="24158"/>
                    <a:pt x="6486" y="24281"/>
                  </a:cubicBezTo>
                  <a:cubicBezTo>
                    <a:pt x="6486" y="24464"/>
                    <a:pt x="6668" y="24652"/>
                    <a:pt x="6915" y="24711"/>
                  </a:cubicBezTo>
                  <a:cubicBezTo>
                    <a:pt x="7162" y="24711"/>
                    <a:pt x="7473" y="24528"/>
                    <a:pt x="7720" y="24405"/>
                  </a:cubicBezTo>
                  <a:lnTo>
                    <a:pt x="7720" y="24405"/>
                  </a:lnTo>
                  <a:cubicBezTo>
                    <a:pt x="7103" y="25699"/>
                    <a:pt x="6298" y="26998"/>
                    <a:pt x="5621" y="28233"/>
                  </a:cubicBezTo>
                  <a:cubicBezTo>
                    <a:pt x="5374" y="28663"/>
                    <a:pt x="5127" y="29033"/>
                    <a:pt x="4816" y="29344"/>
                  </a:cubicBezTo>
                  <a:cubicBezTo>
                    <a:pt x="4386" y="29715"/>
                    <a:pt x="3828" y="29898"/>
                    <a:pt x="3275" y="30021"/>
                  </a:cubicBezTo>
                  <a:cubicBezTo>
                    <a:pt x="2411" y="30268"/>
                    <a:pt x="1482" y="30515"/>
                    <a:pt x="618" y="30703"/>
                  </a:cubicBezTo>
                  <a:cubicBezTo>
                    <a:pt x="371" y="30826"/>
                    <a:pt x="0" y="31132"/>
                    <a:pt x="247" y="31320"/>
                  </a:cubicBezTo>
                  <a:cubicBezTo>
                    <a:pt x="1605" y="31073"/>
                    <a:pt x="3028" y="30885"/>
                    <a:pt x="4386" y="30638"/>
                  </a:cubicBezTo>
                  <a:cubicBezTo>
                    <a:pt x="4757" y="30638"/>
                    <a:pt x="5063" y="30579"/>
                    <a:pt x="5374" y="30456"/>
                  </a:cubicBezTo>
                  <a:cubicBezTo>
                    <a:pt x="5927" y="30145"/>
                    <a:pt x="6239" y="29591"/>
                    <a:pt x="6609" y="29033"/>
                  </a:cubicBezTo>
                  <a:cubicBezTo>
                    <a:pt x="9326" y="24528"/>
                    <a:pt x="11484" y="19648"/>
                    <a:pt x="13154" y="14650"/>
                  </a:cubicBezTo>
                  <a:cubicBezTo>
                    <a:pt x="13895" y="12239"/>
                    <a:pt x="14571" y="9834"/>
                    <a:pt x="14695" y="7300"/>
                  </a:cubicBezTo>
                  <a:cubicBezTo>
                    <a:pt x="14818" y="4954"/>
                    <a:pt x="14389" y="2425"/>
                    <a:pt x="13337" y="261"/>
                  </a:cubicBezTo>
                  <a:cubicBezTo>
                    <a:pt x="13295" y="132"/>
                    <a:pt x="13159" y="0"/>
                    <a:pt x="1306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579;p36">
              <a:extLst>
                <a:ext uri="{FF2B5EF4-FFF2-40B4-BE49-F238E27FC236}">
                  <a16:creationId xmlns:a16="http://schemas.microsoft.com/office/drawing/2014/main" id="{09C957D6-672B-4FF6-8E07-8B4E3BCCFC4F}"/>
                </a:ext>
              </a:extLst>
            </p:cNvPr>
            <p:cNvSpPr/>
            <p:nvPr/>
          </p:nvSpPr>
          <p:spPr>
            <a:xfrm>
              <a:off x="3513675" y="4612575"/>
              <a:ext cx="282425" cy="262975"/>
            </a:xfrm>
            <a:custGeom>
              <a:avLst/>
              <a:gdLst/>
              <a:ahLst/>
              <a:cxnLst/>
              <a:rect l="l" t="t" r="r" b="b"/>
              <a:pathLst>
                <a:path w="11297" h="10519" extrusionOk="0">
                  <a:moveTo>
                    <a:pt x="494" y="1"/>
                  </a:moveTo>
                  <a:cubicBezTo>
                    <a:pt x="0" y="1"/>
                    <a:pt x="60" y="683"/>
                    <a:pt x="247" y="1112"/>
                  </a:cubicBezTo>
                  <a:cubicBezTo>
                    <a:pt x="741" y="2471"/>
                    <a:pt x="1295" y="3770"/>
                    <a:pt x="1912" y="5064"/>
                  </a:cubicBezTo>
                  <a:cubicBezTo>
                    <a:pt x="2282" y="5746"/>
                    <a:pt x="2653" y="6486"/>
                    <a:pt x="3270" y="6980"/>
                  </a:cubicBezTo>
                  <a:cubicBezTo>
                    <a:pt x="4075" y="7598"/>
                    <a:pt x="5187" y="7721"/>
                    <a:pt x="6110" y="8092"/>
                  </a:cubicBezTo>
                  <a:cubicBezTo>
                    <a:pt x="6975" y="8522"/>
                    <a:pt x="7716" y="9139"/>
                    <a:pt x="8580" y="9697"/>
                  </a:cubicBezTo>
                  <a:cubicBezTo>
                    <a:pt x="9290" y="10133"/>
                    <a:pt x="10093" y="10519"/>
                    <a:pt x="10951" y="10519"/>
                  </a:cubicBezTo>
                  <a:cubicBezTo>
                    <a:pt x="11065" y="10519"/>
                    <a:pt x="11181" y="10512"/>
                    <a:pt x="11297" y="10497"/>
                  </a:cubicBezTo>
                  <a:cubicBezTo>
                    <a:pt x="11173" y="9880"/>
                    <a:pt x="10309" y="9944"/>
                    <a:pt x="9692" y="9880"/>
                  </a:cubicBezTo>
                  <a:cubicBezTo>
                    <a:pt x="8457" y="9633"/>
                    <a:pt x="7839" y="8215"/>
                    <a:pt x="6792" y="7657"/>
                  </a:cubicBezTo>
                  <a:cubicBezTo>
                    <a:pt x="6175" y="7351"/>
                    <a:pt x="5493" y="7287"/>
                    <a:pt x="4876" y="7040"/>
                  </a:cubicBezTo>
                  <a:cubicBezTo>
                    <a:pt x="3458" y="6610"/>
                    <a:pt x="2406" y="5434"/>
                    <a:pt x="1788" y="4140"/>
                  </a:cubicBezTo>
                  <a:cubicBezTo>
                    <a:pt x="1112" y="2841"/>
                    <a:pt x="801" y="1424"/>
                    <a:pt x="49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580;p36">
              <a:extLst>
                <a:ext uri="{FF2B5EF4-FFF2-40B4-BE49-F238E27FC236}">
                  <a16:creationId xmlns:a16="http://schemas.microsoft.com/office/drawing/2014/main" id="{A807B14C-E95F-4C90-9FD3-AEF3759E0FB0}"/>
                </a:ext>
              </a:extLst>
            </p:cNvPr>
            <p:cNvSpPr/>
            <p:nvPr/>
          </p:nvSpPr>
          <p:spPr>
            <a:xfrm>
              <a:off x="3493950" y="4668350"/>
              <a:ext cx="424150" cy="608425"/>
            </a:xfrm>
            <a:custGeom>
              <a:avLst/>
              <a:gdLst/>
              <a:ahLst/>
              <a:cxnLst/>
              <a:rect l="l" t="t" r="r" b="b"/>
              <a:pathLst>
                <a:path w="16966" h="24337" extrusionOk="0">
                  <a:moveTo>
                    <a:pt x="655" y="1"/>
                  </a:moveTo>
                  <a:cubicBezTo>
                    <a:pt x="263" y="1"/>
                    <a:pt x="1" y="461"/>
                    <a:pt x="49" y="921"/>
                  </a:cubicBezTo>
                  <a:cubicBezTo>
                    <a:pt x="295" y="5367"/>
                    <a:pt x="1096" y="10553"/>
                    <a:pt x="3877" y="14134"/>
                  </a:cubicBezTo>
                  <a:cubicBezTo>
                    <a:pt x="4370" y="14752"/>
                    <a:pt x="4924" y="15369"/>
                    <a:pt x="5358" y="16046"/>
                  </a:cubicBezTo>
                  <a:cubicBezTo>
                    <a:pt x="5665" y="16540"/>
                    <a:pt x="5912" y="17157"/>
                    <a:pt x="6346" y="17651"/>
                  </a:cubicBezTo>
                  <a:cubicBezTo>
                    <a:pt x="7211" y="18639"/>
                    <a:pt x="8628" y="18886"/>
                    <a:pt x="9740" y="19627"/>
                  </a:cubicBezTo>
                  <a:cubicBezTo>
                    <a:pt x="10915" y="20368"/>
                    <a:pt x="11715" y="21667"/>
                    <a:pt x="12767" y="22655"/>
                  </a:cubicBezTo>
                  <a:cubicBezTo>
                    <a:pt x="13510" y="23448"/>
                    <a:pt x="14843" y="24336"/>
                    <a:pt x="16027" y="24336"/>
                  </a:cubicBezTo>
                  <a:cubicBezTo>
                    <a:pt x="16222" y="24336"/>
                    <a:pt x="16412" y="24312"/>
                    <a:pt x="16595" y="24260"/>
                  </a:cubicBezTo>
                  <a:cubicBezTo>
                    <a:pt x="16719" y="24260"/>
                    <a:pt x="16842" y="24196"/>
                    <a:pt x="16902" y="24137"/>
                  </a:cubicBezTo>
                  <a:cubicBezTo>
                    <a:pt x="16966" y="23949"/>
                    <a:pt x="16778" y="23766"/>
                    <a:pt x="16595" y="23643"/>
                  </a:cubicBezTo>
                  <a:lnTo>
                    <a:pt x="15296" y="22902"/>
                  </a:lnTo>
                  <a:cubicBezTo>
                    <a:pt x="13879" y="22161"/>
                    <a:pt x="12580" y="21049"/>
                    <a:pt x="11592" y="19750"/>
                  </a:cubicBezTo>
                  <a:cubicBezTo>
                    <a:pt x="11788" y="19533"/>
                    <a:pt x="12045" y="19446"/>
                    <a:pt x="12323" y="19446"/>
                  </a:cubicBezTo>
                  <a:cubicBezTo>
                    <a:pt x="12834" y="19446"/>
                    <a:pt x="13414" y="19741"/>
                    <a:pt x="13815" y="20062"/>
                  </a:cubicBezTo>
                  <a:cubicBezTo>
                    <a:pt x="14249" y="20432"/>
                    <a:pt x="15173" y="21173"/>
                    <a:pt x="15790" y="21173"/>
                  </a:cubicBezTo>
                  <a:cubicBezTo>
                    <a:pt x="16037" y="21173"/>
                    <a:pt x="16408" y="20985"/>
                    <a:pt x="16284" y="20679"/>
                  </a:cubicBezTo>
                  <a:cubicBezTo>
                    <a:pt x="16245" y="20513"/>
                    <a:pt x="16091" y="20459"/>
                    <a:pt x="15902" y="20459"/>
                  </a:cubicBezTo>
                  <a:cubicBezTo>
                    <a:pt x="15810" y="20459"/>
                    <a:pt x="15708" y="20472"/>
                    <a:pt x="15608" y="20491"/>
                  </a:cubicBezTo>
                  <a:cubicBezTo>
                    <a:pt x="15515" y="20513"/>
                    <a:pt x="15422" y="20523"/>
                    <a:pt x="15330" y="20523"/>
                  </a:cubicBezTo>
                  <a:cubicBezTo>
                    <a:pt x="14622" y="20523"/>
                    <a:pt x="13945" y="19926"/>
                    <a:pt x="13508" y="19380"/>
                  </a:cubicBezTo>
                  <a:cubicBezTo>
                    <a:pt x="13385" y="19256"/>
                    <a:pt x="13197" y="19074"/>
                    <a:pt x="13014" y="18950"/>
                  </a:cubicBezTo>
                  <a:cubicBezTo>
                    <a:pt x="12918" y="18912"/>
                    <a:pt x="12821" y="18897"/>
                    <a:pt x="12725" y="18897"/>
                  </a:cubicBezTo>
                  <a:cubicBezTo>
                    <a:pt x="12512" y="18897"/>
                    <a:pt x="12300" y="18969"/>
                    <a:pt x="12086" y="19010"/>
                  </a:cubicBezTo>
                  <a:cubicBezTo>
                    <a:pt x="11890" y="19052"/>
                    <a:pt x="11690" y="19072"/>
                    <a:pt x="11491" y="19072"/>
                  </a:cubicBezTo>
                  <a:cubicBezTo>
                    <a:pt x="10814" y="19072"/>
                    <a:pt x="10143" y="18838"/>
                    <a:pt x="9616" y="18456"/>
                  </a:cubicBezTo>
                  <a:cubicBezTo>
                    <a:pt x="8996" y="18043"/>
                    <a:pt x="8507" y="17497"/>
                    <a:pt x="8002" y="16934"/>
                  </a:cubicBezTo>
                  <a:lnTo>
                    <a:pt x="8002" y="16934"/>
                  </a:lnTo>
                  <a:cubicBezTo>
                    <a:pt x="8353" y="17201"/>
                    <a:pt x="8850" y="17296"/>
                    <a:pt x="9336" y="17296"/>
                  </a:cubicBezTo>
                  <a:cubicBezTo>
                    <a:pt x="9452" y="17296"/>
                    <a:pt x="9568" y="17290"/>
                    <a:pt x="9680" y="17281"/>
                  </a:cubicBezTo>
                  <a:cubicBezTo>
                    <a:pt x="9926" y="17281"/>
                    <a:pt x="10188" y="17265"/>
                    <a:pt x="10451" y="17265"/>
                  </a:cubicBezTo>
                  <a:cubicBezTo>
                    <a:pt x="10916" y="17265"/>
                    <a:pt x="11386" y="17315"/>
                    <a:pt x="11780" y="17592"/>
                  </a:cubicBezTo>
                  <a:cubicBezTo>
                    <a:pt x="12049" y="17809"/>
                    <a:pt x="12322" y="18167"/>
                    <a:pt x="12675" y="18167"/>
                  </a:cubicBezTo>
                  <a:cubicBezTo>
                    <a:pt x="12724" y="18167"/>
                    <a:pt x="12775" y="18160"/>
                    <a:pt x="12827" y="18145"/>
                  </a:cubicBezTo>
                  <a:cubicBezTo>
                    <a:pt x="12520" y="17592"/>
                    <a:pt x="12150" y="16910"/>
                    <a:pt x="11468" y="16727"/>
                  </a:cubicBezTo>
                  <a:cubicBezTo>
                    <a:pt x="11345" y="16706"/>
                    <a:pt x="11221" y="16699"/>
                    <a:pt x="11098" y="16699"/>
                  </a:cubicBezTo>
                  <a:cubicBezTo>
                    <a:pt x="10851" y="16699"/>
                    <a:pt x="10604" y="16727"/>
                    <a:pt x="10357" y="16727"/>
                  </a:cubicBezTo>
                  <a:cubicBezTo>
                    <a:pt x="8011" y="16727"/>
                    <a:pt x="6099" y="14875"/>
                    <a:pt x="4430" y="13082"/>
                  </a:cubicBezTo>
                  <a:lnTo>
                    <a:pt x="4430" y="13082"/>
                  </a:lnTo>
                  <a:cubicBezTo>
                    <a:pt x="5788" y="13329"/>
                    <a:pt x="7146" y="13576"/>
                    <a:pt x="8505" y="13887"/>
                  </a:cubicBezTo>
                  <a:cubicBezTo>
                    <a:pt x="8634" y="13887"/>
                    <a:pt x="9757" y="14180"/>
                    <a:pt x="10362" y="14180"/>
                  </a:cubicBezTo>
                  <a:cubicBezTo>
                    <a:pt x="10636" y="14180"/>
                    <a:pt x="10804" y="14120"/>
                    <a:pt x="10727" y="13947"/>
                  </a:cubicBezTo>
                  <a:cubicBezTo>
                    <a:pt x="10668" y="13887"/>
                    <a:pt x="10604" y="13823"/>
                    <a:pt x="10545" y="13823"/>
                  </a:cubicBezTo>
                  <a:cubicBezTo>
                    <a:pt x="9369" y="13206"/>
                    <a:pt x="7887" y="13329"/>
                    <a:pt x="6652" y="13082"/>
                  </a:cubicBezTo>
                  <a:cubicBezTo>
                    <a:pt x="4370" y="12652"/>
                    <a:pt x="2577" y="10553"/>
                    <a:pt x="2454" y="8266"/>
                  </a:cubicBezTo>
                  <a:lnTo>
                    <a:pt x="2454" y="8266"/>
                  </a:lnTo>
                  <a:cubicBezTo>
                    <a:pt x="2824" y="9195"/>
                    <a:pt x="3259" y="10242"/>
                    <a:pt x="4247" y="10489"/>
                  </a:cubicBezTo>
                  <a:cubicBezTo>
                    <a:pt x="3136" y="9007"/>
                    <a:pt x="2395" y="7343"/>
                    <a:pt x="2024" y="5550"/>
                  </a:cubicBezTo>
                  <a:cubicBezTo>
                    <a:pt x="2181" y="5497"/>
                    <a:pt x="2345" y="5473"/>
                    <a:pt x="2510" y="5473"/>
                  </a:cubicBezTo>
                  <a:cubicBezTo>
                    <a:pt x="3128" y="5473"/>
                    <a:pt x="3755" y="5817"/>
                    <a:pt x="4000" y="6355"/>
                  </a:cubicBezTo>
                  <a:cubicBezTo>
                    <a:pt x="4157" y="5665"/>
                    <a:pt x="3454" y="4931"/>
                    <a:pt x="2746" y="4931"/>
                  </a:cubicBezTo>
                  <a:cubicBezTo>
                    <a:pt x="2628" y="4931"/>
                    <a:pt x="2509" y="4952"/>
                    <a:pt x="2395" y="4996"/>
                  </a:cubicBezTo>
                  <a:cubicBezTo>
                    <a:pt x="2265" y="5037"/>
                    <a:pt x="2108" y="5109"/>
                    <a:pt x="1963" y="5109"/>
                  </a:cubicBezTo>
                  <a:cubicBezTo>
                    <a:pt x="1897" y="5109"/>
                    <a:pt x="1834" y="5094"/>
                    <a:pt x="1777" y="5056"/>
                  </a:cubicBezTo>
                  <a:cubicBezTo>
                    <a:pt x="1654" y="4996"/>
                    <a:pt x="1654" y="4809"/>
                    <a:pt x="1590" y="4685"/>
                  </a:cubicBezTo>
                  <a:cubicBezTo>
                    <a:pt x="1466" y="4068"/>
                    <a:pt x="1407" y="3391"/>
                    <a:pt x="1343" y="2709"/>
                  </a:cubicBezTo>
                  <a:lnTo>
                    <a:pt x="1343" y="2709"/>
                  </a:lnTo>
                  <a:cubicBezTo>
                    <a:pt x="1407" y="2956"/>
                    <a:pt x="1466" y="3268"/>
                    <a:pt x="1654" y="3450"/>
                  </a:cubicBezTo>
                  <a:cubicBezTo>
                    <a:pt x="1739" y="3538"/>
                    <a:pt x="1879" y="3584"/>
                    <a:pt x="2010" y="3584"/>
                  </a:cubicBezTo>
                  <a:cubicBezTo>
                    <a:pt x="2160" y="3584"/>
                    <a:pt x="2299" y="3523"/>
                    <a:pt x="2331" y="3391"/>
                  </a:cubicBezTo>
                  <a:cubicBezTo>
                    <a:pt x="1837" y="3080"/>
                    <a:pt x="1466" y="2527"/>
                    <a:pt x="1407" y="1969"/>
                  </a:cubicBezTo>
                  <a:cubicBezTo>
                    <a:pt x="1343" y="1598"/>
                    <a:pt x="1407" y="487"/>
                    <a:pt x="1096" y="180"/>
                  </a:cubicBezTo>
                  <a:cubicBezTo>
                    <a:pt x="938" y="55"/>
                    <a:pt x="789" y="1"/>
                    <a:pt x="6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581;p36">
              <a:extLst>
                <a:ext uri="{FF2B5EF4-FFF2-40B4-BE49-F238E27FC236}">
                  <a16:creationId xmlns:a16="http://schemas.microsoft.com/office/drawing/2014/main" id="{039EF2E6-FA06-4BFB-8FF8-A7C88359843C}"/>
                </a:ext>
              </a:extLst>
            </p:cNvPr>
            <p:cNvSpPr/>
            <p:nvPr/>
          </p:nvSpPr>
          <p:spPr>
            <a:xfrm>
              <a:off x="3967475" y="4001325"/>
              <a:ext cx="209950" cy="101900"/>
            </a:xfrm>
            <a:custGeom>
              <a:avLst/>
              <a:gdLst/>
              <a:ahLst/>
              <a:cxnLst/>
              <a:rect l="l" t="t" r="r" b="b"/>
              <a:pathLst>
                <a:path w="8398" h="4076" extrusionOk="0">
                  <a:moveTo>
                    <a:pt x="60" y="1"/>
                  </a:moveTo>
                  <a:lnTo>
                    <a:pt x="1" y="65"/>
                  </a:lnTo>
                  <a:cubicBezTo>
                    <a:pt x="1" y="65"/>
                    <a:pt x="60" y="65"/>
                    <a:pt x="60" y="124"/>
                  </a:cubicBezTo>
                  <a:cubicBezTo>
                    <a:pt x="3088" y="806"/>
                    <a:pt x="5928" y="2164"/>
                    <a:pt x="8333" y="4076"/>
                  </a:cubicBezTo>
                  <a:lnTo>
                    <a:pt x="8398" y="4076"/>
                  </a:lnTo>
                  <a:cubicBezTo>
                    <a:pt x="8398" y="4076"/>
                    <a:pt x="8398" y="4017"/>
                    <a:pt x="8333" y="4017"/>
                  </a:cubicBezTo>
                  <a:cubicBezTo>
                    <a:pt x="5928" y="2100"/>
                    <a:pt x="3088" y="742"/>
                    <a:pt x="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582;p36">
              <a:extLst>
                <a:ext uri="{FF2B5EF4-FFF2-40B4-BE49-F238E27FC236}">
                  <a16:creationId xmlns:a16="http://schemas.microsoft.com/office/drawing/2014/main" id="{90700D5C-9E75-4057-87BE-E407DA96F555}"/>
                </a:ext>
              </a:extLst>
            </p:cNvPr>
            <p:cNvSpPr/>
            <p:nvPr/>
          </p:nvSpPr>
          <p:spPr>
            <a:xfrm>
              <a:off x="4492300" y="3767700"/>
              <a:ext cx="69425" cy="79725"/>
            </a:xfrm>
            <a:custGeom>
              <a:avLst/>
              <a:gdLst/>
              <a:ahLst/>
              <a:cxnLst/>
              <a:rect l="l" t="t" r="r" b="b"/>
              <a:pathLst>
                <a:path w="2777" h="3189" extrusionOk="0">
                  <a:moveTo>
                    <a:pt x="960" y="1"/>
                  </a:moveTo>
                  <a:cubicBezTo>
                    <a:pt x="903" y="1"/>
                    <a:pt x="848" y="9"/>
                    <a:pt x="800" y="25"/>
                  </a:cubicBezTo>
                  <a:cubicBezTo>
                    <a:pt x="553" y="149"/>
                    <a:pt x="371" y="331"/>
                    <a:pt x="247" y="578"/>
                  </a:cubicBezTo>
                  <a:cubicBezTo>
                    <a:pt x="0" y="1072"/>
                    <a:pt x="183" y="1754"/>
                    <a:pt x="553" y="2248"/>
                  </a:cubicBezTo>
                  <a:cubicBezTo>
                    <a:pt x="924" y="2742"/>
                    <a:pt x="1482" y="2989"/>
                    <a:pt x="2099" y="3172"/>
                  </a:cubicBezTo>
                  <a:cubicBezTo>
                    <a:pt x="2162" y="3172"/>
                    <a:pt x="2225" y="3188"/>
                    <a:pt x="2288" y="3188"/>
                  </a:cubicBezTo>
                  <a:cubicBezTo>
                    <a:pt x="2349" y="3188"/>
                    <a:pt x="2409" y="3173"/>
                    <a:pt x="2470" y="3112"/>
                  </a:cubicBezTo>
                  <a:cubicBezTo>
                    <a:pt x="2470" y="3048"/>
                    <a:pt x="2529" y="2989"/>
                    <a:pt x="2529" y="2925"/>
                  </a:cubicBezTo>
                  <a:cubicBezTo>
                    <a:pt x="2776" y="1877"/>
                    <a:pt x="2223" y="702"/>
                    <a:pt x="1294" y="149"/>
                  </a:cubicBezTo>
                  <a:lnTo>
                    <a:pt x="1294" y="149"/>
                  </a:lnTo>
                  <a:lnTo>
                    <a:pt x="1418" y="208"/>
                  </a:lnTo>
                  <a:cubicBezTo>
                    <a:pt x="1325" y="71"/>
                    <a:pt x="1131" y="1"/>
                    <a:pt x="96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583;p36">
              <a:extLst>
                <a:ext uri="{FF2B5EF4-FFF2-40B4-BE49-F238E27FC236}">
                  <a16:creationId xmlns:a16="http://schemas.microsoft.com/office/drawing/2014/main" id="{F7733BDB-E346-42E7-98BD-B39A127EA7F7}"/>
                </a:ext>
              </a:extLst>
            </p:cNvPr>
            <p:cNvSpPr/>
            <p:nvPr/>
          </p:nvSpPr>
          <p:spPr>
            <a:xfrm>
              <a:off x="4009100" y="3238800"/>
              <a:ext cx="9275" cy="7825"/>
            </a:xfrm>
            <a:custGeom>
              <a:avLst/>
              <a:gdLst/>
              <a:ahLst/>
              <a:cxnLst/>
              <a:rect l="l" t="t" r="r" b="b"/>
              <a:pathLst>
                <a:path w="371" h="313" extrusionOk="0">
                  <a:moveTo>
                    <a:pt x="0" y="1"/>
                  </a:moveTo>
                  <a:lnTo>
                    <a:pt x="0" y="65"/>
                  </a:lnTo>
                  <a:cubicBezTo>
                    <a:pt x="64" y="124"/>
                    <a:pt x="188" y="189"/>
                    <a:pt x="247" y="312"/>
                  </a:cubicBezTo>
                  <a:lnTo>
                    <a:pt x="371" y="312"/>
                  </a:lnTo>
                  <a:cubicBezTo>
                    <a:pt x="247" y="189"/>
                    <a:pt x="124" y="6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584;p36">
              <a:extLst>
                <a:ext uri="{FF2B5EF4-FFF2-40B4-BE49-F238E27FC236}">
                  <a16:creationId xmlns:a16="http://schemas.microsoft.com/office/drawing/2014/main" id="{A91E9CE6-C5E6-458D-9E02-59F12535F493}"/>
                </a:ext>
              </a:extLst>
            </p:cNvPr>
            <p:cNvSpPr/>
            <p:nvPr/>
          </p:nvSpPr>
          <p:spPr>
            <a:xfrm>
              <a:off x="4015275" y="3246600"/>
              <a:ext cx="30900" cy="137325"/>
            </a:xfrm>
            <a:custGeom>
              <a:avLst/>
              <a:gdLst/>
              <a:ahLst/>
              <a:cxnLst/>
              <a:rect l="l" t="t" r="r" b="b"/>
              <a:pathLst>
                <a:path w="1236" h="5493" extrusionOk="0">
                  <a:moveTo>
                    <a:pt x="0" y="0"/>
                  </a:moveTo>
                  <a:cubicBezTo>
                    <a:pt x="188" y="124"/>
                    <a:pt x="311" y="371"/>
                    <a:pt x="435" y="553"/>
                  </a:cubicBezTo>
                  <a:cubicBezTo>
                    <a:pt x="371" y="430"/>
                    <a:pt x="247" y="247"/>
                    <a:pt x="188" y="124"/>
                  </a:cubicBezTo>
                  <a:cubicBezTo>
                    <a:pt x="188" y="59"/>
                    <a:pt x="124" y="59"/>
                    <a:pt x="124" y="0"/>
                  </a:cubicBezTo>
                  <a:close/>
                  <a:moveTo>
                    <a:pt x="988" y="2223"/>
                  </a:moveTo>
                  <a:cubicBezTo>
                    <a:pt x="1176" y="3087"/>
                    <a:pt x="1176" y="3887"/>
                    <a:pt x="1176" y="4505"/>
                  </a:cubicBezTo>
                  <a:cubicBezTo>
                    <a:pt x="1235" y="3764"/>
                    <a:pt x="1176" y="2964"/>
                    <a:pt x="988" y="2223"/>
                  </a:cubicBezTo>
                  <a:close/>
                  <a:moveTo>
                    <a:pt x="1052" y="5433"/>
                  </a:moveTo>
                  <a:cubicBezTo>
                    <a:pt x="1052" y="5433"/>
                    <a:pt x="1052" y="5493"/>
                    <a:pt x="988" y="5493"/>
                  </a:cubicBezTo>
                  <a:lnTo>
                    <a:pt x="1052" y="5493"/>
                  </a:lnTo>
                  <a:lnTo>
                    <a:pt x="1052" y="54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585;p36">
              <a:extLst>
                <a:ext uri="{FF2B5EF4-FFF2-40B4-BE49-F238E27FC236}">
                  <a16:creationId xmlns:a16="http://schemas.microsoft.com/office/drawing/2014/main" id="{B49C1409-2B20-49D9-8E3B-5ED4DBB9FF29}"/>
                </a:ext>
              </a:extLst>
            </p:cNvPr>
            <p:cNvSpPr/>
            <p:nvPr/>
          </p:nvSpPr>
          <p:spPr>
            <a:xfrm>
              <a:off x="4006000" y="3240425"/>
              <a:ext cx="38675" cy="143500"/>
            </a:xfrm>
            <a:custGeom>
              <a:avLst/>
              <a:gdLst/>
              <a:ahLst/>
              <a:cxnLst/>
              <a:rect l="l" t="t" r="r" b="b"/>
              <a:pathLst>
                <a:path w="1547" h="5740" extrusionOk="0">
                  <a:moveTo>
                    <a:pt x="124" y="0"/>
                  </a:moveTo>
                  <a:cubicBezTo>
                    <a:pt x="1" y="430"/>
                    <a:pt x="65" y="865"/>
                    <a:pt x="124" y="1294"/>
                  </a:cubicBezTo>
                  <a:cubicBezTo>
                    <a:pt x="371" y="2776"/>
                    <a:pt x="682" y="4322"/>
                    <a:pt x="1359" y="5740"/>
                  </a:cubicBezTo>
                  <a:cubicBezTo>
                    <a:pt x="1423" y="5740"/>
                    <a:pt x="1423" y="5680"/>
                    <a:pt x="1423" y="5680"/>
                  </a:cubicBezTo>
                  <a:cubicBezTo>
                    <a:pt x="1483" y="5369"/>
                    <a:pt x="1483" y="5063"/>
                    <a:pt x="1547" y="4752"/>
                  </a:cubicBezTo>
                  <a:cubicBezTo>
                    <a:pt x="1547" y="4134"/>
                    <a:pt x="1547" y="3334"/>
                    <a:pt x="1359" y="2470"/>
                  </a:cubicBezTo>
                  <a:cubicBezTo>
                    <a:pt x="1236" y="1912"/>
                    <a:pt x="1053" y="1358"/>
                    <a:pt x="806" y="800"/>
                  </a:cubicBezTo>
                  <a:cubicBezTo>
                    <a:pt x="682" y="618"/>
                    <a:pt x="559" y="371"/>
                    <a:pt x="371" y="247"/>
                  </a:cubicBezTo>
                  <a:cubicBezTo>
                    <a:pt x="312" y="124"/>
                    <a:pt x="188" y="59"/>
                    <a:pt x="1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586;p36">
              <a:extLst>
                <a:ext uri="{FF2B5EF4-FFF2-40B4-BE49-F238E27FC236}">
                  <a16:creationId xmlns:a16="http://schemas.microsoft.com/office/drawing/2014/main" id="{0DEC4FA0-7C1E-4319-87F2-2557F901A6B3}"/>
                </a:ext>
              </a:extLst>
            </p:cNvPr>
            <p:cNvSpPr/>
            <p:nvPr/>
          </p:nvSpPr>
          <p:spPr>
            <a:xfrm>
              <a:off x="3825475" y="3948850"/>
              <a:ext cx="26200" cy="81900"/>
            </a:xfrm>
            <a:custGeom>
              <a:avLst/>
              <a:gdLst/>
              <a:ahLst/>
              <a:cxnLst/>
              <a:rect l="l" t="t" r="r" b="b"/>
              <a:pathLst>
                <a:path w="1048" h="3276" extrusionOk="0">
                  <a:moveTo>
                    <a:pt x="0" y="1"/>
                  </a:moveTo>
                  <a:lnTo>
                    <a:pt x="0" y="124"/>
                  </a:lnTo>
                  <a:cubicBezTo>
                    <a:pt x="183" y="124"/>
                    <a:pt x="371" y="248"/>
                    <a:pt x="494" y="371"/>
                  </a:cubicBezTo>
                  <a:cubicBezTo>
                    <a:pt x="677" y="495"/>
                    <a:pt x="801" y="682"/>
                    <a:pt x="865" y="865"/>
                  </a:cubicBezTo>
                  <a:cubicBezTo>
                    <a:pt x="924" y="1112"/>
                    <a:pt x="988" y="1359"/>
                    <a:pt x="988" y="1670"/>
                  </a:cubicBezTo>
                  <a:cubicBezTo>
                    <a:pt x="988" y="1794"/>
                    <a:pt x="988" y="1917"/>
                    <a:pt x="924" y="2041"/>
                  </a:cubicBezTo>
                  <a:lnTo>
                    <a:pt x="924" y="2905"/>
                  </a:lnTo>
                  <a:lnTo>
                    <a:pt x="924" y="3275"/>
                  </a:lnTo>
                  <a:lnTo>
                    <a:pt x="988" y="3211"/>
                  </a:lnTo>
                  <a:lnTo>
                    <a:pt x="988" y="2905"/>
                  </a:lnTo>
                  <a:cubicBezTo>
                    <a:pt x="988" y="2594"/>
                    <a:pt x="988" y="2347"/>
                    <a:pt x="1048" y="2041"/>
                  </a:cubicBezTo>
                  <a:lnTo>
                    <a:pt x="1048" y="1670"/>
                  </a:lnTo>
                  <a:cubicBezTo>
                    <a:pt x="1048" y="1359"/>
                    <a:pt x="1048" y="1112"/>
                    <a:pt x="924" y="806"/>
                  </a:cubicBezTo>
                  <a:cubicBezTo>
                    <a:pt x="865" y="618"/>
                    <a:pt x="741" y="435"/>
                    <a:pt x="554" y="312"/>
                  </a:cubicBezTo>
                  <a:cubicBezTo>
                    <a:pt x="430" y="188"/>
                    <a:pt x="247" y="6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587;p36">
              <a:extLst>
                <a:ext uri="{FF2B5EF4-FFF2-40B4-BE49-F238E27FC236}">
                  <a16:creationId xmlns:a16="http://schemas.microsoft.com/office/drawing/2014/main" id="{AC904DCF-AA2D-43DA-B387-98FA04516103}"/>
                </a:ext>
              </a:extLst>
            </p:cNvPr>
            <p:cNvSpPr/>
            <p:nvPr/>
          </p:nvSpPr>
          <p:spPr>
            <a:xfrm>
              <a:off x="3649500" y="4073950"/>
              <a:ext cx="43250" cy="46325"/>
            </a:xfrm>
            <a:custGeom>
              <a:avLst/>
              <a:gdLst/>
              <a:ahLst/>
              <a:cxnLst/>
              <a:rect l="l" t="t" r="r" b="b"/>
              <a:pathLst>
                <a:path w="1730" h="1853" extrusionOk="0">
                  <a:moveTo>
                    <a:pt x="1665" y="0"/>
                  </a:moveTo>
                  <a:cubicBezTo>
                    <a:pt x="1171" y="553"/>
                    <a:pt x="618" y="1112"/>
                    <a:pt x="60" y="1606"/>
                  </a:cubicBezTo>
                  <a:lnTo>
                    <a:pt x="60" y="1665"/>
                  </a:lnTo>
                  <a:lnTo>
                    <a:pt x="1" y="1729"/>
                  </a:lnTo>
                  <a:cubicBezTo>
                    <a:pt x="1" y="1788"/>
                    <a:pt x="60" y="1788"/>
                    <a:pt x="60" y="1788"/>
                  </a:cubicBezTo>
                  <a:cubicBezTo>
                    <a:pt x="60" y="1788"/>
                    <a:pt x="60" y="1853"/>
                    <a:pt x="124" y="1853"/>
                  </a:cubicBezTo>
                  <a:lnTo>
                    <a:pt x="124" y="1788"/>
                  </a:lnTo>
                  <a:lnTo>
                    <a:pt x="184" y="1788"/>
                  </a:lnTo>
                  <a:lnTo>
                    <a:pt x="184" y="1729"/>
                  </a:lnTo>
                  <a:lnTo>
                    <a:pt x="124" y="1665"/>
                  </a:lnTo>
                  <a:cubicBezTo>
                    <a:pt x="677" y="1171"/>
                    <a:pt x="1236" y="618"/>
                    <a:pt x="1730" y="60"/>
                  </a:cubicBezTo>
                  <a:lnTo>
                    <a:pt x="17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588;p36">
              <a:extLst>
                <a:ext uri="{FF2B5EF4-FFF2-40B4-BE49-F238E27FC236}">
                  <a16:creationId xmlns:a16="http://schemas.microsoft.com/office/drawing/2014/main" id="{265D29AC-FF2B-49D0-AEAD-09A346579D2E}"/>
                </a:ext>
              </a:extLst>
            </p:cNvPr>
            <p:cNvSpPr/>
            <p:nvPr/>
          </p:nvSpPr>
          <p:spPr>
            <a:xfrm>
              <a:off x="3766825" y="3982800"/>
              <a:ext cx="49400" cy="27825"/>
            </a:xfrm>
            <a:custGeom>
              <a:avLst/>
              <a:gdLst/>
              <a:ahLst/>
              <a:cxnLst/>
              <a:rect l="l" t="t" r="r" b="b"/>
              <a:pathLst>
                <a:path w="1976" h="1113" extrusionOk="0">
                  <a:moveTo>
                    <a:pt x="1912" y="1"/>
                  </a:moveTo>
                  <a:cubicBezTo>
                    <a:pt x="1235" y="248"/>
                    <a:pt x="618" y="618"/>
                    <a:pt x="0" y="1053"/>
                  </a:cubicBezTo>
                  <a:lnTo>
                    <a:pt x="0" y="1112"/>
                  </a:lnTo>
                  <a:lnTo>
                    <a:pt x="59" y="1112"/>
                  </a:lnTo>
                  <a:cubicBezTo>
                    <a:pt x="618" y="683"/>
                    <a:pt x="1294" y="312"/>
                    <a:pt x="1976" y="65"/>
                  </a:cubicBezTo>
                  <a:cubicBezTo>
                    <a:pt x="1976" y="1"/>
                    <a:pt x="1976" y="1"/>
                    <a:pt x="19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589;p36">
              <a:extLst>
                <a:ext uri="{FF2B5EF4-FFF2-40B4-BE49-F238E27FC236}">
                  <a16:creationId xmlns:a16="http://schemas.microsoft.com/office/drawing/2014/main" id="{AE8B06AA-7BD6-4A78-80E0-791C00ACED4C}"/>
                </a:ext>
              </a:extLst>
            </p:cNvPr>
            <p:cNvSpPr/>
            <p:nvPr/>
          </p:nvSpPr>
          <p:spPr>
            <a:xfrm>
              <a:off x="3567625" y="4231400"/>
              <a:ext cx="14000" cy="38550"/>
            </a:xfrm>
            <a:custGeom>
              <a:avLst/>
              <a:gdLst/>
              <a:ahLst/>
              <a:cxnLst/>
              <a:rect l="l" t="t" r="r" b="b"/>
              <a:pathLst>
                <a:path w="560" h="1542" extrusionOk="0">
                  <a:moveTo>
                    <a:pt x="436" y="0"/>
                  </a:moveTo>
                  <a:lnTo>
                    <a:pt x="436" y="59"/>
                  </a:lnTo>
                  <a:lnTo>
                    <a:pt x="371" y="59"/>
                  </a:lnTo>
                  <a:lnTo>
                    <a:pt x="371" y="123"/>
                  </a:lnTo>
                  <a:lnTo>
                    <a:pt x="398" y="148"/>
                  </a:lnTo>
                  <a:lnTo>
                    <a:pt x="398" y="148"/>
                  </a:lnTo>
                  <a:cubicBezTo>
                    <a:pt x="224" y="560"/>
                    <a:pt x="61" y="1021"/>
                    <a:pt x="1" y="1482"/>
                  </a:cubicBezTo>
                  <a:lnTo>
                    <a:pt x="65" y="1541"/>
                  </a:lnTo>
                  <a:lnTo>
                    <a:pt x="65" y="1482"/>
                  </a:lnTo>
                  <a:cubicBezTo>
                    <a:pt x="122" y="1012"/>
                    <a:pt x="294" y="542"/>
                    <a:pt x="468" y="123"/>
                  </a:cubicBezTo>
                  <a:lnTo>
                    <a:pt x="495" y="123"/>
                  </a:lnTo>
                  <a:lnTo>
                    <a:pt x="495" y="59"/>
                  </a:lnTo>
                  <a:lnTo>
                    <a:pt x="559" y="59"/>
                  </a:lnTo>
                  <a:lnTo>
                    <a:pt x="55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590;p36">
              <a:extLst>
                <a:ext uri="{FF2B5EF4-FFF2-40B4-BE49-F238E27FC236}">
                  <a16:creationId xmlns:a16="http://schemas.microsoft.com/office/drawing/2014/main" id="{A3ABB663-2586-4949-A40B-C78D55EECEFB}"/>
                </a:ext>
              </a:extLst>
            </p:cNvPr>
            <p:cNvSpPr/>
            <p:nvPr/>
          </p:nvSpPr>
          <p:spPr>
            <a:xfrm>
              <a:off x="3647900" y="3862425"/>
              <a:ext cx="101900" cy="40150"/>
            </a:xfrm>
            <a:custGeom>
              <a:avLst/>
              <a:gdLst/>
              <a:ahLst/>
              <a:cxnLst/>
              <a:rect l="l" t="t" r="r" b="b"/>
              <a:pathLst>
                <a:path w="4076" h="1606" extrusionOk="0">
                  <a:moveTo>
                    <a:pt x="1" y="0"/>
                  </a:moveTo>
                  <a:lnTo>
                    <a:pt x="1" y="64"/>
                  </a:lnTo>
                  <a:cubicBezTo>
                    <a:pt x="1" y="64"/>
                    <a:pt x="1" y="124"/>
                    <a:pt x="65" y="124"/>
                  </a:cubicBezTo>
                  <a:cubicBezTo>
                    <a:pt x="124" y="64"/>
                    <a:pt x="248" y="64"/>
                    <a:pt x="371" y="64"/>
                  </a:cubicBezTo>
                  <a:cubicBezTo>
                    <a:pt x="1359" y="64"/>
                    <a:pt x="2347" y="617"/>
                    <a:pt x="3211" y="1111"/>
                  </a:cubicBezTo>
                  <a:cubicBezTo>
                    <a:pt x="3458" y="1299"/>
                    <a:pt x="3769" y="1482"/>
                    <a:pt x="4016" y="1605"/>
                  </a:cubicBezTo>
                  <a:lnTo>
                    <a:pt x="4076" y="1605"/>
                  </a:lnTo>
                  <a:lnTo>
                    <a:pt x="4076" y="1546"/>
                  </a:lnTo>
                  <a:cubicBezTo>
                    <a:pt x="3769" y="1358"/>
                    <a:pt x="3522" y="1235"/>
                    <a:pt x="3275" y="1052"/>
                  </a:cubicBezTo>
                  <a:cubicBezTo>
                    <a:pt x="2347" y="558"/>
                    <a:pt x="1423" y="0"/>
                    <a:pt x="3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591;p36">
              <a:extLst>
                <a:ext uri="{FF2B5EF4-FFF2-40B4-BE49-F238E27FC236}">
                  <a16:creationId xmlns:a16="http://schemas.microsoft.com/office/drawing/2014/main" id="{5871E0B9-F394-4536-8B63-49E5DF0FFB36}"/>
                </a:ext>
              </a:extLst>
            </p:cNvPr>
            <p:cNvSpPr/>
            <p:nvPr/>
          </p:nvSpPr>
          <p:spPr>
            <a:xfrm>
              <a:off x="4379550" y="3789925"/>
              <a:ext cx="49425" cy="66350"/>
            </a:xfrm>
            <a:custGeom>
              <a:avLst/>
              <a:gdLst/>
              <a:ahLst/>
              <a:cxnLst/>
              <a:rect l="l" t="t" r="r" b="b"/>
              <a:pathLst>
                <a:path w="1977" h="2654" extrusionOk="0">
                  <a:moveTo>
                    <a:pt x="0" y="1"/>
                  </a:moveTo>
                  <a:lnTo>
                    <a:pt x="0" y="60"/>
                  </a:lnTo>
                  <a:cubicBezTo>
                    <a:pt x="865" y="741"/>
                    <a:pt x="1546" y="1606"/>
                    <a:pt x="1917" y="2653"/>
                  </a:cubicBezTo>
                  <a:lnTo>
                    <a:pt x="1976" y="2653"/>
                  </a:lnTo>
                  <a:lnTo>
                    <a:pt x="1976" y="2594"/>
                  </a:lnTo>
                  <a:cubicBezTo>
                    <a:pt x="1606" y="1606"/>
                    <a:pt x="929" y="677"/>
                    <a:pt x="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278085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37"/>
          <p:cNvSpPr/>
          <p:nvPr/>
        </p:nvSpPr>
        <p:spPr>
          <a:xfrm>
            <a:off x="3810511" y="1065393"/>
            <a:ext cx="1554875" cy="106780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7" name="Google Shape;1597;p37"/>
          <p:cNvSpPr txBox="1">
            <a:spLocks noGrp="1"/>
          </p:cNvSpPr>
          <p:nvPr>
            <p:ph type="title"/>
          </p:nvPr>
        </p:nvSpPr>
        <p:spPr>
          <a:xfrm>
            <a:off x="116958" y="2062400"/>
            <a:ext cx="8941982" cy="21268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Study Design</a:t>
            </a:r>
            <a:endParaRPr dirty="0"/>
          </a:p>
        </p:txBody>
      </p:sp>
      <p:sp>
        <p:nvSpPr>
          <p:cNvPr id="1598" name="Google Shape;1598;p37"/>
          <p:cNvSpPr txBox="1">
            <a:spLocks noGrp="1"/>
          </p:cNvSpPr>
          <p:nvPr>
            <p:ph type="title" idx="2"/>
          </p:nvPr>
        </p:nvSpPr>
        <p:spPr>
          <a:xfrm>
            <a:off x="4009500" y="1376243"/>
            <a:ext cx="1125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2</a:t>
            </a:r>
            <a:r>
              <a:rPr lang="en" dirty="0">
                <a:solidFill>
                  <a:schemeClr val="tx1">
                    <a:lumMod val="95000"/>
                    <a:lumOff val="5000"/>
                  </a:schemeClr>
                </a:solidFill>
              </a:rPr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515765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p1"/>
          <p:cNvSpPr txBox="1"/>
          <p:nvPr/>
        </p:nvSpPr>
        <p:spPr>
          <a:xfrm>
            <a:off x="115751" y="127325"/>
            <a:ext cx="6853200" cy="47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Our study included 75 patients with left to right shunts and pulmonary arterial hypertension referred to Bahteem specialized center for undergoing corrective surgeries.</a:t>
            </a:r>
            <a:endParaRPr b="0" i="0" sz="1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tudy population was randomly divided into 3 equal sub-groups; CONTROL, SILDENAFIL and TADALFIL groups ; 25 patients for each.</a:t>
            </a:r>
            <a:endParaRPr/>
          </a:p>
          <a:p>
            <a:pPr indent="-285750" lvl="0" marL="285750" marR="0" rtl="0" algn="just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patients are subjected to; </a:t>
            </a: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history taking</a:t>
            </a: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, </a:t>
            </a: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physical examination, CXR</a:t>
            </a: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ECG</a:t>
            </a: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the corner stone of the study </a:t>
            </a:r>
            <a:r>
              <a:rPr b="1" i="0" lang="en-US" sz="3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Echocardiography</a:t>
            </a:r>
            <a:r>
              <a:rPr b="1" i="1" lang="en-US" sz="32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3200" u="none" cap="none" strike="noStrik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B0AB108-4A53-4F37-93A7-B5E372778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7172" y="252523"/>
            <a:ext cx="5199321" cy="478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3 Main  Pathologies of our study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A2FAAB-D8E8-4173-9857-CB2745FDAB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35" t="10795" r="18124" b="9688"/>
          <a:stretch/>
        </p:blipFill>
        <p:spPr>
          <a:xfrm>
            <a:off x="0" y="1116683"/>
            <a:ext cx="3215283" cy="27282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9B7165-671B-48A1-8151-9F871CA95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8118" y="1116683"/>
            <a:ext cx="2567764" cy="27282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004B4F-EDC1-4084-953B-9477E37A14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015" t="11673" r="26655" b="14781"/>
          <a:stretch/>
        </p:blipFill>
        <p:spPr>
          <a:xfrm>
            <a:off x="5928717" y="1116683"/>
            <a:ext cx="3215284" cy="27282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830284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3D8747-DD2C-456A-9DD2-570DCB1B333A}"/>
              </a:ext>
            </a:extLst>
          </p:cNvPr>
          <p:cNvSpPr txBox="1"/>
          <p:nvPr/>
        </p:nvSpPr>
        <p:spPr>
          <a:xfrm>
            <a:off x="616688" y="547126"/>
            <a:ext cx="7836196" cy="3008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Each case was subjected for 3 full echocardiographic studies;  pre-operative, early post-operative (within 1weak after surgery) and follow up (within 3 months after surgery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studies following 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American Society of Echocardiography guidelines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</a:t>
            </a:r>
          </a:p>
          <a:p>
            <a:pPr marL="285750" marR="0" lvl="0" indent="-28575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measured: </a:t>
            </a:r>
          </a:p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1- LV end-systolic and </a:t>
            </a:r>
          </a:p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      </a:t>
            </a: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end-diastolic dimensions.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2B5C91-9258-4360-AE8E-48ED88983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540" y="2223857"/>
            <a:ext cx="5454502" cy="28266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149428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3D8747-DD2C-456A-9DD2-570DCB1B333A}"/>
              </a:ext>
            </a:extLst>
          </p:cNvPr>
          <p:cNvSpPr txBox="1"/>
          <p:nvPr/>
        </p:nvSpPr>
        <p:spPr>
          <a:xfrm>
            <a:off x="653902" y="515228"/>
            <a:ext cx="7836196" cy="1329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 2-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F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ractional shortening and ejection fraction using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Teichholz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method( M mode)</a:t>
            </a:r>
          </a:p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3DF024-2A70-4A49-98BC-BB8BF69BCB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41" r="4246" b="12246"/>
          <a:stretch/>
        </p:blipFill>
        <p:spPr>
          <a:xfrm>
            <a:off x="1685261" y="1219200"/>
            <a:ext cx="5528340" cy="29689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649484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3D8747-DD2C-456A-9DD2-570DCB1B333A}"/>
              </a:ext>
            </a:extLst>
          </p:cNvPr>
          <p:cNvSpPr txBox="1"/>
          <p:nvPr/>
        </p:nvSpPr>
        <p:spPr>
          <a:xfrm>
            <a:off x="653902" y="515228"/>
            <a:ext cx="7836196" cy="452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3- LV 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end systolic and end diastolic volumes.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5C8ACA-1FBD-4F7F-BDAE-4B0AB13F59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204" r="4123" b="15911"/>
          <a:stretch/>
        </p:blipFill>
        <p:spPr>
          <a:xfrm>
            <a:off x="4657063" y="1332089"/>
            <a:ext cx="3833035" cy="31383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8C87EC-368E-48DB-ACBD-192D500FEB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17" r="3527" b="12072"/>
          <a:stretch/>
        </p:blipFill>
        <p:spPr>
          <a:xfrm>
            <a:off x="361507" y="1332089"/>
            <a:ext cx="3997840" cy="31383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317304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3D8747-DD2C-456A-9DD2-570DCB1B333A}"/>
              </a:ext>
            </a:extLst>
          </p:cNvPr>
          <p:cNvSpPr txBox="1"/>
          <p:nvPr/>
        </p:nvSpPr>
        <p:spPr>
          <a:xfrm>
            <a:off x="653902" y="504595"/>
            <a:ext cx="7836196" cy="452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4-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Ejection fraction and Stroke Volume Using modified Simpson method.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55950E-6A37-4801-AA5C-42057226AF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2" t="5366" r="21156" b="12664"/>
          <a:stretch/>
        </p:blipFill>
        <p:spPr>
          <a:xfrm>
            <a:off x="2088444" y="1264356"/>
            <a:ext cx="4120445" cy="31044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071933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3B7321-95DA-47A3-8EE5-0F4175AFD240}"/>
              </a:ext>
            </a:extLst>
          </p:cNvPr>
          <p:cNvSpPr txBox="1"/>
          <p:nvPr/>
        </p:nvSpPr>
        <p:spPr>
          <a:xfrm>
            <a:off x="214358" y="116958"/>
            <a:ext cx="8281056" cy="852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5-R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ight ventricular end-diastolic and end-systolic areas to calculate FAC usin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g this equation (RVAd -RVAs)/ RVAd.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n-US" sz="20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9AB264-C25F-40F2-BFE8-A3BD1728CF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006" b="11441"/>
          <a:stretch/>
        </p:blipFill>
        <p:spPr>
          <a:xfrm>
            <a:off x="478466" y="1084521"/>
            <a:ext cx="3847658" cy="32391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174FFC8-FEA5-4D20-9A1D-3478EF254A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99" r="10289" b="14836"/>
          <a:stretch/>
        </p:blipFill>
        <p:spPr>
          <a:xfrm>
            <a:off x="4817878" y="1084521"/>
            <a:ext cx="3547190" cy="32391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724873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3B7321-95DA-47A3-8EE5-0F4175AFD240}"/>
              </a:ext>
            </a:extLst>
          </p:cNvPr>
          <p:cNvSpPr txBox="1"/>
          <p:nvPr/>
        </p:nvSpPr>
        <p:spPr>
          <a:xfrm>
            <a:off x="648586" y="361448"/>
            <a:ext cx="7846828" cy="452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6-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Peak Tricuspid </a:t>
            </a:r>
            <a:r>
              <a:rPr lang="en-US" sz="2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Regurge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velocity (TRV) and ERVSP.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07DB34-6E26-4E20-80F9-769362632D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87" t="6255" r="9451" b="14318"/>
          <a:stretch/>
        </p:blipFill>
        <p:spPr>
          <a:xfrm>
            <a:off x="74428" y="1265274"/>
            <a:ext cx="4530377" cy="28787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4304B9-27DF-4985-8855-B4621ADEE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648" y="1265274"/>
            <a:ext cx="4290924" cy="28787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77809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3B7321-95DA-47A3-8EE5-0F4175AFD240}"/>
              </a:ext>
            </a:extLst>
          </p:cNvPr>
          <p:cNvSpPr txBox="1"/>
          <p:nvPr/>
        </p:nvSpPr>
        <p:spPr>
          <a:xfrm>
            <a:off x="648586" y="446508"/>
            <a:ext cx="7846828" cy="929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7-</a:t>
            </a: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Early diastolic PR velocity and mean pulmonary artery pressure.</a:t>
            </a:r>
          </a:p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B258CA-DCBC-4AB4-B9E3-4CC519D7E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6" y="1331783"/>
            <a:ext cx="4593264" cy="30761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CB9402-C21A-4DAD-AAD1-4A3E48E53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284" y="1331783"/>
            <a:ext cx="4284920" cy="30761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137136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C808DECE-407E-4898-8B5C-DE2BF66712CC}"/>
              </a:ext>
            </a:extLst>
          </p:cNvPr>
          <p:cNvSpPr txBox="1"/>
          <p:nvPr/>
        </p:nvSpPr>
        <p:spPr>
          <a:xfrm>
            <a:off x="754911" y="280650"/>
            <a:ext cx="74215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8-Pulsed tissue Doppler S wave (Sʹ) velocity on lateral tricuspid annulus.</a:t>
            </a:r>
            <a:endParaRPr lang="en-US" sz="18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8B2ABA7-D3D1-4C85-A672-A9989CCA3A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9" t="4151" r="2631" b="10654"/>
          <a:stretch/>
        </p:blipFill>
        <p:spPr>
          <a:xfrm>
            <a:off x="414668" y="1144453"/>
            <a:ext cx="4051005" cy="30617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C08916-A343-4026-BF5D-3C960EDB76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329" y="1144453"/>
            <a:ext cx="4051006" cy="31979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33"/>
          <p:cNvSpPr txBox="1">
            <a:spLocks noGrp="1"/>
          </p:cNvSpPr>
          <p:nvPr>
            <p:ph type="ctrTitle"/>
          </p:nvPr>
        </p:nvSpPr>
        <p:spPr>
          <a:xfrm>
            <a:off x="701749" y="1194335"/>
            <a:ext cx="8176437" cy="234630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Akhbar MT" pitchFamily="2" charset="-78"/>
              </a:rPr>
              <a:t> </a:t>
            </a:r>
            <a:endParaRPr sz="2000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4D4FE0-ED6F-45C0-BB75-2990B605F275}"/>
              </a:ext>
            </a:extLst>
          </p:cNvPr>
          <p:cNvSpPr txBox="1"/>
          <p:nvPr/>
        </p:nvSpPr>
        <p:spPr>
          <a:xfrm>
            <a:off x="1073888" y="157350"/>
            <a:ext cx="6382192" cy="416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9-Tricuspid Annular Plane Systolic Excursion (TAPSE).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Simplified Arabic" panose="02020603050405020304" pitchFamily="18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5BBAD1-B6DA-4811-B641-B87C4349A6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40" t="5352" r="4925" b="13399"/>
          <a:stretch/>
        </p:blipFill>
        <p:spPr>
          <a:xfrm>
            <a:off x="372138" y="1194334"/>
            <a:ext cx="3636335" cy="30409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E09A78-5F27-4F59-8501-FDC1C63C61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t="4890" r="6533" b="6587"/>
          <a:stretch/>
        </p:blipFill>
        <p:spPr>
          <a:xfrm>
            <a:off x="4572000" y="1194336"/>
            <a:ext cx="3955311" cy="31437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359095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74A674-F449-47D2-8D6F-BBFB9EF24417}"/>
              </a:ext>
            </a:extLst>
          </p:cNvPr>
          <p:cNvSpPr txBox="1"/>
          <p:nvPr/>
        </p:nvSpPr>
        <p:spPr>
          <a:xfrm>
            <a:off x="765545" y="291141"/>
            <a:ext cx="4848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</a:rPr>
              <a:t> 10-Right and Left atrial areas.</a:t>
            </a: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F01C8E-043E-4289-8B65-584732D16A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6" t="2847" r="5891" b="11138"/>
          <a:stretch/>
        </p:blipFill>
        <p:spPr>
          <a:xfrm>
            <a:off x="1412112" y="1088021"/>
            <a:ext cx="5185458" cy="31483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7252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37"/>
          <p:cNvSpPr/>
          <p:nvPr/>
        </p:nvSpPr>
        <p:spPr>
          <a:xfrm>
            <a:off x="3810511" y="1065393"/>
            <a:ext cx="1554875" cy="106780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7" name="Google Shape;1597;p37"/>
          <p:cNvSpPr txBox="1">
            <a:spLocks noGrp="1"/>
          </p:cNvSpPr>
          <p:nvPr>
            <p:ph type="title"/>
          </p:nvPr>
        </p:nvSpPr>
        <p:spPr>
          <a:xfrm>
            <a:off x="116958" y="2062400"/>
            <a:ext cx="8941982" cy="21268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RESULTS </a:t>
            </a:r>
            <a:endParaRPr dirty="0"/>
          </a:p>
        </p:txBody>
      </p:sp>
      <p:sp>
        <p:nvSpPr>
          <p:cNvPr id="1598" name="Google Shape;1598;p37"/>
          <p:cNvSpPr txBox="1">
            <a:spLocks noGrp="1"/>
          </p:cNvSpPr>
          <p:nvPr>
            <p:ph type="title" idx="2"/>
          </p:nvPr>
        </p:nvSpPr>
        <p:spPr>
          <a:xfrm>
            <a:off x="4009500" y="1376243"/>
            <a:ext cx="1125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 </a:t>
            </a:r>
            <a:r>
              <a:rPr lang="en" dirty="0">
                <a:solidFill>
                  <a:schemeClr val="tx1"/>
                </a:solidFill>
              </a:rPr>
              <a:t>3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74647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9C79682-A69D-4BBD-973D-44EA2D1B7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60" y="397392"/>
            <a:ext cx="7049386" cy="43487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F1B9A208-A123-4293-B87B-47B996B464A5}"/>
              </a:ext>
            </a:extLst>
          </p:cNvPr>
          <p:cNvSpPr/>
          <p:nvPr/>
        </p:nvSpPr>
        <p:spPr>
          <a:xfrm>
            <a:off x="2477385" y="1594884"/>
            <a:ext cx="808075" cy="55289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37B8B230-DB8C-42AE-8D7F-AA39FDC38551}"/>
              </a:ext>
            </a:extLst>
          </p:cNvPr>
          <p:cNvSpPr/>
          <p:nvPr/>
        </p:nvSpPr>
        <p:spPr>
          <a:xfrm>
            <a:off x="1626781" y="4210493"/>
            <a:ext cx="467833" cy="41467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212C2E-FFCE-4EB8-837C-C2467969E6EE}"/>
              </a:ext>
            </a:extLst>
          </p:cNvPr>
          <p:cNvSpPr txBox="1"/>
          <p:nvPr/>
        </p:nvSpPr>
        <p:spPr>
          <a:xfrm>
            <a:off x="4242390" y="2393729"/>
            <a:ext cx="2631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P.Value</a:t>
            </a:r>
            <a:r>
              <a:rPr lang="en-US" dirty="0"/>
              <a:t>   0.80</a:t>
            </a:r>
          </a:p>
        </p:txBody>
      </p:sp>
    </p:spTree>
    <p:extLst>
      <p:ext uri="{BB962C8B-B14F-4D97-AF65-F5344CB8AC3E}">
        <p14:creationId xmlns:p14="http://schemas.microsoft.com/office/powerpoint/2010/main" val="64595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69BF03F-D7C1-4299-840A-CB9772581E05}"/>
              </a:ext>
            </a:extLst>
          </p:cNvPr>
          <p:cNvSpPr txBox="1"/>
          <p:nvPr/>
        </p:nvSpPr>
        <p:spPr>
          <a:xfrm>
            <a:off x="0" y="-22825"/>
            <a:ext cx="9144000" cy="13849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 RV function and pulmonary artery </a:t>
            </a:r>
            <a:r>
              <a:rPr lang="en-US" sz="2000" dirty="0">
                <a:latin typeface="Arial Black" panose="020B0A04020102020204" pitchFamily="34" charset="0"/>
                <a:ea typeface="Calibri" panose="020F0502020204030204" pitchFamily="34" charset="0"/>
              </a:rPr>
              <a:t>pressure parameters before and one week after surgery in </a:t>
            </a:r>
            <a:r>
              <a:rPr lang="en-US" sz="24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control</a:t>
            </a:r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 </a:t>
            </a:r>
            <a:r>
              <a:rPr lang="en-US" sz="2400" dirty="0"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group</a:t>
            </a:r>
          </a:p>
          <a:p>
            <a:pPr algn="ctr"/>
            <a:r>
              <a:rPr lang="en-US" sz="2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, TAPSE= 0.001 / FAC= 0.08 / ERVSP= 0.016 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PAP =0.001 / TSMV= 0.001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70C806-BDC3-40BA-8C23-39A749C4E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403" y="1461322"/>
            <a:ext cx="8199617" cy="35932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7731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2468CD0-3334-42B9-BD3B-D3BE4F7EC974}"/>
              </a:ext>
            </a:extLst>
          </p:cNvPr>
          <p:cNvSpPr txBox="1"/>
          <p:nvPr/>
        </p:nvSpPr>
        <p:spPr>
          <a:xfrm>
            <a:off x="1" y="0"/>
            <a:ext cx="9144000" cy="14773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Arial Black" panose="020B0A04020102020204" pitchFamily="34" charset="0"/>
              </a:rPr>
              <a:t>RV function and pulmonary artery pressure parameters before and one week after surgery in </a:t>
            </a:r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sildenafil group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 values , TAPSE= 0.001 / FAC= 0.82 / ERVSP= 0.001</a:t>
            </a:r>
          </a:p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PAP =0.001 / TSMV= 0.001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969392-6345-4181-97BE-E00A143D9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24" y="1619479"/>
            <a:ext cx="7808266" cy="34239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0049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73B84F6-F3B4-49F9-8124-B76EFB3B9FBE}"/>
              </a:ext>
            </a:extLst>
          </p:cNvPr>
          <p:cNvSpPr txBox="1"/>
          <p:nvPr/>
        </p:nvSpPr>
        <p:spPr>
          <a:xfrm>
            <a:off x="0" y="0"/>
            <a:ext cx="9144000" cy="135421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dirty="0">
                <a:latin typeface="Arial Black" panose="020B0A04020102020204" pitchFamily="34" charset="0"/>
              </a:rPr>
              <a:t>RV function and pulmonary artery pressure parameters before and one week after surgery in </a:t>
            </a:r>
            <a:r>
              <a:rPr lang="en-US" sz="24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tadalafil group</a:t>
            </a:r>
          </a:p>
          <a:p>
            <a:pPr algn="ctr"/>
            <a:r>
              <a:rPr lang="en-US" sz="2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, TAPSE= 0.001 / FAC= 0.32 / ERVSP= 0.001 </a:t>
            </a: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PAP =0.001 / TSMV= 0.001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4D9667-2DD0-4883-8053-8746F84BA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83" y="1447399"/>
            <a:ext cx="7783033" cy="35869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7665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5F52BE8-114B-473C-BC1A-B5EDD8CFB3B0}"/>
              </a:ext>
            </a:extLst>
          </p:cNvPr>
          <p:cNvSpPr txBox="1"/>
          <p:nvPr/>
        </p:nvSpPr>
        <p:spPr>
          <a:xfrm>
            <a:off x="1" y="0"/>
            <a:ext cx="9144000" cy="13542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RV function and pulmonary artery pressure parameters one week and 3 months after surgery in </a:t>
            </a:r>
            <a:r>
              <a:rPr lang="en-US" sz="24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</a:rPr>
              <a:t>control group</a:t>
            </a:r>
          </a:p>
          <a:p>
            <a:pPr lvl="0" algn="ctr"/>
            <a:r>
              <a:rPr lang="en-US" sz="2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, TAPSE= 0.02 / FAC= 0.001 / ERVSP= 0.05 </a:t>
            </a:r>
          </a:p>
          <a:p>
            <a:pPr lvl="0"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PAP =0.011 / TSMV= 0.001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560C93-DCF8-480A-BB59-2987EA608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460" y="1420074"/>
            <a:ext cx="7623544" cy="36033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0618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B5682A-CD7F-4478-9B9E-C7D8F0977CA9}"/>
              </a:ext>
            </a:extLst>
          </p:cNvPr>
          <p:cNvSpPr txBox="1"/>
          <p:nvPr/>
        </p:nvSpPr>
        <p:spPr>
          <a:xfrm>
            <a:off x="0" y="0"/>
            <a:ext cx="9144000" cy="13542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n-cs"/>
                <a:sym typeface="Arial"/>
              </a:rPr>
              <a:t>RV function and pulmonary artery pressure parameters one week and 3 months after surgery in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n-cs"/>
                <a:sym typeface="Arial"/>
              </a:rPr>
              <a:t>Sildenafil group</a:t>
            </a:r>
          </a:p>
          <a:p>
            <a:pPr lvl="0" algn="ctr"/>
            <a:r>
              <a:rPr lang="en-US" sz="2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, TAPSE= 0.25 / FAC= 0.11 / ERVSP= 0.41 </a:t>
            </a:r>
          </a:p>
          <a:p>
            <a:pPr lvl="0" algn="ctr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PAP =0.006 / TSMV= 0.31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3C0A9D-CC2C-49ED-BCCA-E0EAB94A7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792" y="1460005"/>
            <a:ext cx="7612911" cy="357584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29387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191492-52C1-4984-9938-E2B8A291D098}"/>
              </a:ext>
            </a:extLst>
          </p:cNvPr>
          <p:cNvSpPr txBox="1"/>
          <p:nvPr/>
        </p:nvSpPr>
        <p:spPr>
          <a:xfrm>
            <a:off x="0" y="0"/>
            <a:ext cx="9144000" cy="13542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n-cs"/>
                <a:sym typeface="Arial"/>
              </a:rPr>
              <a:t>RV function and pulmonary artery pressure parameters one week and 3 months after surgery in </a:t>
            </a:r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+mn-cs"/>
              </a:rPr>
              <a:t>Tadalafil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+mn-cs"/>
                <a:sym typeface="Arial"/>
              </a:rPr>
              <a:t> group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values , TAPSE= 0.001      /     FAC= 0.403      /       ERVSP= 0.005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 PAP =0.015     /      TSMV= 0.001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48BCAD-7326-4E93-80D5-7D70C171F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83" y="1585148"/>
            <a:ext cx="7708603" cy="34343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9644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9" name="Google Shape;1759;p41"/>
          <p:cNvSpPr txBox="1">
            <a:spLocks noGrp="1"/>
          </p:cNvSpPr>
          <p:nvPr>
            <p:ph type="title"/>
          </p:nvPr>
        </p:nvSpPr>
        <p:spPr>
          <a:xfrm>
            <a:off x="3827721" y="1552352"/>
            <a:ext cx="5082363" cy="11483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/>
              <a:t>Conclusion</a:t>
            </a:r>
          </a:p>
        </p:txBody>
      </p:sp>
      <p:sp>
        <p:nvSpPr>
          <p:cNvPr id="3" name="Google Shape;1596;p37">
            <a:extLst>
              <a:ext uri="{FF2B5EF4-FFF2-40B4-BE49-F238E27FC236}">
                <a16:creationId xmlns:a16="http://schemas.microsoft.com/office/drawing/2014/main" id="{6002AD0A-1B46-43E5-845A-63DCE180C7DC}"/>
              </a:ext>
            </a:extLst>
          </p:cNvPr>
          <p:cNvSpPr/>
          <p:nvPr/>
        </p:nvSpPr>
        <p:spPr>
          <a:xfrm>
            <a:off x="5171479" y="852742"/>
            <a:ext cx="1554875" cy="106780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   4</a:t>
            </a:r>
            <a:endParaRPr sz="4400" dirty="0"/>
          </a:p>
        </p:txBody>
      </p: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75AF85-628E-42B8-BBC8-EDA9B2F73C10}"/>
              </a:ext>
            </a:extLst>
          </p:cNvPr>
          <p:cNvSpPr txBox="1"/>
          <p:nvPr/>
        </p:nvSpPr>
        <p:spPr>
          <a:xfrm>
            <a:off x="212652" y="148856"/>
            <a:ext cx="8569842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4572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</a:prstClr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We concluded that routine use of phosphodiesterase 5 inhibitors (PDE5-I) for peri-operative management of pulmonary hypertension secondary to CHDs does not affect the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pulmonary artery pressure readings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nor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the morbidity or mortality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of those children and does not shorten the length of hospitalization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R="0" lvl="0" algn="just" defTabSz="4572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v"/>
              <a:defRPr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Tissue doppler is a gold standard non-invasive tool for assessing pulmonary artery pressure and RV dysfunction after cardio-pulmonary bypass especially in children.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defRPr/>
            </a:pP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84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37"/>
          <p:cNvSpPr/>
          <p:nvPr/>
        </p:nvSpPr>
        <p:spPr>
          <a:xfrm>
            <a:off x="3579625" y="1065393"/>
            <a:ext cx="1554875" cy="1067800"/>
          </a:xfrm>
          <a:custGeom>
            <a:avLst/>
            <a:gdLst/>
            <a:ahLst/>
            <a:cxnLst/>
            <a:rect l="l" t="t" r="r" b="b"/>
            <a:pathLst>
              <a:path w="62195" h="42712" extrusionOk="0">
                <a:moveTo>
                  <a:pt x="44566" y="1"/>
                </a:moveTo>
                <a:cubicBezTo>
                  <a:pt x="27424" y="1"/>
                  <a:pt x="0" y="16215"/>
                  <a:pt x="0" y="27150"/>
                </a:cubicBezTo>
                <a:cubicBezTo>
                  <a:pt x="0" y="38089"/>
                  <a:pt x="13930" y="42712"/>
                  <a:pt x="31072" y="42712"/>
                </a:cubicBezTo>
                <a:cubicBezTo>
                  <a:pt x="48266" y="42712"/>
                  <a:pt x="62195" y="38089"/>
                  <a:pt x="62195" y="27150"/>
                </a:cubicBezTo>
                <a:cubicBezTo>
                  <a:pt x="62195" y="16215"/>
                  <a:pt x="61760" y="1"/>
                  <a:pt x="44566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/>
              <a:t>   5</a:t>
            </a:r>
            <a:endParaRPr sz="4400" dirty="0"/>
          </a:p>
        </p:txBody>
      </p:sp>
      <p:sp>
        <p:nvSpPr>
          <p:cNvPr id="1597" name="Google Shape;1597;p37"/>
          <p:cNvSpPr txBox="1">
            <a:spLocks noGrp="1"/>
          </p:cNvSpPr>
          <p:nvPr>
            <p:ph type="title"/>
          </p:nvPr>
        </p:nvSpPr>
        <p:spPr>
          <a:xfrm>
            <a:off x="1031358" y="2062400"/>
            <a:ext cx="7293935" cy="20157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chemeClr val="tx1">
                    <a:lumMod val="75000"/>
                  </a:schemeClr>
                </a:solidFill>
              </a:rPr>
              <a:t>Recommendations </a:t>
            </a:r>
            <a:endParaRPr dirty="0"/>
          </a:p>
        </p:txBody>
      </p:sp>
      <p:sp>
        <p:nvSpPr>
          <p:cNvPr id="1598" name="Google Shape;1598;p37"/>
          <p:cNvSpPr txBox="1">
            <a:spLocks noGrp="1"/>
          </p:cNvSpPr>
          <p:nvPr>
            <p:ph type="title" idx="2"/>
          </p:nvPr>
        </p:nvSpPr>
        <p:spPr>
          <a:xfrm>
            <a:off x="4009500" y="1376243"/>
            <a:ext cx="1125000" cy="4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091289"/>
      </p:ext>
    </p:extLst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3C6697-0F2A-4578-8E35-FF985B132406}"/>
              </a:ext>
            </a:extLst>
          </p:cNvPr>
          <p:cNvSpPr txBox="1"/>
          <p:nvPr/>
        </p:nvSpPr>
        <p:spPr>
          <a:xfrm>
            <a:off x="0" y="542260"/>
            <a:ext cx="7070651" cy="39762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1600" dirty="0">
              <a:solidFill>
                <a:schemeClr val="accent6">
                  <a:lumMod val="10000"/>
                </a:schemeClr>
              </a:solidFill>
            </a:endParaRP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 don't recommend the routine use of PDE5-Is in management of pulmonary hypertension 2ry to CHDs with Lt to Rt shunts.</a:t>
            </a:r>
          </a:p>
          <a:p>
            <a:pPr marL="114300" indent="0" algn="ctr">
              <a:lnSpc>
                <a:spcPct val="150000"/>
              </a:lnSpc>
            </a:pPr>
            <a:r>
              <a:rPr lang="en-US" sz="2000" b="1" dirty="0">
                <a:solidFill>
                  <a:schemeClr val="accent6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accent6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1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reiterates the need for additional well-planned, prospective, comparative studies of the safety and efficacy of PDE inhibitors and placebo controls in infants and children with PH on larger number of patients</a:t>
            </a:r>
            <a:r>
              <a:rPr lang="en-US" sz="2000" b="1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8257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3CD90C-0723-43D6-A980-B26E79127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973" y="786809"/>
            <a:ext cx="5266106" cy="296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421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mv="urn:schemas-microsoft-com:mac:vml">
  <p:tag name="may_ignore_ucw" val="true"/>
  <p:tag name="ppt/slides/slide7.xml" val="1318190489"/>
  <p:tag name="ppt/slideMasters/slideMaster1.xml" val="353885337"/>
  <p:tag name="ppt/slides/slide1.xml" val="3102990778"/>
  <p:tag name="ppt/slides/slide2.xml" val="2795624065"/>
  <p:tag name="ppt/slides/slide3.xml" val="4054960722"/>
  <p:tag name="ppt/slides/slide4.xml" val="2459398458"/>
  <p:tag name="ppt/slides/slide5.xml" val="953382286"/>
  <p:tag name="ppt/slides/slide6.xml" val="512530122"/>
  <p:tag name="ppt/slides/slide8.xml" val="82102227"/>
  <p:tag name="ppt/slides/slide9.xml" val="637067819"/>
  <p:tag name="ppt/slides/slide10.xml" val="1196095559"/>
  <p:tag name="ppt/slides/slide11.xml" val="24489848"/>
  <p:tag name="ppt/slides/slide12.xml" val="2370162064"/>
  <p:tag name="ppt/slides/slide13.xml" val="3487412494"/>
  <p:tag name="ppt/slides/slide14.xml" val="3919793321"/>
  <p:tag name="ppt/slides/slide15.xml" val="3120450483"/>
  <p:tag name="ppt/slides/slide16.xml" val="329079828"/>
  <p:tag name="ppt/slides/slide17.xml" val="1952775327"/>
  <p:tag name="ppt/slides/slide18.xml" val="1542767411"/>
  <p:tag name="ppt/slides/slide19.xml" val="3348986818"/>
  <p:tag name="ppt/slides/slide20.xml" val="1525268082"/>
  <p:tag name="ppt/slides/slide21.xml" val="2478161877"/>
  <p:tag name="ppt/slides/slide22.xml" val="3219953534"/>
  <p:tag name="ppt/slides/slide23.xml" val="3935957172"/>
  <p:tag name="ppt/slides/slide24.xml" val="3522768106"/>
  <p:tag name="ppt/slides/slide25.xml" val="2954422021"/>
  <p:tag name="ppt/slides/slide26.xml" val="501897087"/>
  <p:tag name="ppt/slides/slide27.xml" val="1188315828"/>
  <p:tag name="ppt/slides/slide28.xml" val="1215485073"/>
  <p:tag name="ppt/slides/slide29.xml" val="2930501225"/>
  <p:tag name="ppt/slides/slide30.xml" val="148509211"/>
  <p:tag name="ppt/slides/slide31.xml" val="1258346005"/>
  <p:tag name="ppt/notesMasters/notesMaster1.xml" val="356502309"/>
  <p:tag name="ppt/theme/theme1.xml" val="908240797"/>
  <p:tag name="ppt/slideLayouts/slideLayout1.xml" val="2124735110"/>
  <p:tag name="ppt/slideLayouts/slideLayout2.xml" val="2774199901"/>
  <p:tag name="ppt/slideLayouts/slideLayout3.xml" val="660811413"/>
  <p:tag name="ppt/slideLayouts/slideLayout4.xml" val="2113686740"/>
  <p:tag name="ppt/slideLayouts/slideLayout5.xml" val="3166518370"/>
  <p:tag name="ppt/slideLayouts/slideLayout6.xml" val="527155363"/>
  <p:tag name="ppt/slideLayouts/slideLayout7.xml" val="1827881501"/>
  <p:tag name="ppt/slideLayouts/slideLayout8.xml" val="2007220854"/>
  <p:tag name="ppt/slideLayouts/slideLayout9.xml" val="4290679687"/>
  <p:tag name="ppt/slideLayouts/slideLayout10.xml" val="1330686079"/>
  <p:tag name="ppt/slideLayouts/slideLayout11.xml" val="386655877"/>
  <p:tag name="ppt/slideLayouts/slideLayout12.xml" val="2681222269"/>
  <p:tag name="ppt/slideLayouts/slideLayout13.xml" val="455236629"/>
  <p:tag name="ppt/slideLayouts/slideLayout14.xml" val="2037262598"/>
  <p:tag name="ppt/slideLayouts/slideLayout15.xml" val="739844629"/>
  <p:tag name="ppt/slideLayouts/slideLayout16.xml" val="3361552032"/>
  <p:tag name="ppt/slideLayouts/slideLayout17.xml" val="2399685575"/>
  <p:tag name="ppt/slideLayouts/slideLayout18.xml" val="98607931"/>
  <p:tag name="ppt/slideLayouts/slideLayout19.xml" val="2064041330"/>
  <p:tag name="ppt/slideLayouts/slideLayout20.xml" val="2006671564"/>
  <p:tag name="ppt/slideLayouts/slideLayout21.xml" val="2585180341"/>
  <p:tag name="ppt/slideLayouts/slideLayout22.xml" val="53224787"/>
  <p:tag name="ppt/theme/theme2.xml" val="2569946419"/>
  <p:tag name="ppt/notesSlides/notesSlide1.xml" val="3245529828"/>
  <p:tag name="ppt/notesSlides/notesSlide2.xml" val="1256740546"/>
  <p:tag name="ppt/notesSlides/notesSlide3.xml" val="2544846067"/>
  <p:tag name="ppt/notesSlides/notesSlide4.xml" val="848014164"/>
  <p:tag name="ppt/notesSlides/notesSlide5.xml" val="3111471330"/>
  <p:tag name="ppt/notesSlides/notesSlide6.xml" val="4110933380"/>
  <p:tag name="ppt/notesSlides/notesSlide7.xml" val="1376123050"/>
  <p:tag name="ppt/notesSlides/notesSlide8.xml" val="2818100573"/>
  <p:tag name="ppt/media/image2.png" val="2455228166"/>
  <p:tag name="ppt/media/image3.png" val="460292878"/>
  <p:tag name="ppt/media/image4.png" val="1030894778"/>
  <p:tag name="ppt/notesSlides/notesSlide9.xml" val="3462027137"/>
  <p:tag name="ppt/media/image5.png" val="2938067427"/>
  <p:tag name="ppt/notesSlides/notesSlide10.xml" val="334783235"/>
  <p:tag name="ppt/media/image6.png" val="4031301538"/>
  <p:tag name="ppt/notesSlides/notesSlide11.xml" val="1219331999"/>
  <p:tag name="ppt/media/image7.png" val="621718144"/>
  <p:tag name="ppt/media/image8.png" val="2001814580"/>
  <p:tag name="ppt/notesSlides/notesSlide12.xml" val="1762803888"/>
  <p:tag name="ppt/media/image9.png" val="2613996625"/>
  <p:tag name="ppt/notesSlides/notesSlide13.xml" val="329299137"/>
  <p:tag name="ppt/media/image10.png" val="2389586154"/>
  <p:tag name="ppt/media/image11.png" val="1997447131"/>
  <p:tag name="ppt/notesSlides/notesSlide14.xml" val="1333845185"/>
  <p:tag name="ppt/media/image12.png" val="3488190625"/>
  <p:tag name="ppt/media/image13.png" val="3118356531"/>
  <p:tag name="ppt/notesSlides/notesSlide15.xml" val="1888957296"/>
  <p:tag name="ppt/media/image14.png" val="337908145"/>
  <p:tag name="ppt/media/image15.png" val="2448706404"/>
  <p:tag name="ppt/notesSlides/notesSlide16.xml" val="2784265833"/>
  <p:tag name="ppt/media/image16.png" val="4291127663"/>
  <p:tag name="ppt/media/image17.png" val="1553381325"/>
  <p:tag name="ppt/notesSlides/notesSlide17.xml" val="4156150961"/>
  <p:tag name="ppt/media/image18.png" val="968520005"/>
  <p:tag name="ppt/media/image19.png" val="3784061147"/>
  <p:tag name="ppt/media/image20.png" val="377088149"/>
  <p:tag name="ppt/notesSlides/notesSlide18.xml" val="3383854525"/>
  <p:tag name="ppt/media/image21.png" val="1985928715"/>
  <p:tag name="ppt/media/image22.png" val="3539537859"/>
  <p:tag name="ppt/media/image23.png" val="473322043"/>
  <p:tag name="ppt/media/image24.png" val="2856031309"/>
  <p:tag name="ppt/media/image25.png" val="2592467488"/>
  <p:tag name="ppt/media/image26.png" val="3874346842"/>
  <p:tag name="ppt/media/image27.png" val="1221019093"/>
  <p:tag name="ppt/notesSlides/notesSlide19.xml" val="586256127"/>
  <p:tag name="ppt/media/image28.jpg" val="15365567"/>
  <p:tag name="ppt/notesSlides/notesSlide20.xml" val="88740338"/>
  <p:tag name="ppt/media/image29.jpg" val="844587676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