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7" r:id="rId1"/>
    <p:sldMasterId id="2147483653" r:id="rId2"/>
  </p:sldMasterIdLst>
  <p:notesMasterIdLst>
    <p:notesMasterId r:id="rId4"/>
  </p:notesMasterIdLst>
  <p:sldIdLst>
    <p:sldId id="256" r:id="rId3"/>
  </p:sldIdLst>
  <p:sldSz cx="32918400" cy="19202400"/>
  <p:notesSz cx="6858000" cy="9144000"/>
  <p:defaultTextStyle>
    <a:defPPr>
      <a:defRPr lang="en-US"/>
    </a:defPPr>
    <a:lvl1pPr marL="0" algn="l" defTabSz="3134552" rtl="0" eaLnBrk="1" latinLnBrk="0" hangingPunct="1">
      <a:defRPr sz="6100" kern="1200">
        <a:solidFill>
          <a:schemeClr val="tx1"/>
        </a:solidFill>
        <a:latin typeface="+mn-lt"/>
        <a:ea typeface="+mn-ea"/>
        <a:cs typeface="+mn-cs"/>
      </a:defRPr>
    </a:lvl1pPr>
    <a:lvl2pPr marL="1567277" algn="l" defTabSz="3134552" rtl="0" eaLnBrk="1" latinLnBrk="0" hangingPunct="1">
      <a:defRPr sz="6100" kern="1200">
        <a:solidFill>
          <a:schemeClr val="tx1"/>
        </a:solidFill>
        <a:latin typeface="+mn-lt"/>
        <a:ea typeface="+mn-ea"/>
        <a:cs typeface="+mn-cs"/>
      </a:defRPr>
    </a:lvl2pPr>
    <a:lvl3pPr marL="3134552" algn="l" defTabSz="3134552" rtl="0" eaLnBrk="1" latinLnBrk="0" hangingPunct="1">
      <a:defRPr sz="6100" kern="1200">
        <a:solidFill>
          <a:schemeClr val="tx1"/>
        </a:solidFill>
        <a:latin typeface="+mn-lt"/>
        <a:ea typeface="+mn-ea"/>
        <a:cs typeface="+mn-cs"/>
      </a:defRPr>
    </a:lvl3pPr>
    <a:lvl4pPr marL="4701829" algn="l" defTabSz="3134552" rtl="0" eaLnBrk="1" latinLnBrk="0" hangingPunct="1">
      <a:defRPr sz="6100" kern="1200">
        <a:solidFill>
          <a:schemeClr val="tx1"/>
        </a:solidFill>
        <a:latin typeface="+mn-lt"/>
        <a:ea typeface="+mn-ea"/>
        <a:cs typeface="+mn-cs"/>
      </a:defRPr>
    </a:lvl4pPr>
    <a:lvl5pPr marL="6269105" algn="l" defTabSz="3134552" rtl="0" eaLnBrk="1" latinLnBrk="0" hangingPunct="1">
      <a:defRPr sz="6100" kern="1200">
        <a:solidFill>
          <a:schemeClr val="tx1"/>
        </a:solidFill>
        <a:latin typeface="+mn-lt"/>
        <a:ea typeface="+mn-ea"/>
        <a:cs typeface="+mn-cs"/>
      </a:defRPr>
    </a:lvl5pPr>
    <a:lvl6pPr marL="7836382" algn="l" defTabSz="3134552" rtl="0" eaLnBrk="1" latinLnBrk="0" hangingPunct="1">
      <a:defRPr sz="6100" kern="1200">
        <a:solidFill>
          <a:schemeClr val="tx1"/>
        </a:solidFill>
        <a:latin typeface="+mn-lt"/>
        <a:ea typeface="+mn-ea"/>
        <a:cs typeface="+mn-cs"/>
      </a:defRPr>
    </a:lvl6pPr>
    <a:lvl7pPr marL="9403659" algn="l" defTabSz="3134552" rtl="0" eaLnBrk="1" latinLnBrk="0" hangingPunct="1">
      <a:defRPr sz="6100" kern="1200">
        <a:solidFill>
          <a:schemeClr val="tx1"/>
        </a:solidFill>
        <a:latin typeface="+mn-lt"/>
        <a:ea typeface="+mn-ea"/>
        <a:cs typeface="+mn-cs"/>
      </a:defRPr>
    </a:lvl7pPr>
    <a:lvl8pPr marL="10970935" algn="l" defTabSz="3134552" rtl="0" eaLnBrk="1" latinLnBrk="0" hangingPunct="1">
      <a:defRPr sz="6100" kern="1200">
        <a:solidFill>
          <a:schemeClr val="tx1"/>
        </a:solidFill>
        <a:latin typeface="+mn-lt"/>
        <a:ea typeface="+mn-ea"/>
        <a:cs typeface="+mn-cs"/>
      </a:defRPr>
    </a:lvl8pPr>
    <a:lvl9pPr marL="12538212" algn="l" defTabSz="3134552" rtl="0" eaLnBrk="1" latinLnBrk="0" hangingPunct="1">
      <a:defRPr sz="61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1936">
          <p15:clr>
            <a:srgbClr val="A4A3A4"/>
          </p15:clr>
        </p15:guide>
        <p15:guide id="2" orient="horz" pos="168">
          <p15:clr>
            <a:srgbClr val="A4A3A4"/>
          </p15:clr>
        </p15:guide>
        <p15:guide id="3" orient="horz" pos="11640" userDrawn="1">
          <p15:clr>
            <a:srgbClr val="A4A3A4"/>
          </p15:clr>
        </p15:guide>
        <p15:guide id="4" orient="horz">
          <p15:clr>
            <a:srgbClr val="A4A3A4"/>
          </p15:clr>
        </p15:guide>
        <p15:guide id="5" pos="432" userDrawn="1">
          <p15:clr>
            <a:srgbClr val="A4A3A4"/>
          </p15:clr>
        </p15:guide>
        <p15:guide id="6" pos="20352" userDrawn="1">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5FA"/>
    <a:srgbClr val="CDD2DE"/>
    <a:srgbClr val="E3E9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228" autoAdjust="0"/>
    <p:restoredTop sz="93950" autoAdjust="0"/>
  </p:normalViewPr>
  <p:slideViewPr>
    <p:cSldViewPr snapToGrid="0" snapToObjects="1" showGuides="1">
      <p:cViewPr>
        <p:scale>
          <a:sx n="40" d="100"/>
          <a:sy n="40" d="100"/>
        </p:scale>
        <p:origin x="330" y="1110"/>
      </p:cViewPr>
      <p:guideLst>
        <p:guide orient="horz" pos="1936"/>
        <p:guide orient="horz" pos="168"/>
        <p:guide orient="horz" pos="11640"/>
        <p:guide orient="horz"/>
        <p:guide pos="432"/>
        <p:guide pos="2035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77" d="100"/>
          <a:sy n="77" d="100"/>
        </p:scale>
        <p:origin x="-3138"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notesMaster" Target="notesMasters/notesMaster1.xml"/><Relationship Id="rId9"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36"/>
    </mc:Choice>
    <mc:Fallback>
      <c:style val="36"/>
    </mc:Fallback>
  </mc:AlternateContent>
  <c:chart>
    <c:autoTitleDeleted val="1"/>
    <c:view3D>
      <c:rotX val="15"/>
      <c:rotY val="20"/>
      <c:rAngAx val="1"/>
    </c:view3D>
    <c:floor>
      <c:thickness val="0"/>
    </c:floor>
    <c:sideWall>
      <c:thickness val="0"/>
    </c:sideWall>
    <c:backWall>
      <c:thickness val="0"/>
    </c:backWall>
    <c:plotArea>
      <c:layout/>
      <c:bar3DChart>
        <c:barDir val="bar"/>
        <c:grouping val="clustered"/>
        <c:varyColors val="0"/>
        <c:ser>
          <c:idx val="0"/>
          <c:order val="0"/>
          <c:invertIfNegative val="0"/>
          <c:cat>
            <c:strRef>
              <c:f>Sheet1!$A$19:$A$22</c:f>
              <c:strCache>
                <c:ptCount val="4"/>
                <c:pt idx="0">
                  <c:v>Biopsy not offered</c:v>
                </c:pt>
                <c:pt idx="1">
                  <c:v>no measurable or biopsiable lesion</c:v>
                </c:pt>
                <c:pt idx="2">
                  <c:v>Poor PS </c:v>
                </c:pt>
                <c:pt idx="3">
                  <c:v>Measurable lesion in the sanctuary site (brain) </c:v>
                </c:pt>
              </c:strCache>
            </c:strRef>
          </c:cat>
          <c:val>
            <c:numRef>
              <c:f>Sheet1!$B$19:$B$22</c:f>
              <c:numCache>
                <c:formatCode>General</c:formatCode>
                <c:ptCount val="4"/>
                <c:pt idx="0">
                  <c:v>57</c:v>
                </c:pt>
                <c:pt idx="1">
                  <c:v>13</c:v>
                </c:pt>
                <c:pt idx="2">
                  <c:v>13</c:v>
                </c:pt>
                <c:pt idx="3">
                  <c:v>12</c:v>
                </c:pt>
              </c:numCache>
            </c:numRef>
          </c:val>
        </c:ser>
        <c:dLbls>
          <c:showLegendKey val="0"/>
          <c:showVal val="0"/>
          <c:showCatName val="0"/>
          <c:showSerName val="0"/>
          <c:showPercent val="0"/>
          <c:showBubbleSize val="0"/>
        </c:dLbls>
        <c:gapWidth val="150"/>
        <c:shape val="cylinder"/>
        <c:axId val="246189440"/>
        <c:axId val="127171584"/>
        <c:axId val="0"/>
      </c:bar3DChart>
      <c:catAx>
        <c:axId val="246189440"/>
        <c:scaling>
          <c:orientation val="minMax"/>
        </c:scaling>
        <c:delete val="0"/>
        <c:axPos val="l"/>
        <c:majorTickMark val="out"/>
        <c:minorTickMark val="none"/>
        <c:tickLblPos val="nextTo"/>
        <c:txPr>
          <a:bodyPr/>
          <a:lstStyle/>
          <a:p>
            <a:pPr>
              <a:defRPr sz="2400" b="1">
                <a:latin typeface="Adobe Gothic Std B" pitchFamily="34" charset="-128"/>
                <a:ea typeface="Adobe Gothic Std B" pitchFamily="34" charset="-128"/>
              </a:defRPr>
            </a:pPr>
            <a:endParaRPr lang="en-US"/>
          </a:p>
        </c:txPr>
        <c:crossAx val="127171584"/>
        <c:crosses val="autoZero"/>
        <c:auto val="1"/>
        <c:lblAlgn val="ctr"/>
        <c:lblOffset val="100"/>
        <c:noMultiLvlLbl val="0"/>
      </c:catAx>
      <c:valAx>
        <c:axId val="127171584"/>
        <c:scaling>
          <c:orientation val="minMax"/>
        </c:scaling>
        <c:delete val="0"/>
        <c:axPos val="b"/>
        <c:majorGridlines/>
        <c:numFmt formatCode="General" sourceLinked="1"/>
        <c:majorTickMark val="out"/>
        <c:minorTickMark val="none"/>
        <c:tickLblPos val="nextTo"/>
        <c:txPr>
          <a:bodyPr/>
          <a:lstStyle/>
          <a:p>
            <a:pPr>
              <a:defRPr sz="1600"/>
            </a:pPr>
            <a:endParaRPr lang="en-US"/>
          </a:p>
        </c:txPr>
        <c:crossAx val="246189440"/>
        <c:crosses val="autoZero"/>
        <c:crossBetween val="between"/>
      </c:valAx>
      <c:spPr>
        <a:gradFill>
          <a:gsLst>
            <a:gs pos="0">
              <a:schemeClr val="accent4"/>
            </a:gs>
            <a:gs pos="50000">
              <a:schemeClr val="accent1">
                <a:tint val="44500"/>
                <a:satMod val="160000"/>
              </a:schemeClr>
            </a:gs>
            <a:gs pos="100000">
              <a:schemeClr val="accent1">
                <a:tint val="23500"/>
                <a:satMod val="160000"/>
              </a:schemeClr>
            </a:gs>
          </a:gsLst>
          <a:lin ang="5400000" scaled="0"/>
        </a:gradFill>
      </c:spPr>
    </c:plotArea>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12/1/2016</a:t>
            </a:fld>
            <a:endParaRPr lang="en-US" dirty="0"/>
          </a:p>
        </p:txBody>
      </p:sp>
      <p:sp>
        <p:nvSpPr>
          <p:cNvPr id="4" name="Slide Image Placeholder 3"/>
          <p:cNvSpPr>
            <a:spLocks noGrp="1" noRot="1" noChangeAspect="1"/>
          </p:cNvSpPr>
          <p:nvPr>
            <p:ph type="sldImg" idx="2"/>
          </p:nvPr>
        </p:nvSpPr>
        <p:spPr>
          <a:xfrm>
            <a:off x="490538" y="685800"/>
            <a:ext cx="58769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a:t>
            </a:fld>
            <a:endParaRPr lang="en-US" dirty="0"/>
          </a:p>
        </p:txBody>
      </p:sp>
    </p:spTree>
    <p:extLst>
      <p:ext uri="{BB962C8B-B14F-4D97-AF65-F5344CB8AC3E}">
        <p14:creationId xmlns:p14="http://schemas.microsoft.com/office/powerpoint/2010/main" val="404021828"/>
      </p:ext>
    </p:extLst>
  </p:cSld>
  <p:clrMap bg1="lt1" tx1="dk1" bg2="lt2" tx2="dk2" accent1="accent1" accent2="accent2" accent3="accent3" accent4="accent4" accent5="accent5" accent6="accent6" hlink="hlink" folHlink="folHlink"/>
  <p:notesStyle>
    <a:lvl1pPr marL="0" algn="l" defTabSz="3134552" rtl="0" eaLnBrk="1" latinLnBrk="0" hangingPunct="1">
      <a:defRPr sz="4100" kern="1200">
        <a:solidFill>
          <a:schemeClr val="tx1"/>
        </a:solidFill>
        <a:latin typeface="+mn-lt"/>
        <a:ea typeface="+mn-ea"/>
        <a:cs typeface="+mn-cs"/>
      </a:defRPr>
    </a:lvl1pPr>
    <a:lvl2pPr marL="1567277" algn="l" defTabSz="3134552" rtl="0" eaLnBrk="1" latinLnBrk="0" hangingPunct="1">
      <a:defRPr sz="4100" kern="1200">
        <a:solidFill>
          <a:schemeClr val="tx1"/>
        </a:solidFill>
        <a:latin typeface="+mn-lt"/>
        <a:ea typeface="+mn-ea"/>
        <a:cs typeface="+mn-cs"/>
      </a:defRPr>
    </a:lvl2pPr>
    <a:lvl3pPr marL="3134552" algn="l" defTabSz="3134552" rtl="0" eaLnBrk="1" latinLnBrk="0" hangingPunct="1">
      <a:defRPr sz="4100" kern="1200">
        <a:solidFill>
          <a:schemeClr val="tx1"/>
        </a:solidFill>
        <a:latin typeface="+mn-lt"/>
        <a:ea typeface="+mn-ea"/>
        <a:cs typeface="+mn-cs"/>
      </a:defRPr>
    </a:lvl3pPr>
    <a:lvl4pPr marL="4701829" algn="l" defTabSz="3134552" rtl="0" eaLnBrk="1" latinLnBrk="0" hangingPunct="1">
      <a:defRPr sz="4100" kern="1200">
        <a:solidFill>
          <a:schemeClr val="tx1"/>
        </a:solidFill>
        <a:latin typeface="+mn-lt"/>
        <a:ea typeface="+mn-ea"/>
        <a:cs typeface="+mn-cs"/>
      </a:defRPr>
    </a:lvl4pPr>
    <a:lvl5pPr marL="6269105" algn="l" defTabSz="3134552" rtl="0" eaLnBrk="1" latinLnBrk="0" hangingPunct="1">
      <a:defRPr sz="4100" kern="1200">
        <a:solidFill>
          <a:schemeClr val="tx1"/>
        </a:solidFill>
        <a:latin typeface="+mn-lt"/>
        <a:ea typeface="+mn-ea"/>
        <a:cs typeface="+mn-cs"/>
      </a:defRPr>
    </a:lvl5pPr>
    <a:lvl6pPr marL="7836382" algn="l" defTabSz="3134552" rtl="0" eaLnBrk="1" latinLnBrk="0" hangingPunct="1">
      <a:defRPr sz="4100" kern="1200">
        <a:solidFill>
          <a:schemeClr val="tx1"/>
        </a:solidFill>
        <a:latin typeface="+mn-lt"/>
        <a:ea typeface="+mn-ea"/>
        <a:cs typeface="+mn-cs"/>
      </a:defRPr>
    </a:lvl6pPr>
    <a:lvl7pPr marL="9403659" algn="l" defTabSz="3134552" rtl="0" eaLnBrk="1" latinLnBrk="0" hangingPunct="1">
      <a:defRPr sz="4100" kern="1200">
        <a:solidFill>
          <a:schemeClr val="tx1"/>
        </a:solidFill>
        <a:latin typeface="+mn-lt"/>
        <a:ea typeface="+mn-ea"/>
        <a:cs typeface="+mn-cs"/>
      </a:defRPr>
    </a:lvl7pPr>
    <a:lvl8pPr marL="10970935" algn="l" defTabSz="3134552" rtl="0" eaLnBrk="1" latinLnBrk="0" hangingPunct="1">
      <a:defRPr sz="4100" kern="1200">
        <a:solidFill>
          <a:schemeClr val="tx1"/>
        </a:solidFill>
        <a:latin typeface="+mn-lt"/>
        <a:ea typeface="+mn-ea"/>
        <a:cs typeface="+mn-cs"/>
      </a:defRPr>
    </a:lvl8pPr>
    <a:lvl9pPr marL="12538212" algn="l" defTabSz="3134552" rtl="0" eaLnBrk="1" latinLnBrk="0" hangingPunct="1">
      <a:defRPr sz="4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A1A87D-CAF7-4BDC-A0D3-C0DBEDE81619}" type="slidenum">
              <a:rPr lang="en-US" smtClean="0"/>
              <a:pPr/>
              <a:t>1</a:t>
            </a:fld>
            <a:endParaRPr lang="en-US" dirty="0"/>
          </a:p>
        </p:txBody>
      </p:sp>
    </p:spTree>
    <p:extLst>
      <p:ext uri="{BB962C8B-B14F-4D97-AF65-F5344CB8AC3E}">
        <p14:creationId xmlns:p14="http://schemas.microsoft.com/office/powerpoint/2010/main" val="36770150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ndard 3 column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678140" y="3574759"/>
            <a:ext cx="10193458" cy="545148"/>
          </a:xfrm>
          <a:prstGeom prst="rect">
            <a:avLst/>
          </a:prstGeom>
        </p:spPr>
        <p:txBody>
          <a:bodyPr wrap="square" lIns="163258" tIns="163258" rIns="163258" bIns="163258">
            <a:spAutoFit/>
          </a:bodyPr>
          <a:lstStyle>
            <a:lvl1pPr marL="0" indent="0">
              <a:buNone/>
              <a:defRPr sz="1400">
                <a:solidFill>
                  <a:schemeClr val="accent5">
                    <a:lumMod val="50000"/>
                  </a:schemeClr>
                </a:solidFill>
                <a:latin typeface="Times New Roman" panose="02020603050405020304" pitchFamily="18" charset="0"/>
                <a:cs typeface="Times New Roman" panose="02020603050405020304" pitchFamily="18" charset="0"/>
              </a:defRPr>
            </a:lvl1pPr>
            <a:lvl2pPr marL="1061176" indent="-408145">
              <a:defRPr sz="1800">
                <a:latin typeface="Trebuchet MS" pitchFamily="34" charset="0"/>
              </a:defRPr>
            </a:lvl2pPr>
            <a:lvl3pPr marL="1469322" indent="-408145">
              <a:defRPr sz="1800">
                <a:latin typeface="Trebuchet MS" pitchFamily="34" charset="0"/>
              </a:defRPr>
            </a:lvl3pPr>
            <a:lvl4pPr marL="1918281" indent="-448960">
              <a:defRPr sz="1800">
                <a:latin typeface="Trebuchet MS" pitchFamily="34" charset="0"/>
              </a:defRPr>
            </a:lvl4pPr>
            <a:lvl5pPr marL="2244797" indent="-326516">
              <a:defRPr sz="1800">
                <a:latin typeface="Trebuchet MS" pitchFamily="34" charset="0"/>
              </a:defRPr>
            </a:lvl5pPr>
          </a:lstStyle>
          <a:p>
            <a:pPr lvl="0"/>
            <a:r>
              <a:rPr lang="en-US" dirty="0" smtClean="0"/>
              <a:t>Type in or paste your text here</a:t>
            </a:r>
            <a:endParaRPr lang="en-US" dirty="0"/>
          </a:p>
        </p:txBody>
      </p:sp>
      <p:sp>
        <p:nvSpPr>
          <p:cNvPr id="6" name="Text Placeholder 5"/>
          <p:cNvSpPr>
            <a:spLocks noGrp="1"/>
          </p:cNvSpPr>
          <p:nvPr>
            <p:ph type="body" sz="quarter" idx="11" hasCustomPrompt="1"/>
          </p:nvPr>
        </p:nvSpPr>
        <p:spPr>
          <a:xfrm>
            <a:off x="691754" y="3110154"/>
            <a:ext cx="10179845" cy="455049"/>
          </a:xfrm>
          <a:prstGeom prst="rect">
            <a:avLst/>
          </a:prstGeom>
          <a:noFill/>
        </p:spPr>
        <p:txBody>
          <a:bodyPr wrap="square" lIns="65304" tIns="65304" rIns="65304" bIns="65304" anchor="ctr" anchorCtr="0">
            <a:spAutoFit/>
          </a:bodyPr>
          <a:lstStyle>
            <a:lvl1pPr marL="0" indent="0" algn="ctr">
              <a:buNone/>
              <a:defRPr sz="2100" b="1" u="sng" baseline="0">
                <a:solidFill>
                  <a:schemeClr val="accent5">
                    <a:lumMod val="50000"/>
                  </a:schemeClr>
                </a:solidFill>
              </a:defRPr>
            </a:lvl1pPr>
          </a:lstStyle>
          <a:p>
            <a:pPr lvl="0"/>
            <a:r>
              <a:rPr lang="en-US" dirty="0" smtClean="0"/>
              <a:t>(click to add) INTRODUCTION or ABSTRACT</a:t>
            </a:r>
            <a:endParaRPr lang="en-US" dirty="0"/>
          </a:p>
        </p:txBody>
      </p:sp>
      <p:sp>
        <p:nvSpPr>
          <p:cNvPr id="19" name="Text Placeholder 3"/>
          <p:cNvSpPr>
            <a:spLocks noGrp="1"/>
          </p:cNvSpPr>
          <p:nvPr>
            <p:ph type="body" sz="quarter" idx="19" hasCustomPrompt="1"/>
          </p:nvPr>
        </p:nvSpPr>
        <p:spPr>
          <a:xfrm>
            <a:off x="691754" y="10573497"/>
            <a:ext cx="10194648" cy="545148"/>
          </a:xfrm>
          <a:prstGeom prst="rect">
            <a:avLst/>
          </a:prstGeom>
        </p:spPr>
        <p:txBody>
          <a:bodyPr wrap="square" lIns="163258" tIns="163258" rIns="163258" bIns="163258">
            <a:spAutoFit/>
          </a:bodyPr>
          <a:lstStyle>
            <a:lvl1pPr marL="0" indent="0">
              <a:buNone/>
              <a:defRPr sz="1400">
                <a:solidFill>
                  <a:schemeClr val="accent5">
                    <a:lumMod val="50000"/>
                  </a:schemeClr>
                </a:solidFill>
                <a:latin typeface="Times New Roman" panose="02020603050405020304" pitchFamily="18" charset="0"/>
                <a:cs typeface="Times New Roman" panose="02020603050405020304" pitchFamily="18" charset="0"/>
              </a:defRPr>
            </a:lvl1pPr>
            <a:lvl2pPr marL="1061176" indent="-408145">
              <a:defRPr sz="1800">
                <a:latin typeface="Trebuchet MS" pitchFamily="34" charset="0"/>
              </a:defRPr>
            </a:lvl2pPr>
            <a:lvl3pPr marL="1469322" indent="-408145">
              <a:defRPr sz="1800">
                <a:latin typeface="Trebuchet MS" pitchFamily="34" charset="0"/>
              </a:defRPr>
            </a:lvl3pPr>
            <a:lvl4pPr marL="1918281" indent="-448960">
              <a:defRPr sz="1800">
                <a:latin typeface="Trebuchet MS" pitchFamily="34" charset="0"/>
              </a:defRPr>
            </a:lvl4pPr>
            <a:lvl5pPr marL="2244797" indent="-326516">
              <a:defRPr sz="1800">
                <a:latin typeface="Trebuchet MS" pitchFamily="34" charset="0"/>
              </a:defRPr>
            </a:lvl5pPr>
          </a:lstStyle>
          <a:p>
            <a:pPr lvl="0"/>
            <a:r>
              <a:rPr lang="en-US" dirty="0" smtClean="0"/>
              <a:t>Type in or paste your text here</a:t>
            </a:r>
            <a:endParaRPr lang="en-US" dirty="0"/>
          </a:p>
        </p:txBody>
      </p:sp>
      <p:sp>
        <p:nvSpPr>
          <p:cNvPr id="20" name="Text Placeholder 5"/>
          <p:cNvSpPr>
            <a:spLocks noGrp="1"/>
          </p:cNvSpPr>
          <p:nvPr>
            <p:ph type="body" sz="quarter" idx="20" hasCustomPrompt="1"/>
          </p:nvPr>
        </p:nvSpPr>
        <p:spPr>
          <a:xfrm>
            <a:off x="706560" y="10096874"/>
            <a:ext cx="10179844" cy="455049"/>
          </a:xfrm>
          <a:prstGeom prst="rect">
            <a:avLst/>
          </a:prstGeom>
          <a:noFill/>
        </p:spPr>
        <p:txBody>
          <a:bodyPr wrap="square" lIns="65304" tIns="65304" rIns="65304" bIns="65304" anchor="ctr" anchorCtr="0">
            <a:spAutoFit/>
          </a:bodyPr>
          <a:lstStyle>
            <a:lvl1pPr marL="0" indent="0" algn="ctr">
              <a:buNone/>
              <a:defRPr sz="2100" b="1" u="sng" baseline="0">
                <a:solidFill>
                  <a:schemeClr val="accent5">
                    <a:lumMod val="50000"/>
                  </a:schemeClr>
                </a:solidFill>
              </a:defRPr>
            </a:lvl1pPr>
          </a:lstStyle>
          <a:p>
            <a:pPr lvl="0"/>
            <a:r>
              <a:rPr lang="en-US" dirty="0" smtClean="0"/>
              <a:t>(click to add)  OBJECTIVES</a:t>
            </a:r>
            <a:endParaRPr lang="en-US" dirty="0"/>
          </a:p>
        </p:txBody>
      </p:sp>
      <p:sp>
        <p:nvSpPr>
          <p:cNvPr id="21" name="Text Placeholder 3"/>
          <p:cNvSpPr>
            <a:spLocks noGrp="1"/>
          </p:cNvSpPr>
          <p:nvPr>
            <p:ph type="body" sz="quarter" idx="21" hasCustomPrompt="1"/>
          </p:nvPr>
        </p:nvSpPr>
        <p:spPr>
          <a:xfrm>
            <a:off x="11365708" y="12530349"/>
            <a:ext cx="10178651" cy="545148"/>
          </a:xfrm>
          <a:prstGeom prst="rect">
            <a:avLst/>
          </a:prstGeom>
        </p:spPr>
        <p:txBody>
          <a:bodyPr wrap="square" lIns="163258" tIns="163258" rIns="163258" bIns="163258">
            <a:spAutoFit/>
          </a:bodyPr>
          <a:lstStyle>
            <a:lvl1pPr marL="0" indent="0">
              <a:buNone/>
              <a:defRPr sz="1400">
                <a:solidFill>
                  <a:schemeClr val="accent5">
                    <a:lumMod val="50000"/>
                  </a:schemeClr>
                </a:solidFill>
                <a:latin typeface="Times New Roman" panose="02020603050405020304" pitchFamily="18" charset="0"/>
                <a:cs typeface="Times New Roman" panose="02020603050405020304" pitchFamily="18" charset="0"/>
              </a:defRPr>
            </a:lvl1pPr>
            <a:lvl2pPr marL="1061176" indent="-408145">
              <a:defRPr sz="1800">
                <a:latin typeface="Trebuchet MS" pitchFamily="34" charset="0"/>
              </a:defRPr>
            </a:lvl2pPr>
            <a:lvl3pPr marL="1469322" indent="-408145">
              <a:defRPr sz="1800">
                <a:latin typeface="Trebuchet MS" pitchFamily="34" charset="0"/>
              </a:defRPr>
            </a:lvl3pPr>
            <a:lvl4pPr marL="1918281" indent="-448960">
              <a:defRPr sz="1800">
                <a:latin typeface="Trebuchet MS" pitchFamily="34" charset="0"/>
              </a:defRPr>
            </a:lvl4pPr>
            <a:lvl5pPr marL="2244797" indent="-326516">
              <a:defRPr sz="1800">
                <a:latin typeface="Trebuchet MS" pitchFamily="34" charset="0"/>
              </a:defRPr>
            </a:lvl5pPr>
          </a:lstStyle>
          <a:p>
            <a:pPr lvl="0"/>
            <a:r>
              <a:rPr lang="en-US" dirty="0" smtClean="0"/>
              <a:t>Type in or paste your text here</a:t>
            </a:r>
            <a:endParaRPr lang="en-US" dirty="0"/>
          </a:p>
        </p:txBody>
      </p:sp>
      <p:sp>
        <p:nvSpPr>
          <p:cNvPr id="22" name="Text Placeholder 5"/>
          <p:cNvSpPr>
            <a:spLocks noGrp="1"/>
          </p:cNvSpPr>
          <p:nvPr>
            <p:ph type="body" sz="quarter" idx="22" hasCustomPrompt="1"/>
          </p:nvPr>
        </p:nvSpPr>
        <p:spPr>
          <a:xfrm>
            <a:off x="11365708" y="12039627"/>
            <a:ext cx="10178651" cy="455049"/>
          </a:xfrm>
          <a:prstGeom prst="rect">
            <a:avLst/>
          </a:prstGeom>
          <a:noFill/>
        </p:spPr>
        <p:txBody>
          <a:bodyPr wrap="square" lIns="65304" tIns="65304" rIns="65304" bIns="65304" anchor="ctr" anchorCtr="0">
            <a:spAutoFit/>
          </a:bodyPr>
          <a:lstStyle>
            <a:lvl1pPr marL="0" indent="0" algn="ctr">
              <a:buNone/>
              <a:defRPr sz="2100" b="1" u="sng" baseline="0">
                <a:solidFill>
                  <a:schemeClr val="accent5">
                    <a:lumMod val="50000"/>
                  </a:schemeClr>
                </a:solidFill>
              </a:defRPr>
            </a:lvl1pPr>
          </a:lstStyle>
          <a:p>
            <a:pPr lvl="0"/>
            <a:r>
              <a:rPr lang="en-US" dirty="0" smtClean="0"/>
              <a:t>(click to add)  MATERIALS &amp; METHODS</a:t>
            </a:r>
            <a:endParaRPr lang="en-US" dirty="0"/>
          </a:p>
        </p:txBody>
      </p:sp>
      <p:sp>
        <p:nvSpPr>
          <p:cNvPr id="23" name="Text Placeholder 3"/>
          <p:cNvSpPr>
            <a:spLocks noGrp="1"/>
          </p:cNvSpPr>
          <p:nvPr>
            <p:ph type="body" sz="quarter" idx="23" hasCustomPrompt="1"/>
          </p:nvPr>
        </p:nvSpPr>
        <p:spPr>
          <a:xfrm>
            <a:off x="11371662" y="3579389"/>
            <a:ext cx="10178651" cy="545148"/>
          </a:xfrm>
          <a:prstGeom prst="rect">
            <a:avLst/>
          </a:prstGeom>
        </p:spPr>
        <p:txBody>
          <a:bodyPr wrap="square" lIns="163258" tIns="163258" rIns="163258" bIns="163258">
            <a:spAutoFit/>
          </a:bodyPr>
          <a:lstStyle>
            <a:lvl1pPr marL="0" indent="0">
              <a:buNone/>
              <a:tabLst/>
              <a:defRPr sz="1400">
                <a:solidFill>
                  <a:schemeClr val="accent5">
                    <a:lumMod val="50000"/>
                  </a:schemeClr>
                </a:solidFill>
                <a:latin typeface="Times New Roman" panose="02020603050405020304" pitchFamily="18" charset="0"/>
                <a:cs typeface="Times New Roman" panose="02020603050405020304" pitchFamily="18" charset="0"/>
              </a:defRPr>
            </a:lvl1pPr>
            <a:lvl2pPr marL="1061176" indent="-408145">
              <a:defRPr sz="1800">
                <a:latin typeface="Trebuchet MS" pitchFamily="34" charset="0"/>
              </a:defRPr>
            </a:lvl2pPr>
            <a:lvl3pPr marL="1469322" indent="-408145">
              <a:defRPr sz="1800">
                <a:latin typeface="Trebuchet MS" pitchFamily="34" charset="0"/>
              </a:defRPr>
            </a:lvl3pPr>
            <a:lvl4pPr marL="1918281" indent="-448960">
              <a:defRPr sz="1800">
                <a:latin typeface="Trebuchet MS" pitchFamily="34" charset="0"/>
              </a:defRPr>
            </a:lvl4pPr>
            <a:lvl5pPr marL="2244797" indent="-326516">
              <a:defRPr sz="1800">
                <a:latin typeface="Trebuchet MS" pitchFamily="34" charset="0"/>
              </a:defRPr>
            </a:lvl5pPr>
          </a:lstStyle>
          <a:p>
            <a:pPr lvl="0"/>
            <a:r>
              <a:rPr lang="en-US" dirty="0" smtClean="0"/>
              <a:t>Type in or paste your text here</a:t>
            </a:r>
            <a:endParaRPr lang="en-US" dirty="0"/>
          </a:p>
        </p:txBody>
      </p:sp>
      <p:sp>
        <p:nvSpPr>
          <p:cNvPr id="24" name="Text Placeholder 5"/>
          <p:cNvSpPr>
            <a:spLocks noGrp="1"/>
          </p:cNvSpPr>
          <p:nvPr>
            <p:ph type="body" sz="quarter" idx="24" hasCustomPrompt="1"/>
          </p:nvPr>
        </p:nvSpPr>
        <p:spPr>
          <a:xfrm>
            <a:off x="11365708" y="3110154"/>
            <a:ext cx="10184606" cy="455049"/>
          </a:xfrm>
          <a:prstGeom prst="rect">
            <a:avLst/>
          </a:prstGeom>
          <a:noFill/>
        </p:spPr>
        <p:txBody>
          <a:bodyPr wrap="square" lIns="65304" tIns="65304" rIns="65304" bIns="65304" anchor="ctr" anchorCtr="0">
            <a:spAutoFit/>
          </a:bodyPr>
          <a:lstStyle>
            <a:lvl1pPr marL="0" indent="0" algn="ctr">
              <a:buNone/>
              <a:defRPr sz="2100" b="1" u="sng" baseline="0">
                <a:solidFill>
                  <a:schemeClr val="accent5">
                    <a:lumMod val="50000"/>
                  </a:schemeClr>
                </a:solidFill>
              </a:defRPr>
            </a:lvl1pPr>
          </a:lstStyle>
          <a:p>
            <a:pPr lvl="0"/>
            <a:r>
              <a:rPr lang="en-US" dirty="0" smtClean="0"/>
              <a:t>(click to add)  RESULTS</a:t>
            </a:r>
            <a:endParaRPr lang="en-US" dirty="0"/>
          </a:p>
        </p:txBody>
      </p:sp>
      <p:sp>
        <p:nvSpPr>
          <p:cNvPr id="25" name="Text Placeholder 5"/>
          <p:cNvSpPr>
            <a:spLocks noGrp="1"/>
          </p:cNvSpPr>
          <p:nvPr>
            <p:ph type="body" sz="quarter" idx="25" hasCustomPrompt="1"/>
          </p:nvPr>
        </p:nvSpPr>
        <p:spPr>
          <a:xfrm>
            <a:off x="22046806" y="3110154"/>
            <a:ext cx="10182022" cy="455049"/>
          </a:xfrm>
          <a:prstGeom prst="rect">
            <a:avLst/>
          </a:prstGeom>
          <a:noFill/>
        </p:spPr>
        <p:txBody>
          <a:bodyPr wrap="square" lIns="65304" tIns="65304" rIns="65304" bIns="65304" anchor="ctr" anchorCtr="0">
            <a:spAutoFit/>
          </a:bodyPr>
          <a:lstStyle>
            <a:lvl1pPr marL="0" indent="0" algn="ctr">
              <a:buNone/>
              <a:defRPr sz="2100" b="1" u="sng" baseline="0">
                <a:solidFill>
                  <a:schemeClr val="accent5">
                    <a:lumMod val="50000"/>
                  </a:schemeClr>
                </a:solidFill>
              </a:defRPr>
            </a:lvl1pPr>
          </a:lstStyle>
          <a:p>
            <a:pPr lvl="0"/>
            <a:r>
              <a:rPr lang="en-US" dirty="0" smtClean="0"/>
              <a:t>(click to add)  CONCLUSIONS</a:t>
            </a:r>
            <a:endParaRPr lang="en-US" dirty="0"/>
          </a:p>
        </p:txBody>
      </p:sp>
      <p:sp>
        <p:nvSpPr>
          <p:cNvPr id="26" name="Text Placeholder 3"/>
          <p:cNvSpPr>
            <a:spLocks noGrp="1"/>
          </p:cNvSpPr>
          <p:nvPr>
            <p:ph type="body" sz="quarter" idx="26" hasCustomPrompt="1"/>
          </p:nvPr>
        </p:nvSpPr>
        <p:spPr>
          <a:xfrm>
            <a:off x="22046806" y="3574759"/>
            <a:ext cx="10182022" cy="545148"/>
          </a:xfrm>
          <a:prstGeom prst="rect">
            <a:avLst/>
          </a:prstGeom>
        </p:spPr>
        <p:txBody>
          <a:bodyPr wrap="square" lIns="163258" tIns="163258" rIns="163258" bIns="163258">
            <a:spAutoFit/>
          </a:bodyPr>
          <a:lstStyle>
            <a:lvl1pPr marL="0" indent="0">
              <a:buNone/>
              <a:defRPr sz="1400">
                <a:solidFill>
                  <a:schemeClr val="accent5">
                    <a:lumMod val="50000"/>
                  </a:schemeClr>
                </a:solidFill>
                <a:latin typeface="Times New Roman" panose="02020603050405020304" pitchFamily="18" charset="0"/>
                <a:cs typeface="Times New Roman" panose="02020603050405020304" pitchFamily="18" charset="0"/>
              </a:defRPr>
            </a:lvl1pPr>
            <a:lvl2pPr marL="1061176" indent="-408145">
              <a:defRPr sz="1800">
                <a:latin typeface="Trebuchet MS" pitchFamily="34" charset="0"/>
              </a:defRPr>
            </a:lvl2pPr>
            <a:lvl3pPr marL="1469322" indent="-408145">
              <a:defRPr sz="1800">
                <a:latin typeface="Trebuchet MS" pitchFamily="34" charset="0"/>
              </a:defRPr>
            </a:lvl3pPr>
            <a:lvl4pPr marL="1918281" indent="-448960">
              <a:defRPr sz="1800">
                <a:latin typeface="Trebuchet MS" pitchFamily="34" charset="0"/>
              </a:defRPr>
            </a:lvl4pPr>
            <a:lvl5pPr marL="2244797" indent="-326516">
              <a:defRPr sz="1800">
                <a:latin typeface="Trebuchet MS" pitchFamily="34" charset="0"/>
              </a:defRPr>
            </a:lvl5pPr>
          </a:lstStyle>
          <a:p>
            <a:pPr lvl="0"/>
            <a:r>
              <a:rPr lang="en-US" dirty="0" smtClean="0"/>
              <a:t>Type in or paste your text here</a:t>
            </a:r>
            <a:endParaRPr lang="en-US" dirty="0"/>
          </a:p>
        </p:txBody>
      </p:sp>
      <p:sp>
        <p:nvSpPr>
          <p:cNvPr id="27" name="Text Placeholder 5"/>
          <p:cNvSpPr>
            <a:spLocks noGrp="1"/>
          </p:cNvSpPr>
          <p:nvPr>
            <p:ph type="body" sz="quarter" idx="27" hasCustomPrompt="1"/>
          </p:nvPr>
        </p:nvSpPr>
        <p:spPr>
          <a:xfrm>
            <a:off x="22046806" y="10078145"/>
            <a:ext cx="10182022" cy="455049"/>
          </a:xfrm>
          <a:prstGeom prst="rect">
            <a:avLst/>
          </a:prstGeom>
          <a:noFill/>
        </p:spPr>
        <p:txBody>
          <a:bodyPr wrap="square" lIns="65304" tIns="65304" rIns="65304" bIns="65304" anchor="ctr" anchorCtr="0">
            <a:spAutoFit/>
          </a:bodyPr>
          <a:lstStyle>
            <a:lvl1pPr marL="0" indent="0" algn="ctr">
              <a:buNone/>
              <a:defRPr sz="2100" b="1" u="sng" baseline="0">
                <a:solidFill>
                  <a:schemeClr val="accent5">
                    <a:lumMod val="50000"/>
                  </a:schemeClr>
                </a:solidFill>
              </a:defRPr>
            </a:lvl1pPr>
          </a:lstStyle>
          <a:p>
            <a:pPr lvl="0"/>
            <a:r>
              <a:rPr lang="en-US" dirty="0" smtClean="0"/>
              <a:t>(click to add)  REFERENCES</a:t>
            </a:r>
            <a:endParaRPr lang="en-US" dirty="0"/>
          </a:p>
        </p:txBody>
      </p:sp>
      <p:sp>
        <p:nvSpPr>
          <p:cNvPr id="28" name="Text Placeholder 3"/>
          <p:cNvSpPr>
            <a:spLocks noGrp="1"/>
          </p:cNvSpPr>
          <p:nvPr>
            <p:ph type="body" sz="quarter" idx="28" hasCustomPrompt="1"/>
          </p:nvPr>
        </p:nvSpPr>
        <p:spPr>
          <a:xfrm>
            <a:off x="22043033" y="10598897"/>
            <a:ext cx="10185796" cy="545148"/>
          </a:xfrm>
          <a:prstGeom prst="rect">
            <a:avLst/>
          </a:prstGeom>
        </p:spPr>
        <p:txBody>
          <a:bodyPr wrap="square" lIns="163258" tIns="163258" rIns="163258" bIns="163258">
            <a:spAutoFit/>
          </a:bodyPr>
          <a:lstStyle>
            <a:lvl1pPr marL="0" indent="0">
              <a:buNone/>
              <a:tabLst/>
              <a:defRPr sz="1400">
                <a:solidFill>
                  <a:schemeClr val="accent5">
                    <a:lumMod val="50000"/>
                  </a:schemeClr>
                </a:solidFill>
                <a:latin typeface="Times New Roman" panose="02020603050405020304" pitchFamily="18" charset="0"/>
                <a:cs typeface="Times New Roman" panose="02020603050405020304" pitchFamily="18" charset="0"/>
              </a:defRPr>
            </a:lvl1pPr>
            <a:lvl2pPr marL="1061176" indent="-408145">
              <a:defRPr sz="1800">
                <a:latin typeface="Trebuchet MS" pitchFamily="34" charset="0"/>
              </a:defRPr>
            </a:lvl2pPr>
            <a:lvl3pPr marL="1469322" indent="-408145">
              <a:defRPr sz="1800">
                <a:latin typeface="Trebuchet MS" pitchFamily="34" charset="0"/>
              </a:defRPr>
            </a:lvl3pPr>
            <a:lvl4pPr marL="1918281" indent="-448960">
              <a:defRPr sz="1800">
                <a:latin typeface="Trebuchet MS" pitchFamily="34" charset="0"/>
              </a:defRPr>
            </a:lvl4pPr>
            <a:lvl5pPr marL="2244797" indent="-326516">
              <a:defRPr sz="1800">
                <a:latin typeface="Trebuchet MS" pitchFamily="34" charset="0"/>
              </a:defRPr>
            </a:lvl5pPr>
          </a:lstStyle>
          <a:p>
            <a:pPr lvl="0"/>
            <a:r>
              <a:rPr lang="en-US" dirty="0" smtClean="0"/>
              <a:t>Type in or paste your text here</a:t>
            </a:r>
            <a:endParaRPr lang="en-US" dirty="0"/>
          </a:p>
        </p:txBody>
      </p:sp>
      <p:sp>
        <p:nvSpPr>
          <p:cNvPr id="29" name="Text Placeholder 5"/>
          <p:cNvSpPr>
            <a:spLocks noGrp="1"/>
          </p:cNvSpPr>
          <p:nvPr>
            <p:ph type="body" sz="quarter" idx="29" hasCustomPrompt="1"/>
          </p:nvPr>
        </p:nvSpPr>
        <p:spPr>
          <a:xfrm>
            <a:off x="22046806" y="15018123"/>
            <a:ext cx="10182022" cy="455049"/>
          </a:xfrm>
          <a:prstGeom prst="rect">
            <a:avLst/>
          </a:prstGeom>
          <a:noFill/>
        </p:spPr>
        <p:txBody>
          <a:bodyPr wrap="square" lIns="65304" tIns="65304" rIns="65304" bIns="65304" anchor="ctr" anchorCtr="0">
            <a:spAutoFit/>
          </a:bodyPr>
          <a:lstStyle>
            <a:lvl1pPr marL="0" indent="0" algn="ctr">
              <a:buNone/>
              <a:defRPr sz="2100" b="1" u="sng" baseline="0">
                <a:solidFill>
                  <a:schemeClr val="accent5">
                    <a:lumMod val="50000"/>
                  </a:schemeClr>
                </a:solidFill>
              </a:defRPr>
            </a:lvl1pPr>
          </a:lstStyle>
          <a:p>
            <a:pPr lvl="0"/>
            <a:r>
              <a:rPr lang="en-US" dirty="0" smtClean="0"/>
              <a:t>(click to add)  ACKNOWLEDGEMENTS  or  CONTACT</a:t>
            </a:r>
            <a:endParaRPr lang="en-US" dirty="0"/>
          </a:p>
        </p:txBody>
      </p:sp>
      <p:sp>
        <p:nvSpPr>
          <p:cNvPr id="30" name="Text Placeholder 3"/>
          <p:cNvSpPr>
            <a:spLocks noGrp="1"/>
          </p:cNvSpPr>
          <p:nvPr>
            <p:ph type="body" sz="quarter" idx="30" hasCustomPrompt="1"/>
          </p:nvPr>
        </p:nvSpPr>
        <p:spPr>
          <a:xfrm>
            <a:off x="22046807" y="15513476"/>
            <a:ext cx="10185796" cy="545148"/>
          </a:xfrm>
          <a:prstGeom prst="rect">
            <a:avLst/>
          </a:prstGeom>
        </p:spPr>
        <p:txBody>
          <a:bodyPr wrap="square" lIns="163258" tIns="163258" rIns="163258" bIns="163258">
            <a:spAutoFit/>
          </a:bodyPr>
          <a:lstStyle>
            <a:lvl1pPr marL="0" indent="0">
              <a:buNone/>
              <a:defRPr sz="1400">
                <a:solidFill>
                  <a:schemeClr val="accent5">
                    <a:lumMod val="50000"/>
                  </a:schemeClr>
                </a:solidFill>
                <a:latin typeface="Times New Roman" panose="02020603050405020304" pitchFamily="18" charset="0"/>
                <a:cs typeface="Times New Roman" panose="02020603050405020304" pitchFamily="18" charset="0"/>
              </a:defRPr>
            </a:lvl1pPr>
            <a:lvl2pPr marL="1061176" indent="-408145">
              <a:defRPr sz="1800">
                <a:latin typeface="Trebuchet MS" pitchFamily="34" charset="0"/>
              </a:defRPr>
            </a:lvl2pPr>
            <a:lvl3pPr marL="1469322" indent="-408145">
              <a:defRPr sz="1800">
                <a:latin typeface="Trebuchet MS" pitchFamily="34" charset="0"/>
              </a:defRPr>
            </a:lvl3pPr>
            <a:lvl4pPr marL="1918281" indent="-448960">
              <a:defRPr sz="1800">
                <a:latin typeface="Trebuchet MS" pitchFamily="34" charset="0"/>
              </a:defRPr>
            </a:lvl4pPr>
            <a:lvl5pPr marL="2244797" indent="-326516">
              <a:defRPr sz="1800">
                <a:latin typeface="Trebuchet MS" pitchFamily="34" charset="0"/>
              </a:defRPr>
            </a:lvl5pPr>
          </a:lstStyle>
          <a:p>
            <a:pPr lvl="0"/>
            <a:r>
              <a:rPr lang="en-US" dirty="0" smtClean="0"/>
              <a:t>Type in or paste your text here</a:t>
            </a:r>
            <a:endParaRPr lang="en-US" dirty="0"/>
          </a:p>
        </p:txBody>
      </p:sp>
      <p:sp>
        <p:nvSpPr>
          <p:cNvPr id="63" name="Text Placeholder 76"/>
          <p:cNvSpPr>
            <a:spLocks noGrp="1"/>
          </p:cNvSpPr>
          <p:nvPr>
            <p:ph type="body" sz="quarter" idx="161" hasCustomPrompt="1"/>
          </p:nvPr>
        </p:nvSpPr>
        <p:spPr>
          <a:xfrm>
            <a:off x="4406950" y="1366762"/>
            <a:ext cx="24109797" cy="766837"/>
          </a:xfrm>
          <a:prstGeom prst="rect">
            <a:avLst/>
          </a:prstGeom>
        </p:spPr>
        <p:txBody>
          <a:bodyPr>
            <a:normAutofit/>
          </a:bodyPr>
          <a:lstStyle>
            <a:lvl1pPr marL="0" indent="0" algn="ctr">
              <a:buFontTx/>
              <a:buNone/>
              <a:defRPr sz="4400">
                <a:solidFill>
                  <a:schemeClr val="accent5">
                    <a:lumMod val="50000"/>
                  </a:schemeClr>
                </a:solidFill>
              </a:defRPr>
            </a:lvl1pPr>
            <a:lvl2pPr>
              <a:buFontTx/>
              <a:buNone/>
              <a:defRPr sz="7200"/>
            </a:lvl2pPr>
            <a:lvl3pPr>
              <a:buFontTx/>
              <a:buNone/>
              <a:defRPr sz="7200"/>
            </a:lvl3pPr>
            <a:lvl4pPr>
              <a:buFontTx/>
              <a:buNone/>
              <a:defRPr sz="7200"/>
            </a:lvl4pPr>
            <a:lvl5pPr>
              <a:buFontTx/>
              <a:buNone/>
              <a:defRPr sz="7200"/>
            </a:lvl5pPr>
          </a:lstStyle>
          <a:p>
            <a:pPr lvl="0"/>
            <a:r>
              <a:rPr lang="en-US" dirty="0" smtClean="0"/>
              <a:t>Click here to add authors</a:t>
            </a:r>
            <a:endParaRPr lang="en-US" dirty="0"/>
          </a:p>
        </p:txBody>
      </p:sp>
      <p:sp>
        <p:nvSpPr>
          <p:cNvPr id="64" name="Text Placeholder 76"/>
          <p:cNvSpPr>
            <a:spLocks noGrp="1"/>
          </p:cNvSpPr>
          <p:nvPr>
            <p:ph type="body" sz="quarter" idx="195" hasCustomPrompt="1"/>
          </p:nvPr>
        </p:nvSpPr>
        <p:spPr>
          <a:xfrm>
            <a:off x="4406950" y="2137990"/>
            <a:ext cx="24109797" cy="634555"/>
          </a:xfrm>
          <a:prstGeom prst="rect">
            <a:avLst/>
          </a:prstGeom>
        </p:spPr>
        <p:txBody>
          <a:bodyPr>
            <a:normAutofit/>
          </a:bodyPr>
          <a:lstStyle>
            <a:lvl1pPr marL="0" indent="0" algn="ctr">
              <a:buFontTx/>
              <a:buNone/>
              <a:defRPr sz="3600">
                <a:solidFill>
                  <a:schemeClr val="accent5">
                    <a:lumMod val="50000"/>
                  </a:schemeClr>
                </a:solidFill>
              </a:defRPr>
            </a:lvl1pPr>
            <a:lvl2pPr>
              <a:buFontTx/>
              <a:buNone/>
              <a:defRPr sz="7200"/>
            </a:lvl2pPr>
            <a:lvl3pPr>
              <a:buFontTx/>
              <a:buNone/>
              <a:defRPr sz="7200"/>
            </a:lvl3pPr>
            <a:lvl4pPr>
              <a:buFontTx/>
              <a:buNone/>
              <a:defRPr sz="7200"/>
            </a:lvl4pPr>
            <a:lvl5pPr>
              <a:buFontTx/>
              <a:buNone/>
              <a:defRPr sz="7200"/>
            </a:lvl5pPr>
          </a:lstStyle>
          <a:p>
            <a:pPr lvl="0"/>
            <a:r>
              <a:rPr lang="en-US" dirty="0" smtClean="0"/>
              <a:t>Click here to add affiliations</a:t>
            </a:r>
            <a:endParaRPr lang="en-US" dirty="0"/>
          </a:p>
        </p:txBody>
      </p:sp>
      <p:sp>
        <p:nvSpPr>
          <p:cNvPr id="65" name="Text Placeholder 76"/>
          <p:cNvSpPr>
            <a:spLocks noGrp="1"/>
          </p:cNvSpPr>
          <p:nvPr>
            <p:ph type="body" sz="quarter" idx="196" hasCustomPrompt="1"/>
          </p:nvPr>
        </p:nvSpPr>
        <p:spPr>
          <a:xfrm>
            <a:off x="4406950" y="273839"/>
            <a:ext cx="24109797" cy="1092924"/>
          </a:xfrm>
          <a:prstGeom prst="rect">
            <a:avLst/>
          </a:prstGeom>
        </p:spPr>
        <p:txBody>
          <a:bodyPr>
            <a:normAutofit/>
          </a:bodyPr>
          <a:lstStyle>
            <a:lvl1pPr marL="0" indent="0" algn="ctr">
              <a:buFontTx/>
              <a:buNone/>
              <a:defRPr sz="6000" b="1">
                <a:solidFill>
                  <a:schemeClr val="accent5">
                    <a:lumMod val="50000"/>
                  </a:schemeClr>
                </a:solidFill>
              </a:defRPr>
            </a:lvl1pPr>
            <a:lvl2pPr>
              <a:buFontTx/>
              <a:buNone/>
              <a:defRPr sz="7200"/>
            </a:lvl2pPr>
            <a:lvl3pPr>
              <a:buFontTx/>
              <a:buNone/>
              <a:defRPr sz="7200"/>
            </a:lvl3pPr>
            <a:lvl4pPr>
              <a:buFontTx/>
              <a:buNone/>
              <a:defRPr sz="7200"/>
            </a:lvl4pPr>
            <a:lvl5pPr>
              <a:buFontTx/>
              <a:buNone/>
              <a:defRPr sz="7200"/>
            </a:lvl5pPr>
          </a:lstStyle>
          <a:p>
            <a:pPr lvl="0"/>
            <a:r>
              <a:rPr lang="en-US" dirty="0" smtClean="0"/>
              <a:t>Click here to add title</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ide center column">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678141" y="3550696"/>
            <a:ext cx="7542610" cy="545148"/>
          </a:xfrm>
          <a:prstGeom prst="rect">
            <a:avLst/>
          </a:prstGeom>
        </p:spPr>
        <p:txBody>
          <a:bodyPr wrap="square" lIns="163258" tIns="163258" rIns="163258" bIns="163258">
            <a:spAutoFit/>
          </a:bodyPr>
          <a:lstStyle>
            <a:lvl1pPr marL="0" indent="0">
              <a:buNone/>
              <a:defRPr sz="1400">
                <a:solidFill>
                  <a:schemeClr val="accent5">
                    <a:lumMod val="50000"/>
                  </a:schemeClr>
                </a:solidFill>
                <a:latin typeface="Times New Roman" panose="02020603050405020304" pitchFamily="18" charset="0"/>
                <a:cs typeface="Times New Roman" panose="02020603050405020304" pitchFamily="18" charset="0"/>
              </a:defRPr>
            </a:lvl1pPr>
            <a:lvl2pPr marL="1061176" indent="-408145">
              <a:defRPr sz="1800">
                <a:latin typeface="Trebuchet MS" pitchFamily="34" charset="0"/>
              </a:defRPr>
            </a:lvl2pPr>
            <a:lvl3pPr marL="1469322" indent="-408145">
              <a:defRPr sz="1800">
                <a:latin typeface="Trebuchet MS" pitchFamily="34" charset="0"/>
              </a:defRPr>
            </a:lvl3pPr>
            <a:lvl4pPr marL="1918281" indent="-448960">
              <a:defRPr sz="1800">
                <a:latin typeface="Trebuchet MS" pitchFamily="34" charset="0"/>
              </a:defRPr>
            </a:lvl4pPr>
            <a:lvl5pPr marL="2244797" indent="-326516">
              <a:defRPr sz="1800">
                <a:latin typeface="Trebuchet MS" pitchFamily="34" charset="0"/>
              </a:defRPr>
            </a:lvl5pPr>
          </a:lstStyle>
          <a:p>
            <a:pPr lvl="0"/>
            <a:r>
              <a:rPr lang="en-US" dirty="0" smtClean="0"/>
              <a:t>Enter your text here</a:t>
            </a:r>
            <a:endParaRPr lang="en-US" dirty="0"/>
          </a:p>
        </p:txBody>
      </p:sp>
      <p:sp>
        <p:nvSpPr>
          <p:cNvPr id="6" name="Text Placeholder 5"/>
          <p:cNvSpPr>
            <a:spLocks noGrp="1"/>
          </p:cNvSpPr>
          <p:nvPr>
            <p:ph type="body" sz="quarter" idx="11" hasCustomPrompt="1"/>
          </p:nvPr>
        </p:nvSpPr>
        <p:spPr>
          <a:xfrm>
            <a:off x="691756" y="3110154"/>
            <a:ext cx="7536656" cy="455049"/>
          </a:xfrm>
          <a:prstGeom prst="rect">
            <a:avLst/>
          </a:prstGeom>
          <a:noFill/>
        </p:spPr>
        <p:txBody>
          <a:bodyPr lIns="65304" tIns="65304" rIns="65304" bIns="65304" anchor="ctr" anchorCtr="0">
            <a:spAutoFit/>
          </a:bodyPr>
          <a:lstStyle>
            <a:lvl1pPr marL="0" indent="0" algn="ctr">
              <a:buNone/>
              <a:defRPr sz="2100" b="1" u="sng" baseline="0">
                <a:solidFill>
                  <a:schemeClr val="accent5">
                    <a:lumMod val="50000"/>
                  </a:schemeClr>
                </a:solidFill>
              </a:defRPr>
            </a:lvl1pPr>
          </a:lstStyle>
          <a:p>
            <a:pPr lvl="0"/>
            <a:r>
              <a:rPr lang="en-US" dirty="0" smtClean="0"/>
              <a:t>(click to add) INTRODUCTION or ABSTRACT</a:t>
            </a:r>
            <a:endParaRPr lang="en-US" dirty="0"/>
          </a:p>
        </p:txBody>
      </p:sp>
      <p:sp>
        <p:nvSpPr>
          <p:cNvPr id="19" name="Text Placeholder 3"/>
          <p:cNvSpPr>
            <a:spLocks noGrp="1"/>
          </p:cNvSpPr>
          <p:nvPr>
            <p:ph type="body" sz="quarter" idx="19" hasCustomPrompt="1"/>
          </p:nvPr>
        </p:nvSpPr>
        <p:spPr>
          <a:xfrm>
            <a:off x="676949" y="8825780"/>
            <a:ext cx="7543800" cy="545148"/>
          </a:xfrm>
          <a:prstGeom prst="rect">
            <a:avLst/>
          </a:prstGeom>
        </p:spPr>
        <p:txBody>
          <a:bodyPr wrap="square" lIns="163258" tIns="163258" rIns="163258" bIns="163258">
            <a:spAutoFit/>
          </a:bodyPr>
          <a:lstStyle>
            <a:lvl1pPr marL="0" indent="0">
              <a:buNone/>
              <a:defRPr sz="1400">
                <a:solidFill>
                  <a:schemeClr val="accent5">
                    <a:lumMod val="50000"/>
                  </a:schemeClr>
                </a:solidFill>
                <a:latin typeface="Times New Roman" panose="02020603050405020304" pitchFamily="18" charset="0"/>
                <a:cs typeface="Times New Roman" panose="02020603050405020304" pitchFamily="18" charset="0"/>
              </a:defRPr>
            </a:lvl1pPr>
            <a:lvl2pPr marL="1061176" indent="-408145">
              <a:defRPr sz="1800">
                <a:latin typeface="Trebuchet MS" pitchFamily="34" charset="0"/>
              </a:defRPr>
            </a:lvl2pPr>
            <a:lvl3pPr marL="1469322" indent="-408145">
              <a:defRPr sz="1800">
                <a:latin typeface="Trebuchet MS" pitchFamily="34" charset="0"/>
              </a:defRPr>
            </a:lvl3pPr>
            <a:lvl4pPr marL="1918281" indent="-448960">
              <a:defRPr sz="1800">
                <a:latin typeface="Trebuchet MS" pitchFamily="34" charset="0"/>
              </a:defRPr>
            </a:lvl4pPr>
            <a:lvl5pPr marL="2244797" indent="-326516">
              <a:defRPr sz="1800">
                <a:latin typeface="Trebuchet MS" pitchFamily="34" charset="0"/>
              </a:defRPr>
            </a:lvl5pPr>
          </a:lstStyle>
          <a:p>
            <a:pPr lvl="0"/>
            <a:r>
              <a:rPr lang="en-US" dirty="0" smtClean="0"/>
              <a:t>Enter your text here</a:t>
            </a:r>
            <a:endParaRPr lang="en-US" dirty="0"/>
          </a:p>
        </p:txBody>
      </p:sp>
      <p:sp>
        <p:nvSpPr>
          <p:cNvPr id="20" name="Text Placeholder 5"/>
          <p:cNvSpPr>
            <a:spLocks noGrp="1"/>
          </p:cNvSpPr>
          <p:nvPr>
            <p:ph type="body" sz="quarter" idx="20" hasCustomPrompt="1"/>
          </p:nvPr>
        </p:nvSpPr>
        <p:spPr>
          <a:xfrm>
            <a:off x="691755" y="8329105"/>
            <a:ext cx="7537847" cy="455049"/>
          </a:xfrm>
          <a:prstGeom prst="rect">
            <a:avLst/>
          </a:prstGeom>
          <a:noFill/>
        </p:spPr>
        <p:txBody>
          <a:bodyPr wrap="square" lIns="65304" tIns="65304" rIns="65304" bIns="65304" anchor="ctr" anchorCtr="0">
            <a:spAutoFit/>
          </a:bodyPr>
          <a:lstStyle>
            <a:lvl1pPr marL="0" indent="0" algn="ctr">
              <a:buNone/>
              <a:defRPr sz="2100" b="1" u="sng" baseline="0">
                <a:solidFill>
                  <a:schemeClr val="accent5">
                    <a:lumMod val="50000"/>
                  </a:schemeClr>
                </a:solidFill>
              </a:defRPr>
            </a:lvl1pPr>
          </a:lstStyle>
          <a:p>
            <a:pPr lvl="0"/>
            <a:r>
              <a:rPr lang="en-US" dirty="0" smtClean="0"/>
              <a:t>(click to add)  OBJECTIVES</a:t>
            </a:r>
            <a:endParaRPr lang="en-US" dirty="0"/>
          </a:p>
        </p:txBody>
      </p:sp>
      <p:sp>
        <p:nvSpPr>
          <p:cNvPr id="21" name="Text Placeholder 3"/>
          <p:cNvSpPr>
            <a:spLocks noGrp="1"/>
          </p:cNvSpPr>
          <p:nvPr>
            <p:ph type="body" sz="quarter" idx="21" hasCustomPrompt="1"/>
          </p:nvPr>
        </p:nvSpPr>
        <p:spPr>
          <a:xfrm>
            <a:off x="8696188" y="3570128"/>
            <a:ext cx="15540036" cy="545148"/>
          </a:xfrm>
          <a:prstGeom prst="rect">
            <a:avLst/>
          </a:prstGeom>
        </p:spPr>
        <p:txBody>
          <a:bodyPr wrap="square" lIns="163258" tIns="163258" rIns="163258" bIns="163258">
            <a:spAutoFit/>
          </a:bodyPr>
          <a:lstStyle>
            <a:lvl1pPr marL="0" indent="0">
              <a:buNone/>
              <a:defRPr sz="1400">
                <a:solidFill>
                  <a:schemeClr val="accent5">
                    <a:lumMod val="50000"/>
                  </a:schemeClr>
                </a:solidFill>
                <a:latin typeface="Times New Roman" panose="02020603050405020304" pitchFamily="18" charset="0"/>
                <a:cs typeface="Times New Roman" panose="02020603050405020304" pitchFamily="18" charset="0"/>
              </a:defRPr>
            </a:lvl1pPr>
            <a:lvl2pPr marL="1061176" indent="-408145">
              <a:defRPr sz="1800">
                <a:latin typeface="Trebuchet MS" pitchFamily="34" charset="0"/>
              </a:defRPr>
            </a:lvl2pPr>
            <a:lvl3pPr marL="1469322" indent="-408145">
              <a:defRPr sz="1800">
                <a:latin typeface="Trebuchet MS" pitchFamily="34" charset="0"/>
              </a:defRPr>
            </a:lvl3pPr>
            <a:lvl4pPr marL="1918281" indent="-448960">
              <a:defRPr sz="1800">
                <a:latin typeface="Trebuchet MS" pitchFamily="34" charset="0"/>
              </a:defRPr>
            </a:lvl4pPr>
            <a:lvl5pPr marL="2244797" indent="-326516">
              <a:defRPr sz="1800">
                <a:latin typeface="Trebuchet MS" pitchFamily="34" charset="0"/>
              </a:defRPr>
            </a:lvl5pPr>
          </a:lstStyle>
          <a:p>
            <a:pPr lvl="0"/>
            <a:r>
              <a:rPr lang="en-US" dirty="0" smtClean="0"/>
              <a:t>Enter your text here</a:t>
            </a:r>
            <a:endParaRPr lang="en-US" dirty="0"/>
          </a:p>
        </p:txBody>
      </p:sp>
      <p:sp>
        <p:nvSpPr>
          <p:cNvPr id="22" name="Text Placeholder 5"/>
          <p:cNvSpPr>
            <a:spLocks noGrp="1"/>
          </p:cNvSpPr>
          <p:nvPr>
            <p:ph type="body" sz="quarter" idx="22" hasCustomPrompt="1"/>
          </p:nvPr>
        </p:nvSpPr>
        <p:spPr>
          <a:xfrm>
            <a:off x="8696187" y="3110154"/>
            <a:ext cx="15540038" cy="455049"/>
          </a:xfrm>
          <a:prstGeom prst="rect">
            <a:avLst/>
          </a:prstGeom>
          <a:noFill/>
        </p:spPr>
        <p:txBody>
          <a:bodyPr wrap="square" lIns="65304" tIns="65304" rIns="65304" bIns="65304" anchor="ctr" anchorCtr="0">
            <a:spAutoFit/>
          </a:bodyPr>
          <a:lstStyle>
            <a:lvl1pPr marL="0" indent="0" algn="ctr">
              <a:buNone/>
              <a:defRPr sz="2100" b="1" u="sng" baseline="0">
                <a:solidFill>
                  <a:schemeClr val="accent5">
                    <a:lumMod val="50000"/>
                  </a:schemeClr>
                </a:solidFill>
              </a:defRPr>
            </a:lvl1pPr>
          </a:lstStyle>
          <a:p>
            <a:pPr lvl="0"/>
            <a:r>
              <a:rPr lang="en-US" dirty="0" smtClean="0"/>
              <a:t>(header)  MATERIALS &amp; METHODS</a:t>
            </a:r>
            <a:endParaRPr lang="en-US" dirty="0"/>
          </a:p>
        </p:txBody>
      </p:sp>
      <p:sp>
        <p:nvSpPr>
          <p:cNvPr id="23" name="Text Placeholder 3"/>
          <p:cNvSpPr>
            <a:spLocks noGrp="1"/>
          </p:cNvSpPr>
          <p:nvPr>
            <p:ph type="body" sz="quarter" idx="23" hasCustomPrompt="1"/>
          </p:nvPr>
        </p:nvSpPr>
        <p:spPr>
          <a:xfrm>
            <a:off x="8696187" y="12796679"/>
            <a:ext cx="15540038" cy="545148"/>
          </a:xfrm>
          <a:prstGeom prst="rect">
            <a:avLst/>
          </a:prstGeom>
        </p:spPr>
        <p:txBody>
          <a:bodyPr wrap="square" lIns="163258" tIns="163258" rIns="163258" bIns="163258">
            <a:spAutoFit/>
          </a:bodyPr>
          <a:lstStyle>
            <a:lvl1pPr marL="0" indent="0">
              <a:buNone/>
              <a:defRPr sz="1400">
                <a:solidFill>
                  <a:schemeClr val="accent5">
                    <a:lumMod val="50000"/>
                  </a:schemeClr>
                </a:solidFill>
                <a:latin typeface="Times New Roman" panose="02020603050405020304" pitchFamily="18" charset="0"/>
                <a:cs typeface="Times New Roman" panose="02020603050405020304" pitchFamily="18" charset="0"/>
              </a:defRPr>
            </a:lvl1pPr>
            <a:lvl2pPr marL="1061176" indent="-408145">
              <a:defRPr sz="1800">
                <a:latin typeface="Trebuchet MS" pitchFamily="34" charset="0"/>
              </a:defRPr>
            </a:lvl2pPr>
            <a:lvl3pPr marL="1469322" indent="-408145">
              <a:defRPr sz="1800">
                <a:latin typeface="Trebuchet MS" pitchFamily="34" charset="0"/>
              </a:defRPr>
            </a:lvl3pPr>
            <a:lvl4pPr marL="1918281" indent="-448960">
              <a:defRPr sz="1800">
                <a:latin typeface="Trebuchet MS" pitchFamily="34" charset="0"/>
              </a:defRPr>
            </a:lvl4pPr>
            <a:lvl5pPr marL="2244797" indent="-326516">
              <a:defRPr sz="1800">
                <a:latin typeface="Trebuchet MS" pitchFamily="34" charset="0"/>
              </a:defRPr>
            </a:lvl5pPr>
          </a:lstStyle>
          <a:p>
            <a:pPr lvl="0"/>
            <a:r>
              <a:rPr lang="en-US" dirty="0" smtClean="0"/>
              <a:t>Enter your text here</a:t>
            </a:r>
            <a:endParaRPr lang="en-US" dirty="0"/>
          </a:p>
        </p:txBody>
      </p:sp>
      <p:sp>
        <p:nvSpPr>
          <p:cNvPr id="24" name="Text Placeholder 5"/>
          <p:cNvSpPr>
            <a:spLocks noGrp="1"/>
          </p:cNvSpPr>
          <p:nvPr>
            <p:ph type="body" sz="quarter" idx="24" hasCustomPrompt="1"/>
          </p:nvPr>
        </p:nvSpPr>
        <p:spPr>
          <a:xfrm>
            <a:off x="8696187" y="12332075"/>
            <a:ext cx="15540038" cy="455049"/>
          </a:xfrm>
          <a:prstGeom prst="rect">
            <a:avLst/>
          </a:prstGeom>
          <a:noFill/>
        </p:spPr>
        <p:txBody>
          <a:bodyPr wrap="square" lIns="65304" tIns="65304" rIns="65304" bIns="65304" anchor="ctr" anchorCtr="0">
            <a:spAutoFit/>
          </a:bodyPr>
          <a:lstStyle>
            <a:lvl1pPr marL="0" indent="0" algn="ctr">
              <a:buNone/>
              <a:defRPr sz="2100" b="1" u="sng" baseline="0">
                <a:solidFill>
                  <a:schemeClr val="accent5">
                    <a:lumMod val="50000"/>
                  </a:schemeClr>
                </a:solidFill>
              </a:defRPr>
            </a:lvl1pPr>
          </a:lstStyle>
          <a:p>
            <a:pPr lvl="0"/>
            <a:r>
              <a:rPr lang="en-US" dirty="0" smtClean="0"/>
              <a:t>(click to add)  RESULTS</a:t>
            </a:r>
            <a:endParaRPr lang="en-US" dirty="0"/>
          </a:p>
        </p:txBody>
      </p:sp>
      <p:sp>
        <p:nvSpPr>
          <p:cNvPr id="25" name="Text Placeholder 5"/>
          <p:cNvSpPr>
            <a:spLocks noGrp="1"/>
          </p:cNvSpPr>
          <p:nvPr>
            <p:ph type="body" sz="quarter" idx="25" hasCustomPrompt="1"/>
          </p:nvPr>
        </p:nvSpPr>
        <p:spPr>
          <a:xfrm>
            <a:off x="24715629" y="3110154"/>
            <a:ext cx="7535264" cy="455049"/>
          </a:xfrm>
          <a:prstGeom prst="rect">
            <a:avLst/>
          </a:prstGeom>
          <a:noFill/>
        </p:spPr>
        <p:txBody>
          <a:bodyPr wrap="square" lIns="65304" tIns="65304" rIns="65304" bIns="65304" anchor="ctr" anchorCtr="0">
            <a:spAutoFit/>
          </a:bodyPr>
          <a:lstStyle>
            <a:lvl1pPr marL="0" indent="0" algn="ctr">
              <a:buNone/>
              <a:defRPr sz="2100" b="1" u="sng" baseline="0">
                <a:solidFill>
                  <a:schemeClr val="accent5">
                    <a:lumMod val="50000"/>
                  </a:schemeClr>
                </a:solidFill>
              </a:defRPr>
            </a:lvl1pPr>
          </a:lstStyle>
          <a:p>
            <a:pPr lvl="0"/>
            <a:r>
              <a:rPr lang="en-US" dirty="0" smtClean="0"/>
              <a:t>(click to add) CONCLUSIONS</a:t>
            </a:r>
            <a:endParaRPr lang="en-US" dirty="0"/>
          </a:p>
        </p:txBody>
      </p:sp>
      <p:sp>
        <p:nvSpPr>
          <p:cNvPr id="26" name="Text Placeholder 3"/>
          <p:cNvSpPr>
            <a:spLocks noGrp="1"/>
          </p:cNvSpPr>
          <p:nvPr>
            <p:ph type="body" sz="quarter" idx="26" hasCustomPrompt="1"/>
          </p:nvPr>
        </p:nvSpPr>
        <p:spPr>
          <a:xfrm>
            <a:off x="24715629" y="3574759"/>
            <a:ext cx="7535264" cy="545148"/>
          </a:xfrm>
          <a:prstGeom prst="rect">
            <a:avLst/>
          </a:prstGeom>
        </p:spPr>
        <p:txBody>
          <a:bodyPr wrap="square" lIns="163258" tIns="163258" rIns="163258" bIns="163258">
            <a:spAutoFit/>
          </a:bodyPr>
          <a:lstStyle>
            <a:lvl1pPr marL="0" indent="0">
              <a:buNone/>
              <a:defRPr sz="1400">
                <a:solidFill>
                  <a:schemeClr val="accent5">
                    <a:lumMod val="50000"/>
                  </a:schemeClr>
                </a:solidFill>
                <a:latin typeface="Times New Roman" panose="02020603050405020304" pitchFamily="18" charset="0"/>
                <a:cs typeface="Times New Roman" panose="02020603050405020304" pitchFamily="18" charset="0"/>
              </a:defRPr>
            </a:lvl1pPr>
            <a:lvl2pPr marL="1061176" indent="-408145">
              <a:defRPr sz="1800">
                <a:latin typeface="Trebuchet MS" pitchFamily="34" charset="0"/>
              </a:defRPr>
            </a:lvl2pPr>
            <a:lvl3pPr marL="1469322" indent="-408145">
              <a:defRPr sz="1800">
                <a:latin typeface="Trebuchet MS" pitchFamily="34" charset="0"/>
              </a:defRPr>
            </a:lvl3pPr>
            <a:lvl4pPr marL="1918281" indent="-448960">
              <a:defRPr sz="1800">
                <a:latin typeface="Trebuchet MS" pitchFamily="34" charset="0"/>
              </a:defRPr>
            </a:lvl4pPr>
            <a:lvl5pPr marL="2244797" indent="-326516">
              <a:defRPr sz="1800">
                <a:latin typeface="Trebuchet MS" pitchFamily="34" charset="0"/>
              </a:defRPr>
            </a:lvl5pPr>
          </a:lstStyle>
          <a:p>
            <a:pPr lvl="0"/>
            <a:r>
              <a:rPr lang="en-US" dirty="0" smtClean="0"/>
              <a:t>Enter your text here</a:t>
            </a:r>
            <a:endParaRPr lang="en-US" dirty="0"/>
          </a:p>
        </p:txBody>
      </p:sp>
      <p:sp>
        <p:nvSpPr>
          <p:cNvPr id="27" name="Text Placeholder 5"/>
          <p:cNvSpPr>
            <a:spLocks noGrp="1"/>
          </p:cNvSpPr>
          <p:nvPr>
            <p:ph type="body" sz="quarter" idx="27" hasCustomPrompt="1"/>
          </p:nvPr>
        </p:nvSpPr>
        <p:spPr>
          <a:xfrm>
            <a:off x="24715629" y="8364237"/>
            <a:ext cx="7535264" cy="455049"/>
          </a:xfrm>
          <a:prstGeom prst="rect">
            <a:avLst/>
          </a:prstGeom>
          <a:noFill/>
        </p:spPr>
        <p:txBody>
          <a:bodyPr wrap="square" lIns="65304" tIns="65304" rIns="65304" bIns="65304" anchor="ctr" anchorCtr="0">
            <a:spAutoFit/>
          </a:bodyPr>
          <a:lstStyle>
            <a:lvl1pPr marL="0" indent="0" algn="ctr">
              <a:buNone/>
              <a:defRPr sz="2100" b="1" u="sng" baseline="0">
                <a:solidFill>
                  <a:schemeClr val="accent5">
                    <a:lumMod val="50000"/>
                  </a:schemeClr>
                </a:solidFill>
              </a:defRPr>
            </a:lvl1pPr>
          </a:lstStyle>
          <a:p>
            <a:pPr lvl="0"/>
            <a:r>
              <a:rPr lang="en-US" dirty="0" smtClean="0"/>
              <a:t>(click to add) REFERENCES</a:t>
            </a:r>
            <a:endParaRPr lang="en-US" dirty="0"/>
          </a:p>
        </p:txBody>
      </p:sp>
      <p:sp>
        <p:nvSpPr>
          <p:cNvPr id="28" name="Text Placeholder 3"/>
          <p:cNvSpPr>
            <a:spLocks noGrp="1"/>
          </p:cNvSpPr>
          <p:nvPr>
            <p:ph type="body" sz="quarter" idx="28" hasCustomPrompt="1"/>
          </p:nvPr>
        </p:nvSpPr>
        <p:spPr>
          <a:xfrm>
            <a:off x="24713742" y="8828841"/>
            <a:ext cx="7539038" cy="545148"/>
          </a:xfrm>
          <a:prstGeom prst="rect">
            <a:avLst/>
          </a:prstGeom>
        </p:spPr>
        <p:txBody>
          <a:bodyPr wrap="square" lIns="163258" tIns="163258" rIns="163258" bIns="163258">
            <a:spAutoFit/>
          </a:bodyPr>
          <a:lstStyle>
            <a:lvl1pPr marL="0" indent="0">
              <a:buNone/>
              <a:defRPr sz="1400">
                <a:solidFill>
                  <a:schemeClr val="accent5">
                    <a:lumMod val="50000"/>
                  </a:schemeClr>
                </a:solidFill>
                <a:latin typeface="Times New Roman" panose="02020603050405020304" pitchFamily="18" charset="0"/>
                <a:cs typeface="Times New Roman" panose="02020603050405020304" pitchFamily="18" charset="0"/>
              </a:defRPr>
            </a:lvl1pPr>
            <a:lvl2pPr marL="1061176" indent="-408145">
              <a:defRPr sz="1800">
                <a:latin typeface="Trebuchet MS" pitchFamily="34" charset="0"/>
              </a:defRPr>
            </a:lvl2pPr>
            <a:lvl3pPr marL="1469322" indent="-408145">
              <a:defRPr sz="1800">
                <a:latin typeface="Trebuchet MS" pitchFamily="34" charset="0"/>
              </a:defRPr>
            </a:lvl3pPr>
            <a:lvl4pPr marL="1918281" indent="-448960">
              <a:defRPr sz="1800">
                <a:latin typeface="Trebuchet MS" pitchFamily="34" charset="0"/>
              </a:defRPr>
            </a:lvl4pPr>
            <a:lvl5pPr marL="2244797" indent="-326516">
              <a:defRPr sz="1800">
                <a:latin typeface="Trebuchet MS" pitchFamily="34" charset="0"/>
              </a:defRPr>
            </a:lvl5pPr>
          </a:lstStyle>
          <a:p>
            <a:pPr lvl="0"/>
            <a:r>
              <a:rPr lang="en-US" dirty="0" smtClean="0"/>
              <a:t>Enter your text here</a:t>
            </a:r>
            <a:endParaRPr lang="en-US" dirty="0"/>
          </a:p>
        </p:txBody>
      </p:sp>
      <p:sp>
        <p:nvSpPr>
          <p:cNvPr id="29" name="Text Placeholder 5"/>
          <p:cNvSpPr>
            <a:spLocks noGrp="1"/>
          </p:cNvSpPr>
          <p:nvPr>
            <p:ph type="body" sz="quarter" idx="29" hasCustomPrompt="1"/>
          </p:nvPr>
        </p:nvSpPr>
        <p:spPr>
          <a:xfrm>
            <a:off x="24715629" y="15018123"/>
            <a:ext cx="7535264" cy="455049"/>
          </a:xfrm>
          <a:prstGeom prst="rect">
            <a:avLst/>
          </a:prstGeom>
          <a:noFill/>
        </p:spPr>
        <p:txBody>
          <a:bodyPr wrap="square" lIns="65304" tIns="65304" rIns="65304" bIns="65304" anchor="ctr" anchorCtr="0">
            <a:spAutoFit/>
          </a:bodyPr>
          <a:lstStyle>
            <a:lvl1pPr marL="0" indent="0" algn="ctr">
              <a:buNone/>
              <a:defRPr sz="2100" b="1" u="sng" baseline="0">
                <a:solidFill>
                  <a:schemeClr val="accent5">
                    <a:lumMod val="50000"/>
                  </a:schemeClr>
                </a:solidFill>
              </a:defRPr>
            </a:lvl1pPr>
          </a:lstStyle>
          <a:p>
            <a:pPr lvl="0"/>
            <a:r>
              <a:rPr lang="en-US" dirty="0" smtClean="0"/>
              <a:t>(click to add)  ACKNOWLEDGEMENTS or CONTACT</a:t>
            </a:r>
            <a:endParaRPr lang="en-US" dirty="0"/>
          </a:p>
        </p:txBody>
      </p:sp>
      <p:sp>
        <p:nvSpPr>
          <p:cNvPr id="30" name="Text Placeholder 3"/>
          <p:cNvSpPr>
            <a:spLocks noGrp="1"/>
          </p:cNvSpPr>
          <p:nvPr>
            <p:ph type="body" sz="quarter" idx="30" hasCustomPrompt="1"/>
          </p:nvPr>
        </p:nvSpPr>
        <p:spPr>
          <a:xfrm>
            <a:off x="24713742" y="15486960"/>
            <a:ext cx="7539038" cy="545148"/>
          </a:xfrm>
          <a:prstGeom prst="rect">
            <a:avLst/>
          </a:prstGeom>
        </p:spPr>
        <p:txBody>
          <a:bodyPr wrap="square" lIns="163258" tIns="163258" rIns="163258" bIns="163258">
            <a:spAutoFit/>
          </a:bodyPr>
          <a:lstStyle>
            <a:lvl1pPr marL="0" indent="0">
              <a:buNone/>
              <a:defRPr sz="1400">
                <a:solidFill>
                  <a:schemeClr val="accent5">
                    <a:lumMod val="50000"/>
                  </a:schemeClr>
                </a:solidFill>
                <a:latin typeface="Times New Roman" panose="02020603050405020304" pitchFamily="18" charset="0"/>
                <a:cs typeface="Times New Roman" panose="02020603050405020304" pitchFamily="18" charset="0"/>
              </a:defRPr>
            </a:lvl1pPr>
            <a:lvl2pPr marL="1061176" indent="-408145">
              <a:defRPr sz="1800">
                <a:latin typeface="Trebuchet MS" pitchFamily="34" charset="0"/>
              </a:defRPr>
            </a:lvl2pPr>
            <a:lvl3pPr marL="1469322" indent="-408145">
              <a:defRPr sz="1800">
                <a:latin typeface="Trebuchet MS" pitchFamily="34" charset="0"/>
              </a:defRPr>
            </a:lvl3pPr>
            <a:lvl4pPr marL="1918281" indent="-448960">
              <a:defRPr sz="1800">
                <a:latin typeface="Trebuchet MS" pitchFamily="34" charset="0"/>
              </a:defRPr>
            </a:lvl4pPr>
            <a:lvl5pPr marL="2244797" indent="-326516">
              <a:defRPr sz="1800">
                <a:latin typeface="Trebuchet MS" pitchFamily="34" charset="0"/>
              </a:defRPr>
            </a:lvl5pPr>
          </a:lstStyle>
          <a:p>
            <a:pPr lvl="0"/>
            <a:r>
              <a:rPr lang="en-US" dirty="0" smtClean="0"/>
              <a:t>Enter your text here</a:t>
            </a:r>
            <a:endParaRPr lang="en-US" dirty="0"/>
          </a:p>
        </p:txBody>
      </p:sp>
      <p:sp>
        <p:nvSpPr>
          <p:cNvPr id="73" name="Text Placeholder 76"/>
          <p:cNvSpPr>
            <a:spLocks noGrp="1"/>
          </p:cNvSpPr>
          <p:nvPr>
            <p:ph type="body" sz="quarter" idx="161" hasCustomPrompt="1"/>
          </p:nvPr>
        </p:nvSpPr>
        <p:spPr>
          <a:xfrm>
            <a:off x="4406950" y="1366762"/>
            <a:ext cx="24109797" cy="766837"/>
          </a:xfrm>
          <a:prstGeom prst="rect">
            <a:avLst/>
          </a:prstGeom>
        </p:spPr>
        <p:txBody>
          <a:bodyPr>
            <a:normAutofit/>
          </a:bodyPr>
          <a:lstStyle>
            <a:lvl1pPr marL="0" indent="0" algn="ctr">
              <a:buFontTx/>
              <a:buNone/>
              <a:defRPr sz="4400">
                <a:solidFill>
                  <a:schemeClr val="accent5">
                    <a:lumMod val="50000"/>
                  </a:schemeClr>
                </a:solidFill>
              </a:defRPr>
            </a:lvl1pPr>
            <a:lvl2pPr>
              <a:buFontTx/>
              <a:buNone/>
              <a:defRPr sz="7200"/>
            </a:lvl2pPr>
            <a:lvl3pPr>
              <a:buFontTx/>
              <a:buNone/>
              <a:defRPr sz="7200"/>
            </a:lvl3pPr>
            <a:lvl4pPr>
              <a:buFontTx/>
              <a:buNone/>
              <a:defRPr sz="7200"/>
            </a:lvl4pPr>
            <a:lvl5pPr>
              <a:buFontTx/>
              <a:buNone/>
              <a:defRPr sz="7200"/>
            </a:lvl5pPr>
          </a:lstStyle>
          <a:p>
            <a:pPr lvl="0"/>
            <a:r>
              <a:rPr lang="en-US" dirty="0" smtClean="0"/>
              <a:t>Click here to add authors</a:t>
            </a:r>
            <a:endParaRPr lang="en-US" dirty="0"/>
          </a:p>
        </p:txBody>
      </p:sp>
      <p:sp>
        <p:nvSpPr>
          <p:cNvPr id="74" name="Text Placeholder 76"/>
          <p:cNvSpPr>
            <a:spLocks noGrp="1"/>
          </p:cNvSpPr>
          <p:nvPr>
            <p:ph type="body" sz="quarter" idx="195" hasCustomPrompt="1"/>
          </p:nvPr>
        </p:nvSpPr>
        <p:spPr>
          <a:xfrm>
            <a:off x="4406950" y="2137990"/>
            <a:ext cx="24109797" cy="634555"/>
          </a:xfrm>
          <a:prstGeom prst="rect">
            <a:avLst/>
          </a:prstGeom>
        </p:spPr>
        <p:txBody>
          <a:bodyPr>
            <a:normAutofit/>
          </a:bodyPr>
          <a:lstStyle>
            <a:lvl1pPr marL="0" indent="0" algn="ctr">
              <a:buFontTx/>
              <a:buNone/>
              <a:defRPr sz="3600">
                <a:solidFill>
                  <a:schemeClr val="accent5">
                    <a:lumMod val="50000"/>
                  </a:schemeClr>
                </a:solidFill>
              </a:defRPr>
            </a:lvl1pPr>
            <a:lvl2pPr>
              <a:buFontTx/>
              <a:buNone/>
              <a:defRPr sz="7200"/>
            </a:lvl2pPr>
            <a:lvl3pPr>
              <a:buFontTx/>
              <a:buNone/>
              <a:defRPr sz="7200"/>
            </a:lvl3pPr>
            <a:lvl4pPr>
              <a:buFontTx/>
              <a:buNone/>
              <a:defRPr sz="7200"/>
            </a:lvl4pPr>
            <a:lvl5pPr>
              <a:buFontTx/>
              <a:buNone/>
              <a:defRPr sz="7200"/>
            </a:lvl5pPr>
          </a:lstStyle>
          <a:p>
            <a:pPr lvl="0"/>
            <a:r>
              <a:rPr lang="en-US" dirty="0" smtClean="0"/>
              <a:t>Click here to add affiliations</a:t>
            </a:r>
            <a:endParaRPr lang="en-US" dirty="0"/>
          </a:p>
        </p:txBody>
      </p:sp>
      <p:sp>
        <p:nvSpPr>
          <p:cNvPr id="75" name="Text Placeholder 76"/>
          <p:cNvSpPr>
            <a:spLocks noGrp="1"/>
          </p:cNvSpPr>
          <p:nvPr>
            <p:ph type="body" sz="quarter" idx="196" hasCustomPrompt="1"/>
          </p:nvPr>
        </p:nvSpPr>
        <p:spPr>
          <a:xfrm>
            <a:off x="4406950" y="273839"/>
            <a:ext cx="24109797" cy="1092924"/>
          </a:xfrm>
          <a:prstGeom prst="rect">
            <a:avLst/>
          </a:prstGeom>
        </p:spPr>
        <p:txBody>
          <a:bodyPr>
            <a:normAutofit/>
          </a:bodyPr>
          <a:lstStyle>
            <a:lvl1pPr marL="0" indent="0" algn="ctr">
              <a:buFontTx/>
              <a:buNone/>
              <a:defRPr sz="6000" b="1">
                <a:solidFill>
                  <a:schemeClr val="accent5">
                    <a:lumMod val="50000"/>
                  </a:schemeClr>
                </a:solidFill>
              </a:defRPr>
            </a:lvl1pPr>
            <a:lvl2pPr>
              <a:buFontTx/>
              <a:buNone/>
              <a:defRPr sz="7200"/>
            </a:lvl2pPr>
            <a:lvl3pPr>
              <a:buFontTx/>
              <a:buNone/>
              <a:defRPr sz="7200"/>
            </a:lvl3pPr>
            <a:lvl4pPr>
              <a:buFontTx/>
              <a:buNone/>
              <a:defRPr sz="7200"/>
            </a:lvl4pPr>
            <a:lvl5pPr>
              <a:buFontTx/>
              <a:buNone/>
              <a:defRPr sz="7200"/>
            </a:lvl5pPr>
          </a:lstStyle>
          <a:p>
            <a:pPr lvl="0"/>
            <a:r>
              <a:rPr lang="en-US" dirty="0" smtClean="0"/>
              <a:t>Click here to add title</a:t>
            </a:r>
            <a:endParaRPr lang="en-US" dirty="0"/>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6.wmf"/><Relationship Id="rId13" Type="http://schemas.openxmlformats.org/officeDocument/2006/relationships/image" Target="../media/image10.jpeg"/><Relationship Id="rId3" Type="http://schemas.openxmlformats.org/officeDocument/2006/relationships/image" Target="../media/image1.png"/><Relationship Id="rId7" Type="http://schemas.openxmlformats.org/officeDocument/2006/relationships/image" Target="../media/image5.wmf"/><Relationship Id="rId12" Type="http://schemas.openxmlformats.org/officeDocument/2006/relationships/hyperlink" Target="http://www.facebook.com/pages/PosterPresentationscom/217914411419?v=app_4949752878&amp;ref=ts" TargetMode="External"/><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wmf"/><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wmf"/></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6.wmf"/><Relationship Id="rId13" Type="http://schemas.openxmlformats.org/officeDocument/2006/relationships/image" Target="../media/image10.jpeg"/><Relationship Id="rId3" Type="http://schemas.openxmlformats.org/officeDocument/2006/relationships/image" Target="../media/image1.png"/><Relationship Id="rId7" Type="http://schemas.openxmlformats.org/officeDocument/2006/relationships/image" Target="../media/image5.wmf"/><Relationship Id="rId12" Type="http://schemas.openxmlformats.org/officeDocument/2006/relationships/hyperlink" Target="http://www.facebook.com/pages/PosterPresentationscom/217914411419?v=app_4949752878&amp;ref=ts" TargetMode="External"/><Relationship Id="rId2" Type="http://schemas.openxmlformats.org/officeDocument/2006/relationships/theme" Target="../theme/theme2.xml"/><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wmf"/><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w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userDrawn="1"/>
        </p:nvSpPr>
        <p:spPr bwMode="auto">
          <a:xfrm>
            <a:off x="974558" y="18802351"/>
            <a:ext cx="1885950" cy="247393"/>
          </a:xfrm>
          <a:prstGeom prst="rect">
            <a:avLst/>
          </a:prstGeom>
          <a:noFill/>
          <a:ln w="9525">
            <a:noFill/>
            <a:miter lim="800000"/>
            <a:headEnd/>
            <a:tailEnd/>
          </a:ln>
          <a:effectLst/>
        </p:spPr>
        <p:txBody>
          <a:bodyPr lIns="65180" tIns="32584" rIns="65180" bIns="32584">
            <a:spAutoFit/>
          </a:bodyPr>
          <a:lstStyle/>
          <a:p>
            <a:pPr eaLnBrk="0" hangingPunct="0">
              <a:lnSpc>
                <a:spcPct val="65000"/>
              </a:lnSpc>
              <a:spcBef>
                <a:spcPct val="50000"/>
              </a:spcBef>
              <a:defRPr/>
            </a:pPr>
            <a:r>
              <a:rPr lang="en-US" sz="400" b="1" dirty="0" smtClean="0">
                <a:solidFill>
                  <a:schemeClr val="bg1">
                    <a:lumMod val="75000"/>
                  </a:schemeClr>
                </a:solidFill>
                <a:latin typeface="Arial" charset="0"/>
              </a:rPr>
              <a:t>RESEARCH POSTER PRESENTATION </a:t>
            </a:r>
            <a:r>
              <a:rPr lang="en-US" sz="400" b="1" dirty="0">
                <a:solidFill>
                  <a:schemeClr val="bg1">
                    <a:lumMod val="75000"/>
                  </a:schemeClr>
                </a:solidFill>
                <a:latin typeface="Arial" charset="0"/>
              </a:rPr>
              <a:t>DESIGN © </a:t>
            </a:r>
            <a:r>
              <a:rPr lang="en-US" sz="400" b="1" dirty="0" smtClean="0">
                <a:solidFill>
                  <a:schemeClr val="bg1">
                    <a:lumMod val="75000"/>
                  </a:schemeClr>
                </a:solidFill>
                <a:latin typeface="Arial" charset="0"/>
              </a:rPr>
              <a:t>2012</a:t>
            </a:r>
            <a:endParaRPr lang="en-US" sz="400" b="1" dirty="0">
              <a:solidFill>
                <a:schemeClr val="bg1">
                  <a:lumMod val="75000"/>
                </a:schemeClr>
              </a:solidFill>
              <a:latin typeface="Arial" charset="0"/>
            </a:endParaRPr>
          </a:p>
          <a:p>
            <a:pPr eaLnBrk="0" hangingPunct="0">
              <a:lnSpc>
                <a:spcPct val="65000"/>
              </a:lnSpc>
              <a:spcBef>
                <a:spcPct val="50000"/>
              </a:spcBef>
              <a:defRPr/>
            </a:pPr>
            <a:r>
              <a:rPr lang="en-US" sz="800" b="1" dirty="0">
                <a:solidFill>
                  <a:schemeClr val="bg1">
                    <a:lumMod val="75000"/>
                  </a:schemeClr>
                </a:solidFill>
                <a:latin typeface="Arial" charset="0"/>
              </a:rPr>
              <a:t>www.PosterPresentations.com</a:t>
            </a:r>
          </a:p>
        </p:txBody>
      </p:sp>
      <p:grpSp>
        <p:nvGrpSpPr>
          <p:cNvPr id="23" name="Group 22"/>
          <p:cNvGrpSpPr>
            <a:grpSpLocks noChangeAspect="1"/>
          </p:cNvGrpSpPr>
          <p:nvPr userDrawn="1"/>
        </p:nvGrpSpPr>
        <p:grpSpPr>
          <a:xfrm>
            <a:off x="-6886463" y="2"/>
            <a:ext cx="6608534" cy="19202398"/>
            <a:chOff x="-11220549" y="-1"/>
            <a:chExt cx="11014225" cy="27432000"/>
          </a:xfrm>
        </p:grpSpPr>
        <p:sp>
          <p:nvSpPr>
            <p:cNvPr id="24" name="Rectangle 23"/>
            <p:cNvSpPr/>
            <p:nvPr userDrawn="1"/>
          </p:nvSpPr>
          <p:spPr>
            <a:xfrm>
              <a:off x="-11216136" y="-1"/>
              <a:ext cx="11009812" cy="27432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t" anchorCtr="0"/>
            <a:lstStyle>
              <a:defPPr>
                <a:defRPr lang="en-US"/>
              </a:defPPr>
              <a:lvl1pPr marL="0" algn="l" defTabSz="2821436" rtl="0" eaLnBrk="1" latinLnBrk="0" hangingPunct="1">
                <a:defRPr sz="5600" kern="1200">
                  <a:solidFill>
                    <a:schemeClr val="lt1"/>
                  </a:solidFill>
                  <a:latin typeface="+mn-lt"/>
                  <a:ea typeface="+mn-ea"/>
                  <a:cs typeface="+mn-cs"/>
                </a:defRPr>
              </a:lvl1pPr>
              <a:lvl2pPr marL="1410719" algn="l" defTabSz="2821436" rtl="0" eaLnBrk="1" latinLnBrk="0" hangingPunct="1">
                <a:defRPr sz="5600" kern="1200">
                  <a:solidFill>
                    <a:schemeClr val="lt1"/>
                  </a:solidFill>
                  <a:latin typeface="+mn-lt"/>
                  <a:ea typeface="+mn-ea"/>
                  <a:cs typeface="+mn-cs"/>
                </a:defRPr>
              </a:lvl2pPr>
              <a:lvl3pPr marL="2821436" algn="l" defTabSz="2821436" rtl="0" eaLnBrk="1" latinLnBrk="0" hangingPunct="1">
                <a:defRPr sz="5600" kern="1200">
                  <a:solidFill>
                    <a:schemeClr val="lt1"/>
                  </a:solidFill>
                  <a:latin typeface="+mn-lt"/>
                  <a:ea typeface="+mn-ea"/>
                  <a:cs typeface="+mn-cs"/>
                </a:defRPr>
              </a:lvl3pPr>
              <a:lvl4pPr marL="4232155" algn="l" defTabSz="2821436" rtl="0" eaLnBrk="1" latinLnBrk="0" hangingPunct="1">
                <a:defRPr sz="5600" kern="1200">
                  <a:solidFill>
                    <a:schemeClr val="lt1"/>
                  </a:solidFill>
                  <a:latin typeface="+mn-lt"/>
                  <a:ea typeface="+mn-ea"/>
                  <a:cs typeface="+mn-cs"/>
                </a:defRPr>
              </a:lvl4pPr>
              <a:lvl5pPr marL="5642872" algn="l" defTabSz="2821436" rtl="0" eaLnBrk="1" latinLnBrk="0" hangingPunct="1">
                <a:defRPr sz="5600" kern="1200">
                  <a:solidFill>
                    <a:schemeClr val="lt1"/>
                  </a:solidFill>
                  <a:latin typeface="+mn-lt"/>
                  <a:ea typeface="+mn-ea"/>
                  <a:cs typeface="+mn-cs"/>
                </a:defRPr>
              </a:lvl5pPr>
              <a:lvl6pPr marL="7053590" algn="l" defTabSz="2821436" rtl="0" eaLnBrk="1" latinLnBrk="0" hangingPunct="1">
                <a:defRPr sz="5600" kern="1200">
                  <a:solidFill>
                    <a:schemeClr val="lt1"/>
                  </a:solidFill>
                  <a:latin typeface="+mn-lt"/>
                  <a:ea typeface="+mn-ea"/>
                  <a:cs typeface="+mn-cs"/>
                </a:defRPr>
              </a:lvl6pPr>
              <a:lvl7pPr marL="8464309" algn="l" defTabSz="2821436" rtl="0" eaLnBrk="1" latinLnBrk="0" hangingPunct="1">
                <a:defRPr sz="5600" kern="1200">
                  <a:solidFill>
                    <a:schemeClr val="lt1"/>
                  </a:solidFill>
                  <a:latin typeface="+mn-lt"/>
                  <a:ea typeface="+mn-ea"/>
                  <a:cs typeface="+mn-cs"/>
                </a:defRPr>
              </a:lvl7pPr>
              <a:lvl8pPr marL="9875027" algn="l" defTabSz="2821436" rtl="0" eaLnBrk="1" latinLnBrk="0" hangingPunct="1">
                <a:defRPr sz="5600" kern="1200">
                  <a:solidFill>
                    <a:schemeClr val="lt1"/>
                  </a:solidFill>
                  <a:latin typeface="+mn-lt"/>
                  <a:ea typeface="+mn-ea"/>
                  <a:cs typeface="+mn-cs"/>
                </a:defRPr>
              </a:lvl8pPr>
              <a:lvl9pPr marL="11285745" algn="l" defTabSz="2821436" rtl="0" eaLnBrk="1" latinLnBrk="0" hangingPunct="1">
                <a:defRPr sz="5600" kern="1200">
                  <a:solidFill>
                    <a:schemeClr val="lt1"/>
                  </a:solidFill>
                  <a:latin typeface="+mn-lt"/>
                  <a:ea typeface="+mn-ea"/>
                  <a:cs typeface="+mn-cs"/>
                </a:defRPr>
              </a:lvl9pPr>
            </a:lstStyle>
            <a:p>
              <a:pPr marL="0" marR="0" indent="0" algn="ctr" defTabSz="1518341" rtl="0" eaLnBrk="1" fontAlgn="auto" latinLnBrk="0" hangingPunct="1">
                <a:lnSpc>
                  <a:spcPct val="100000"/>
                </a:lnSpc>
                <a:spcBef>
                  <a:spcPts val="0"/>
                </a:spcBef>
                <a:spcAft>
                  <a:spcPts val="0"/>
                </a:spcAft>
                <a:buClrTx/>
                <a:buSzTx/>
                <a:buFontTx/>
                <a:buNone/>
                <a:tabLst/>
                <a:defRPr/>
              </a:pPr>
              <a:r>
                <a:rPr lang="en-US" sz="1800" b="1" spc="0" dirty="0" smtClean="0">
                  <a:solidFill>
                    <a:srgbClr val="FF0000"/>
                  </a:solidFill>
                  <a:latin typeface="Trebuchet MS" pitchFamily="34" charset="0"/>
                </a:rPr>
                <a:t>(—THIS SIDEBAR DOES NOT PRINT—)</a:t>
              </a:r>
              <a:endParaRPr lang="en-US" sz="1800" b="1" spc="600" dirty="0" smtClean="0">
                <a:solidFill>
                  <a:schemeClr val="bg1"/>
                </a:solidFill>
                <a:latin typeface="Trebuchet MS" pitchFamily="34" charset="0"/>
              </a:endParaRPr>
            </a:p>
            <a:p>
              <a:pPr algn="ctr"/>
              <a:r>
                <a:rPr lang="en-US" sz="2400" b="1" spc="600" dirty="0" smtClean="0">
                  <a:solidFill>
                    <a:schemeClr val="bg1"/>
                  </a:solidFill>
                  <a:latin typeface="Trebuchet MS" pitchFamily="34" charset="0"/>
                </a:rPr>
                <a:t>DESIGN</a:t>
              </a:r>
              <a:r>
                <a:rPr lang="en-US" sz="2400" b="1" spc="600" baseline="0" dirty="0" smtClean="0">
                  <a:solidFill>
                    <a:schemeClr val="bg1"/>
                  </a:solidFill>
                  <a:latin typeface="Trebuchet MS" pitchFamily="34" charset="0"/>
                </a:rPr>
                <a:t> </a:t>
              </a:r>
              <a:r>
                <a:rPr lang="en-US" sz="2400" b="1" spc="600" dirty="0" smtClean="0">
                  <a:solidFill>
                    <a:schemeClr val="bg1"/>
                  </a:solidFill>
                  <a:latin typeface="Trebuchet MS" pitchFamily="34" charset="0"/>
                </a:rPr>
                <a:t>GUIDE</a:t>
              </a:r>
            </a:p>
            <a:p>
              <a:pPr algn="ctr"/>
              <a:r>
                <a:rPr lang="en-US" sz="1000" b="1" dirty="0" smtClean="0">
                  <a:latin typeface="Trebuchet MS" pitchFamily="34" charset="0"/>
                </a:rPr>
                <a:t> </a:t>
              </a:r>
            </a:p>
            <a:p>
              <a:pPr defTabSz="3765639"/>
              <a:r>
                <a:rPr lang="en-US" sz="1600" i="0" dirty="0" smtClean="0">
                  <a:latin typeface="Trebuchet MS" pitchFamily="34" charset="0"/>
                </a:rPr>
                <a:t>This PowerPoint</a:t>
              </a:r>
              <a:r>
                <a:rPr lang="en-US" sz="1600" i="0" baseline="0" dirty="0" smtClean="0">
                  <a:latin typeface="Trebuchet MS" pitchFamily="34" charset="0"/>
                </a:rPr>
                <a:t> </a:t>
              </a:r>
              <a:r>
                <a:rPr lang="en-US" sz="1600" i="0" dirty="0" smtClean="0">
                  <a:latin typeface="Trebuchet MS" pitchFamily="34" charset="0"/>
                </a:rPr>
                <a:t>2007 template produces</a:t>
              </a:r>
              <a:r>
                <a:rPr lang="en-US" sz="1600" i="0" baseline="0" dirty="0" smtClean="0">
                  <a:latin typeface="Trebuchet MS" pitchFamily="34" charset="0"/>
                </a:rPr>
                <a:t> </a:t>
              </a:r>
              <a:r>
                <a:rPr lang="en-US" sz="1600" i="0" dirty="0" smtClean="0">
                  <a:latin typeface="Trebuchet MS" pitchFamily="34" charset="0"/>
                </a:rPr>
                <a:t>a 42”x72” presentation poster. </a:t>
              </a:r>
              <a:r>
                <a:rPr lang="en-US" sz="1600" dirty="0" smtClean="0">
                  <a:latin typeface="Trebuchet MS" pitchFamily="34" charset="0"/>
                </a:rPr>
                <a:t>You</a:t>
              </a:r>
              <a:r>
                <a:rPr lang="en-US" sz="1600" baseline="0" dirty="0" smtClean="0">
                  <a:latin typeface="Trebuchet MS" pitchFamily="34" charset="0"/>
                </a:rPr>
                <a:t> can u</a:t>
              </a:r>
              <a:r>
                <a:rPr lang="en-US" sz="1600" dirty="0" smtClean="0">
                  <a:latin typeface="Trebuchet MS" pitchFamily="34" charset="0"/>
                </a:rPr>
                <a:t>se</a:t>
              </a:r>
              <a:r>
                <a:rPr lang="en-US" sz="1600" baseline="0" dirty="0" smtClean="0">
                  <a:latin typeface="Trebuchet MS" pitchFamily="34" charset="0"/>
                </a:rPr>
                <a:t> it to create your research poster and </a:t>
              </a:r>
              <a:r>
                <a:rPr lang="en-US" sz="1600" dirty="0" smtClean="0">
                  <a:latin typeface="Trebuchet MS" pitchFamily="34" charset="0"/>
                </a:rPr>
                <a:t>save valuable time placing titles, subtitles,</a:t>
              </a:r>
              <a:r>
                <a:rPr lang="en-US" sz="1600" baseline="0" dirty="0" smtClean="0">
                  <a:latin typeface="Trebuchet MS" pitchFamily="34" charset="0"/>
                </a:rPr>
                <a:t> text, and graphics</a:t>
              </a:r>
              <a:r>
                <a:rPr lang="en-US" sz="1600" dirty="0" smtClean="0">
                  <a:latin typeface="Trebuchet MS" pitchFamily="34" charset="0"/>
                </a:rPr>
                <a:t>. </a:t>
              </a:r>
            </a:p>
            <a:p>
              <a:pPr defTabSz="3765639"/>
              <a:r>
                <a:rPr lang="en-US" sz="1000" dirty="0" smtClean="0">
                  <a:latin typeface="Trebuchet MS" pitchFamily="34" charset="0"/>
                </a:rPr>
                <a:t> </a:t>
              </a:r>
            </a:p>
            <a:p>
              <a:pPr defTabSz="4389219"/>
              <a:r>
                <a:rPr lang="en-US" sz="1600" dirty="0" smtClean="0">
                  <a:latin typeface="Trebuchet MS" pitchFamily="34" charset="0"/>
                </a:rPr>
                <a:t>We provide a series of online answer your poster production questions. To view our template tutorials, go online to </a:t>
              </a:r>
              <a:r>
                <a:rPr lang="en-US" sz="1600" b="1" dirty="0" smtClean="0">
                  <a:solidFill>
                    <a:srgbClr val="FFC000"/>
                  </a:solidFill>
                  <a:latin typeface="Trebuchet MS" pitchFamily="34" charset="0"/>
                </a:rPr>
                <a:t>PosterPresentations.com</a:t>
              </a:r>
              <a:r>
                <a:rPr lang="en-US" sz="1600" b="1" dirty="0" smtClean="0">
                  <a:solidFill>
                    <a:schemeClr val="bg1"/>
                  </a:solidFill>
                  <a:latin typeface="Trebuchet MS" pitchFamily="34" charset="0"/>
                </a:rPr>
                <a:t> </a:t>
              </a:r>
              <a:r>
                <a:rPr lang="en-US" sz="1600" dirty="0" smtClean="0">
                  <a:solidFill>
                    <a:schemeClr val="bg1"/>
                  </a:solidFill>
                  <a:latin typeface="Trebuchet MS" pitchFamily="34" charset="0"/>
                </a:rPr>
                <a:t>and click on HELP DESK.</a:t>
              </a:r>
            </a:p>
            <a:p>
              <a:pPr defTabSz="4389219"/>
              <a:r>
                <a:rPr lang="en-US" sz="1000" dirty="0" smtClean="0">
                  <a:latin typeface="Trebuchet MS" pitchFamily="34" charset="0"/>
                </a:rPr>
                <a:t> </a:t>
              </a:r>
            </a:p>
            <a:p>
              <a:pPr defTabSz="4389219"/>
              <a:r>
                <a:rPr lang="en-US" sz="1600" dirty="0" smtClean="0">
                  <a:solidFill>
                    <a:schemeClr val="bg1"/>
                  </a:solidFill>
                  <a:latin typeface="Trebuchet MS" pitchFamily="34" charset="0"/>
                </a:rPr>
                <a:t>When</a:t>
              </a:r>
              <a:r>
                <a:rPr lang="en-US" sz="1600" baseline="0" dirty="0" smtClean="0">
                  <a:solidFill>
                    <a:schemeClr val="bg1"/>
                  </a:solidFill>
                  <a:latin typeface="Trebuchet MS" pitchFamily="34" charset="0"/>
                </a:rPr>
                <a:t> you are ready to</a:t>
              </a:r>
              <a:r>
                <a:rPr lang="en-US" sz="1600" dirty="0" smtClean="0">
                  <a:solidFill>
                    <a:schemeClr val="bg1"/>
                  </a:solidFill>
                  <a:latin typeface="Trebuchet MS" pitchFamily="34" charset="0"/>
                </a:rPr>
                <a:t> </a:t>
              </a:r>
              <a:r>
                <a:rPr lang="en-US" sz="1600" baseline="0" dirty="0" smtClean="0">
                  <a:solidFill>
                    <a:schemeClr val="bg1"/>
                  </a:solidFill>
                  <a:latin typeface="Trebuchet MS" pitchFamily="34" charset="0"/>
                </a:rPr>
                <a:t> print your poster</a:t>
              </a:r>
              <a:r>
                <a:rPr lang="en-US" sz="1600" dirty="0" smtClean="0">
                  <a:solidFill>
                    <a:schemeClr val="bg1"/>
                  </a:solidFill>
                  <a:latin typeface="Trebuchet MS" pitchFamily="34" charset="0"/>
                </a:rPr>
                <a:t>,</a:t>
              </a:r>
              <a:r>
                <a:rPr lang="en-US" sz="1600" baseline="0" dirty="0" smtClean="0">
                  <a:solidFill>
                    <a:schemeClr val="bg1"/>
                  </a:solidFill>
                  <a:latin typeface="Trebuchet MS" pitchFamily="34" charset="0"/>
                </a:rPr>
                <a:t> go online to </a:t>
              </a:r>
              <a:r>
                <a:rPr lang="en-US" sz="1600" b="0" dirty="0" smtClean="0">
                  <a:solidFill>
                    <a:schemeClr val="bg1"/>
                  </a:solidFill>
                  <a:latin typeface="Trebuchet MS" pitchFamily="34" charset="0"/>
                </a:rPr>
                <a:t>PosterPresentations.com</a:t>
              </a:r>
              <a:r>
                <a:rPr lang="en-US" sz="1600" dirty="0" smtClean="0">
                  <a:solidFill>
                    <a:schemeClr val="bg1"/>
                  </a:solidFill>
                  <a:latin typeface="Trebuchet MS" pitchFamily="34" charset="0"/>
                </a:rPr>
                <a:t/>
              </a:r>
              <a:br>
                <a:rPr lang="en-US" sz="1600" dirty="0" smtClean="0">
                  <a:solidFill>
                    <a:schemeClr val="bg1"/>
                  </a:solidFill>
                  <a:latin typeface="Trebuchet MS" pitchFamily="34" charset="0"/>
                </a:rPr>
              </a:br>
              <a:r>
                <a:rPr lang="en-US" sz="1000" dirty="0" smtClean="0">
                  <a:solidFill>
                    <a:schemeClr val="bg1"/>
                  </a:solidFill>
                  <a:latin typeface="Trebuchet MS" pitchFamily="34" charset="0"/>
                </a:rPr>
                <a:t> </a:t>
              </a:r>
            </a:p>
            <a:p>
              <a:pPr algn="l" defTabSz="3765639"/>
              <a:r>
                <a:rPr lang="en-US" sz="1600" b="0" dirty="0" smtClean="0">
                  <a:solidFill>
                    <a:schemeClr val="bg1"/>
                  </a:solidFill>
                  <a:latin typeface="Trebuchet MS" pitchFamily="34" charset="0"/>
                </a:rPr>
                <a:t>Need</a:t>
              </a:r>
              <a:r>
                <a:rPr lang="en-US" sz="1600" b="0" baseline="0" dirty="0" smtClean="0">
                  <a:solidFill>
                    <a:schemeClr val="bg1"/>
                  </a:solidFill>
                  <a:latin typeface="Trebuchet MS" pitchFamily="34" charset="0"/>
                </a:rPr>
                <a:t> assistance? Call us at </a:t>
              </a:r>
              <a:r>
                <a:rPr lang="en-US" sz="1600" b="0" dirty="0" smtClean="0">
                  <a:solidFill>
                    <a:srgbClr val="FFC000"/>
                  </a:solidFill>
                  <a:latin typeface="Trebuchet MS" pitchFamily="34" charset="0"/>
                </a:rPr>
                <a:t>1.510.649.3001</a:t>
              </a:r>
            </a:p>
            <a:p>
              <a:pPr algn="l" defTabSz="3765639"/>
              <a:endParaRPr lang="en-US" sz="1600" b="0" dirty="0" smtClean="0">
                <a:solidFill>
                  <a:srgbClr val="FFC000"/>
                </a:solidFill>
                <a:latin typeface="Trebuchet MS" pitchFamily="34" charset="0"/>
              </a:endParaRPr>
            </a:p>
            <a:p>
              <a:pPr algn="l" defTabSz="3765639"/>
              <a:endParaRPr lang="en-US" sz="1600" b="0" dirty="0" smtClean="0">
                <a:solidFill>
                  <a:srgbClr val="FFC000"/>
                </a:solidFill>
                <a:latin typeface="Trebuchet MS" pitchFamily="34" charset="0"/>
              </a:endParaRPr>
            </a:p>
            <a:p>
              <a:pPr algn="l" defTabSz="3765639"/>
              <a:r>
                <a:rPr lang="en-US" sz="1000" b="1" dirty="0" smtClean="0">
                  <a:solidFill>
                    <a:srgbClr val="FFFF00"/>
                  </a:solidFill>
                  <a:latin typeface="Trebuchet MS" pitchFamily="34" charset="0"/>
                </a:rPr>
                <a:t> </a:t>
              </a:r>
              <a:endParaRPr lang="en-US" sz="1600" b="1" dirty="0" smtClean="0">
                <a:solidFill>
                  <a:schemeClr val="bg1"/>
                </a:solidFill>
                <a:latin typeface="Trebuchet MS" pitchFamily="34" charset="0"/>
              </a:endParaRPr>
            </a:p>
            <a:p>
              <a:pPr algn="ctr"/>
              <a:r>
                <a:rPr lang="en-US" sz="2400" b="1" spc="600" dirty="0" smtClean="0">
                  <a:solidFill>
                    <a:schemeClr val="bg1"/>
                  </a:solidFill>
                  <a:latin typeface="Trebuchet MS" pitchFamily="34" charset="0"/>
                </a:rPr>
                <a:t>QUICK START</a:t>
              </a:r>
            </a:p>
            <a:p>
              <a:pPr algn="ctr"/>
              <a:r>
                <a:rPr lang="en-US" sz="1000" b="1" baseline="0" dirty="0" smtClean="0">
                  <a:solidFill>
                    <a:schemeClr val="bg1"/>
                  </a:solidFill>
                  <a:latin typeface="Trebuchet MS" pitchFamily="34" charset="0"/>
                </a:rPr>
                <a:t> </a:t>
              </a:r>
            </a:p>
            <a:p>
              <a:pPr algn="ctr"/>
              <a:r>
                <a:rPr lang="en-US" sz="1800" b="1" baseline="0" dirty="0" smtClean="0">
                  <a:solidFill>
                    <a:srgbClr val="FFC000"/>
                  </a:solidFill>
                  <a:latin typeface="Trebuchet MS" pitchFamily="34" charset="0"/>
                </a:rPr>
                <a:t>Zoom in and out</a:t>
              </a:r>
            </a:p>
            <a:p>
              <a:pPr marL="1203325" indent="0" algn="l" defTabSz="850900"/>
              <a:r>
                <a:rPr lang="en-US" sz="1400" b="0" baseline="0" dirty="0" smtClean="0">
                  <a:solidFill>
                    <a:schemeClr val="bg1">
                      <a:lumMod val="75000"/>
                    </a:schemeClr>
                  </a:solidFill>
                  <a:latin typeface="Trebuchet MS" pitchFamily="34" charset="0"/>
                </a:rPr>
                <a:t>As you work on your poster zoom in and out to the level that is more comfortable to you. Go to VIEW &gt; ZOOM.</a:t>
              </a:r>
            </a:p>
            <a:p>
              <a:pPr algn="l"/>
              <a:endParaRPr lang="en-US" sz="1600" b="0" baseline="0" dirty="0" smtClean="0">
                <a:solidFill>
                  <a:schemeClr val="bg1"/>
                </a:solidFill>
                <a:latin typeface="Trebuchet MS" pitchFamily="34" charset="0"/>
              </a:endParaRPr>
            </a:p>
            <a:p>
              <a:pPr algn="ctr"/>
              <a:r>
                <a:rPr lang="en-US" sz="1800" b="1" baseline="0" dirty="0" smtClean="0">
                  <a:solidFill>
                    <a:srgbClr val="FFC000"/>
                  </a:solidFill>
                  <a:latin typeface="Trebuchet MS" pitchFamily="34" charset="0"/>
                </a:rPr>
                <a:t>Title, Authors, and Affiliations</a:t>
              </a:r>
            </a:p>
            <a:p>
              <a:pPr algn="l"/>
              <a:r>
                <a:rPr lang="en-US" sz="1400" b="0" baseline="0" dirty="0" smtClean="0">
                  <a:solidFill>
                    <a:schemeClr val="bg1">
                      <a:lumMod val="75000"/>
                    </a:schemeClr>
                  </a:solidFill>
                  <a:latin typeface="Trebuchet MS" pitchFamily="34" charset="0"/>
                </a:rPr>
                <a:t>Start designing your poster by adding the title, the names of the authors, and the affiliated institutions. </a:t>
              </a:r>
              <a:r>
                <a:rPr lang="en-US" sz="1400" b="0" spc="0" baseline="0" dirty="0" smtClean="0">
                  <a:solidFill>
                    <a:schemeClr val="bg1">
                      <a:lumMod val="75000"/>
                    </a:schemeClr>
                  </a:solidFill>
                  <a:latin typeface="Trebuchet MS" pitchFamily="34" charset="0"/>
                </a:rPr>
                <a:t>You can type or paste text into the provided boxes. The template will automatically adjust the size of your text to fit the title box. You can manually override this feature and change the size of your text. </a:t>
              </a:r>
            </a:p>
            <a:p>
              <a:pPr algn="l"/>
              <a:r>
                <a:rPr lang="en-US" sz="1000" b="0" spc="0" baseline="0" dirty="0" smtClean="0">
                  <a:solidFill>
                    <a:schemeClr val="bg1">
                      <a:lumMod val="75000"/>
                    </a:schemeClr>
                  </a:solidFill>
                  <a:latin typeface="Trebuchet MS" pitchFamily="34" charset="0"/>
                </a:rPr>
                <a:t> </a:t>
              </a:r>
            </a:p>
            <a:p>
              <a:pPr algn="l"/>
              <a:r>
                <a:rPr lang="en-US" sz="1400" b="1" spc="300" baseline="0" dirty="0" smtClean="0">
                  <a:solidFill>
                    <a:srgbClr val="FFC000"/>
                  </a:solidFill>
                  <a:latin typeface="Trebuchet MS" pitchFamily="34" charset="0"/>
                </a:rPr>
                <a:t>TIP</a:t>
              </a:r>
              <a:r>
                <a:rPr lang="en-US" sz="1400" b="1" baseline="0" dirty="0" smtClean="0">
                  <a:solidFill>
                    <a:srgbClr val="FFC000"/>
                  </a:solidFill>
                  <a:latin typeface="Trebuchet MS" pitchFamily="34" charset="0"/>
                </a:rPr>
                <a:t>: </a:t>
              </a:r>
              <a:r>
                <a:rPr lang="en-US" sz="1400" b="0" baseline="0" dirty="0" smtClean="0">
                  <a:solidFill>
                    <a:schemeClr val="bg1">
                      <a:lumMod val="75000"/>
                    </a:schemeClr>
                  </a:solidFill>
                  <a:latin typeface="Trebuchet MS" pitchFamily="34" charset="0"/>
                </a:rPr>
                <a:t>The font size of your title should be bigger than your name(s) and institution name(s).</a:t>
              </a:r>
            </a:p>
            <a:p>
              <a:pPr algn="l"/>
              <a:endParaRPr lang="en-US" sz="1600" b="1" baseline="0" dirty="0" smtClean="0">
                <a:solidFill>
                  <a:schemeClr val="bg1"/>
                </a:solidFill>
                <a:latin typeface="Trebuchet MS" pitchFamily="34" charset="0"/>
              </a:endParaRPr>
            </a:p>
            <a:p>
              <a:pPr algn="l"/>
              <a:r>
                <a:rPr lang="en-US" sz="1600" b="1" baseline="0" dirty="0" smtClean="0">
                  <a:solidFill>
                    <a:schemeClr val="bg1"/>
                  </a:solidFill>
                  <a:latin typeface="Trebuchet MS" pitchFamily="34" charset="0"/>
                </a:rPr>
                <a:t/>
              </a:r>
              <a:br>
                <a:rPr lang="en-US" sz="1600" b="1" baseline="0" dirty="0" smtClean="0">
                  <a:solidFill>
                    <a:schemeClr val="bg1"/>
                  </a:solidFill>
                  <a:latin typeface="Trebuchet MS" pitchFamily="34" charset="0"/>
                </a:rPr>
              </a:br>
              <a:endParaRPr lang="en-US" sz="1600" b="1" dirty="0" smtClean="0">
                <a:solidFill>
                  <a:schemeClr val="bg1"/>
                </a:solidFill>
                <a:latin typeface="Trebuchet MS" pitchFamily="34" charset="0"/>
              </a:endParaRPr>
            </a:p>
            <a:p>
              <a:pPr algn="ctr"/>
              <a:endParaRPr lang="en-US" sz="1600" b="1" dirty="0" smtClean="0">
                <a:solidFill>
                  <a:srgbClr val="FFC000"/>
                </a:solidFill>
                <a:latin typeface="Trebuchet MS" pitchFamily="34" charset="0"/>
              </a:endParaRPr>
            </a:p>
            <a:p>
              <a:pPr algn="ctr"/>
              <a:endParaRPr lang="en-US" sz="1600" b="1" dirty="0" smtClean="0">
                <a:solidFill>
                  <a:srgbClr val="FFC000"/>
                </a:solidFill>
                <a:latin typeface="Trebuchet MS" pitchFamily="34" charset="0"/>
              </a:endParaRPr>
            </a:p>
            <a:p>
              <a:pPr algn="ctr"/>
              <a:r>
                <a:rPr lang="en-US" sz="1800" b="1" dirty="0" smtClean="0">
                  <a:solidFill>
                    <a:srgbClr val="FFC000"/>
                  </a:solidFill>
                  <a:latin typeface="Trebuchet MS" pitchFamily="34" charset="0"/>
                </a:rPr>
                <a:t>Adding Logos</a:t>
              </a:r>
              <a:r>
                <a:rPr lang="en-US" sz="1800" b="1" baseline="0" dirty="0" smtClean="0">
                  <a:solidFill>
                    <a:srgbClr val="FFC000"/>
                  </a:solidFill>
                  <a:latin typeface="Trebuchet MS" pitchFamily="34" charset="0"/>
                </a:rPr>
                <a:t> / Seals</a:t>
              </a:r>
            </a:p>
            <a:p>
              <a:pPr algn="l"/>
              <a:r>
                <a:rPr lang="en-US" sz="1400" b="0" baseline="0" dirty="0" smtClean="0">
                  <a:solidFill>
                    <a:schemeClr val="bg1">
                      <a:lumMod val="75000"/>
                    </a:schemeClr>
                  </a:solidFill>
                  <a:latin typeface="Trebuchet MS" pitchFamily="34" charset="0"/>
                </a:rPr>
                <a:t>Most often, logos are added on each side of the title. You can insert a logo by dragging and dropping it from your desktop, copy and paste or by going to INSERT &gt; PICTURES. Logos taken from web sites are likely to be low quality when printed. Zoom it at 100% to see what the logo will look like on the final poster and make any necessary adjustments.  </a:t>
              </a:r>
            </a:p>
            <a:p>
              <a:pPr algn="l"/>
              <a:endParaRPr lang="en-US" sz="1000" b="0" spc="300" baseline="0" dirty="0" smtClean="0">
                <a:solidFill>
                  <a:schemeClr val="bg1">
                    <a:lumMod val="75000"/>
                  </a:schemeClr>
                </a:solidFill>
                <a:latin typeface="Trebuchet MS" pitchFamily="34" charset="0"/>
              </a:endParaRPr>
            </a:p>
            <a:p>
              <a:pPr algn="l"/>
              <a:r>
                <a:rPr lang="en-US" sz="1400" b="1" spc="300" baseline="0" dirty="0" smtClean="0">
                  <a:solidFill>
                    <a:srgbClr val="FFC000"/>
                  </a:solidFill>
                  <a:latin typeface="Trebuchet MS" pitchFamily="34" charset="0"/>
                </a:rPr>
                <a:t>TIP:</a:t>
              </a:r>
              <a:r>
                <a:rPr lang="en-US" sz="1400" b="1" spc="0" baseline="0" dirty="0" smtClean="0">
                  <a:solidFill>
                    <a:srgbClr val="FFC000"/>
                  </a:solidFill>
                  <a:latin typeface="Trebuchet MS" pitchFamily="34" charset="0"/>
                </a:rPr>
                <a:t> </a:t>
              </a:r>
              <a:r>
                <a:rPr lang="en-US" sz="1400" b="0" baseline="0" dirty="0" smtClean="0">
                  <a:solidFill>
                    <a:schemeClr val="bg1">
                      <a:lumMod val="75000"/>
                    </a:schemeClr>
                  </a:solidFill>
                  <a:latin typeface="Trebuchet MS" pitchFamily="34" charset="0"/>
                </a:rPr>
                <a:t>See if your company’s logo is available on our free poster templates page.</a:t>
              </a:r>
            </a:p>
            <a:p>
              <a:pPr algn="l"/>
              <a:endParaRPr lang="en-US" sz="1400" b="0" baseline="0" dirty="0" smtClean="0">
                <a:latin typeface="Trebuchet MS" pitchFamily="34" charset="0"/>
              </a:endParaRPr>
            </a:p>
            <a:p>
              <a:pPr algn="ctr"/>
              <a:r>
                <a:rPr lang="en-US" sz="1800" b="1" baseline="0" dirty="0" smtClean="0">
                  <a:solidFill>
                    <a:srgbClr val="FFC000"/>
                  </a:solidFill>
                  <a:latin typeface="Trebuchet MS" pitchFamily="34" charset="0"/>
                </a:rPr>
                <a:t>Photographs / Graphics</a:t>
              </a:r>
            </a:p>
            <a:p>
              <a:pPr algn="l" defTabSz="977900"/>
              <a:r>
                <a:rPr lang="en-US" sz="1400" b="0" baseline="0" dirty="0" smtClean="0">
                  <a:solidFill>
                    <a:schemeClr val="bg1">
                      <a:lumMod val="75000"/>
                    </a:schemeClr>
                  </a:solidFill>
                  <a:latin typeface="Trebuchet MS" pitchFamily="34" charset="0"/>
                </a:rPr>
                <a:t>You can add images by dragging and dropping from your desktop, copy and paste, or by going to INSERT &gt; PICTURES. Resize images proportionally by holding down the SHIFT key and dragging one of the corner handles. For a professional-looking poster, do not distort your images by enlarging them </a:t>
              </a:r>
              <a:r>
                <a:rPr lang="en-US" sz="1400" b="0" spc="0" baseline="0" dirty="0" smtClean="0">
                  <a:solidFill>
                    <a:schemeClr val="bg1">
                      <a:lumMod val="75000"/>
                    </a:schemeClr>
                  </a:solidFill>
                  <a:latin typeface="Trebuchet MS" pitchFamily="34" charset="0"/>
                </a:rPr>
                <a:t>disproportionally.</a:t>
              </a:r>
            </a:p>
            <a:p>
              <a:pPr algn="l" defTabSz="977900"/>
              <a:endParaRPr lang="en-US" sz="1400" b="0" baseline="0" dirty="0" smtClean="0">
                <a:latin typeface="Trebuchet MS" pitchFamily="34" charset="0"/>
              </a:endParaRPr>
            </a:p>
            <a:p>
              <a:pPr algn="ctr"/>
              <a:endParaRPr lang="en-US" sz="1600" b="1" baseline="0" dirty="0" smtClean="0">
                <a:solidFill>
                  <a:srgbClr val="FFC000"/>
                </a:solidFill>
                <a:latin typeface="Trebuchet MS" pitchFamily="34" charset="0"/>
              </a:endParaRPr>
            </a:p>
            <a:p>
              <a:pPr algn="ctr"/>
              <a:endParaRPr lang="en-US" sz="1600" b="1" baseline="0" dirty="0" smtClean="0">
                <a:solidFill>
                  <a:srgbClr val="FFC000"/>
                </a:solidFill>
                <a:latin typeface="Trebuchet MS" pitchFamily="34" charset="0"/>
              </a:endParaRPr>
            </a:p>
            <a:p>
              <a:pPr algn="ctr"/>
              <a:endParaRPr lang="en-US" sz="1600" b="1" baseline="0" dirty="0" smtClean="0">
                <a:solidFill>
                  <a:srgbClr val="FFC000"/>
                </a:solidFill>
                <a:latin typeface="Trebuchet MS" pitchFamily="34" charset="0"/>
              </a:endParaRPr>
            </a:p>
            <a:p>
              <a:pPr algn="ctr"/>
              <a:endParaRPr lang="en-US" sz="1600" b="1" baseline="0" dirty="0" smtClean="0">
                <a:solidFill>
                  <a:srgbClr val="FFC000"/>
                </a:solidFill>
                <a:latin typeface="Trebuchet MS" pitchFamily="34" charset="0"/>
              </a:endParaRPr>
            </a:p>
            <a:p>
              <a:pPr algn="ctr"/>
              <a:endParaRPr lang="en-US" sz="1600" b="1" baseline="0" dirty="0" smtClean="0">
                <a:solidFill>
                  <a:srgbClr val="FFC000"/>
                </a:solidFill>
                <a:latin typeface="Trebuchet MS" pitchFamily="34" charset="0"/>
              </a:endParaRPr>
            </a:p>
            <a:p>
              <a:pPr algn="ctr"/>
              <a:endParaRPr lang="en-US" sz="1600" b="1" baseline="0" dirty="0" smtClean="0">
                <a:solidFill>
                  <a:srgbClr val="FFC000"/>
                </a:solidFill>
                <a:latin typeface="Trebuchet MS" pitchFamily="34" charset="0"/>
              </a:endParaRPr>
            </a:p>
            <a:p>
              <a:pPr algn="ctr"/>
              <a:endParaRPr lang="en-US" sz="1600" b="1" baseline="0" dirty="0" smtClean="0">
                <a:solidFill>
                  <a:srgbClr val="FFC000"/>
                </a:solidFill>
                <a:latin typeface="Trebuchet MS" pitchFamily="34" charset="0"/>
              </a:endParaRPr>
            </a:p>
            <a:p>
              <a:pPr algn="ctr"/>
              <a:endParaRPr lang="en-US" sz="1600" b="1" baseline="0" dirty="0" smtClean="0">
                <a:solidFill>
                  <a:srgbClr val="FFC000"/>
                </a:solidFill>
                <a:latin typeface="Trebuchet MS" pitchFamily="34" charset="0"/>
              </a:endParaRPr>
            </a:p>
            <a:p>
              <a:pPr algn="ctr"/>
              <a:r>
                <a:rPr lang="en-US" sz="1800" b="1" baseline="0" dirty="0" smtClean="0">
                  <a:solidFill>
                    <a:srgbClr val="FFC000"/>
                  </a:solidFill>
                  <a:latin typeface="Trebuchet MS" pitchFamily="34" charset="0"/>
                </a:rPr>
                <a:t>Image Quality Check</a:t>
              </a:r>
            </a:p>
            <a:p>
              <a:pPr lvl="0" algn="l" defTabSz="977900"/>
              <a:r>
                <a:rPr lang="en-US" sz="1400" b="0" baseline="0" dirty="0" smtClean="0">
                  <a:solidFill>
                    <a:schemeClr val="bg1">
                      <a:lumMod val="75000"/>
                    </a:schemeClr>
                  </a:solidFill>
                  <a:latin typeface="Trebuchet MS" pitchFamily="34" charset="0"/>
                </a:rPr>
                <a:t>Zoom in and look at your images at 100% magnification. If they look good they will print well. </a:t>
              </a:r>
              <a:endParaRPr lang="en-US" sz="1600" b="0" dirty="0" smtClean="0">
                <a:latin typeface="Trebuchet MS" pitchFamily="34" charset="0"/>
              </a:endParaRPr>
            </a:p>
          </p:txBody>
        </p:sp>
        <p:cxnSp>
          <p:nvCxnSpPr>
            <p:cNvPr id="33" name="Straight Connector 32"/>
            <p:cNvCxnSpPr/>
            <p:nvPr userDrawn="1"/>
          </p:nvCxnSpPr>
          <p:spPr>
            <a:xfrm>
              <a:off x="-11220549" y="5663750"/>
              <a:ext cx="10999745" cy="2783"/>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pic>
          <p:nvPicPr>
            <p:cNvPr id="34" name="Picture 33"/>
            <p:cNvPicPr>
              <a:picLocks noChangeAspect="1"/>
            </p:cNvPicPr>
            <p:nvPr userDrawn="1"/>
          </p:nvPicPr>
          <p:blipFill>
            <a:blip r:embed="rId3"/>
            <a:stretch>
              <a:fillRect/>
            </a:stretch>
          </p:blipFill>
          <p:spPr>
            <a:xfrm>
              <a:off x="-10736022" y="7070058"/>
              <a:ext cx="1597665" cy="1001614"/>
            </a:xfrm>
            <a:prstGeom prst="rect">
              <a:avLst/>
            </a:prstGeom>
          </p:spPr>
        </p:pic>
        <p:pic>
          <p:nvPicPr>
            <p:cNvPr id="35" name="Picture 34"/>
            <p:cNvPicPr>
              <a:picLocks noChangeAspect="1"/>
            </p:cNvPicPr>
            <p:nvPr userDrawn="1"/>
          </p:nvPicPr>
          <p:blipFill>
            <a:blip r:embed="rId4"/>
            <a:stretch>
              <a:fillRect/>
            </a:stretch>
          </p:blipFill>
          <p:spPr>
            <a:xfrm>
              <a:off x="-10736022" y="11080322"/>
              <a:ext cx="9986807" cy="877997"/>
            </a:xfrm>
            <a:prstGeom prst="rect">
              <a:avLst/>
            </a:prstGeom>
          </p:spPr>
        </p:pic>
        <p:grpSp>
          <p:nvGrpSpPr>
            <p:cNvPr id="36" name="Group 35"/>
            <p:cNvGrpSpPr/>
            <p:nvPr userDrawn="1"/>
          </p:nvGrpSpPr>
          <p:grpSpPr>
            <a:xfrm>
              <a:off x="-9844889" y="17817181"/>
              <a:ext cx="7631078" cy="1987425"/>
              <a:chOff x="-4516464" y="10195245"/>
              <a:chExt cx="3516822" cy="1095727"/>
            </a:xfrm>
          </p:grpSpPr>
          <p:grpSp>
            <p:nvGrpSpPr>
              <p:cNvPr id="42" name="Group 41"/>
              <p:cNvGrpSpPr/>
              <p:nvPr userDrawn="1"/>
            </p:nvGrpSpPr>
            <p:grpSpPr>
              <a:xfrm>
                <a:off x="-2783494" y="10195289"/>
                <a:ext cx="624373" cy="894736"/>
                <a:chOff x="-3958698" y="9877015"/>
                <a:chExt cx="779266" cy="1282147"/>
              </a:xfrm>
            </p:grpSpPr>
            <p:pic>
              <p:nvPicPr>
                <p:cNvPr id="54" name="Picture 53"/>
                <p:cNvPicPr>
                  <a:picLocks noChangeAspect="1"/>
                </p:cNvPicPr>
                <p:nvPr userDrawn="1"/>
              </p:nvPicPr>
              <p:blipFill>
                <a:blip r:embed="rId5"/>
                <a:stretch>
                  <a:fillRect/>
                </a:stretch>
              </p:blipFill>
              <p:spPr>
                <a:xfrm>
                  <a:off x="-3948160" y="9877015"/>
                  <a:ext cx="768728" cy="1090752"/>
                </a:xfrm>
                <a:prstGeom prst="rect">
                  <a:avLst/>
                </a:prstGeom>
              </p:spPr>
            </p:pic>
            <p:sp>
              <p:nvSpPr>
                <p:cNvPr id="55" name="TextBox 56"/>
                <p:cNvSpPr txBox="1"/>
                <p:nvPr userDrawn="1"/>
              </p:nvSpPr>
              <p:spPr>
                <a:xfrm>
                  <a:off x="-3958698" y="10916003"/>
                  <a:ext cx="779263" cy="243159"/>
                </a:xfrm>
                <a:prstGeom prst="rect">
                  <a:avLst/>
                </a:prstGeom>
                <a:solidFill>
                  <a:schemeClr val="accent1"/>
                </a:solidFill>
                <a:ln>
                  <a:noFill/>
                </a:ln>
              </p:spPr>
              <p:txBody>
                <a:bodyPr wrap="square" lIns="0" tIns="0" rIns="0" bIns="0"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pPr algn="ctr"/>
                  <a:r>
                    <a:rPr lang="en-US" sz="1200" b="1" dirty="0" smtClean="0">
                      <a:solidFill>
                        <a:schemeClr val="tx1"/>
                      </a:solidFill>
                    </a:rPr>
                    <a:t>ORIGINAL</a:t>
                  </a:r>
                  <a:endParaRPr lang="en-US" sz="1200" b="1" dirty="0">
                    <a:solidFill>
                      <a:schemeClr val="tx1"/>
                    </a:solidFill>
                  </a:endParaRPr>
                </a:p>
              </p:txBody>
            </p:sp>
          </p:grpSp>
          <p:grpSp>
            <p:nvGrpSpPr>
              <p:cNvPr id="43" name="Group 42"/>
              <p:cNvGrpSpPr/>
              <p:nvPr userDrawn="1"/>
            </p:nvGrpSpPr>
            <p:grpSpPr>
              <a:xfrm>
                <a:off x="-2033159" y="10195245"/>
                <a:ext cx="1033517" cy="907667"/>
                <a:chOff x="-2921738" y="10010570"/>
                <a:chExt cx="1420279" cy="1247337"/>
              </a:xfrm>
            </p:grpSpPr>
            <p:pic>
              <p:nvPicPr>
                <p:cNvPr id="52" name="Picture 51"/>
                <p:cNvPicPr>
                  <a:picLocks noChangeAspect="1"/>
                </p:cNvPicPr>
                <p:nvPr userDrawn="1"/>
              </p:nvPicPr>
              <p:blipFill>
                <a:blip r:embed="rId5"/>
                <a:stretch>
                  <a:fillRect/>
                </a:stretch>
              </p:blipFill>
              <p:spPr>
                <a:xfrm>
                  <a:off x="-2921738" y="10010570"/>
                  <a:ext cx="1420279" cy="1029695"/>
                </a:xfrm>
                <a:prstGeom prst="rect">
                  <a:avLst/>
                </a:prstGeom>
              </p:spPr>
            </p:pic>
            <p:sp>
              <p:nvSpPr>
                <p:cNvPr id="53" name="TextBox 54"/>
                <p:cNvSpPr txBox="1"/>
                <p:nvPr userDrawn="1"/>
              </p:nvSpPr>
              <p:spPr>
                <a:xfrm>
                  <a:off x="-2918992" y="10985853"/>
                  <a:ext cx="1417533" cy="272054"/>
                </a:xfrm>
                <a:prstGeom prst="rect">
                  <a:avLst/>
                </a:prstGeom>
                <a:solidFill>
                  <a:srgbClr val="FF0000"/>
                </a:solidFill>
              </p:spPr>
              <p:txBody>
                <a:bodyPr wrap="square" lIns="0" tIns="0" rIns="0" bIns="0"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pPr algn="ctr"/>
                  <a:r>
                    <a:rPr lang="en-US" sz="1400" b="1" dirty="0" smtClean="0">
                      <a:solidFill>
                        <a:schemeClr val="bg1"/>
                      </a:solidFill>
                    </a:rPr>
                    <a:t>DISTORTED</a:t>
                  </a:r>
                  <a:endParaRPr lang="en-US" sz="700" b="1" dirty="0">
                    <a:solidFill>
                      <a:schemeClr val="bg1"/>
                    </a:solidFill>
                  </a:endParaRPr>
                </a:p>
              </p:txBody>
            </p:sp>
          </p:grpSp>
          <p:pic>
            <p:nvPicPr>
              <p:cNvPr id="44" name="Picture 43"/>
              <p:cNvPicPr>
                <a:picLocks noChangeAspect="1"/>
              </p:cNvPicPr>
              <p:nvPr userDrawn="1"/>
            </p:nvPicPr>
            <p:blipFill>
              <a:blip r:embed="rId6"/>
              <a:stretch>
                <a:fillRect/>
              </a:stretch>
            </p:blipFill>
            <p:spPr>
              <a:xfrm>
                <a:off x="-4516464" y="10195268"/>
                <a:ext cx="1098742" cy="847761"/>
              </a:xfrm>
              <a:prstGeom prst="rect">
                <a:avLst/>
              </a:prstGeom>
            </p:spPr>
          </p:pic>
          <p:sp>
            <p:nvSpPr>
              <p:cNvPr id="51" name="TextBox 52"/>
              <p:cNvSpPr txBox="1"/>
              <p:nvPr userDrawn="1"/>
            </p:nvSpPr>
            <p:spPr>
              <a:xfrm>
                <a:off x="-4471893" y="11093004"/>
                <a:ext cx="1035685" cy="197968"/>
              </a:xfrm>
              <a:prstGeom prst="rect">
                <a:avLst/>
              </a:prstGeom>
              <a:noFill/>
            </p:spPr>
            <p:txBody>
              <a:bodyPr wrap="square" lIns="0" tIns="0" rIns="0" bIns="0"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pPr algn="ctr"/>
                <a:r>
                  <a:rPr lang="en-US" sz="1400" dirty="0" smtClean="0">
                    <a:solidFill>
                      <a:schemeClr val="bg1"/>
                    </a:solidFill>
                  </a:rPr>
                  <a:t>Corner</a:t>
                </a:r>
                <a:r>
                  <a:rPr lang="en-US" sz="1400" baseline="0" dirty="0" smtClean="0">
                    <a:solidFill>
                      <a:schemeClr val="bg1"/>
                    </a:solidFill>
                  </a:rPr>
                  <a:t> handles</a:t>
                </a:r>
                <a:endParaRPr lang="en-US" sz="1400" dirty="0">
                  <a:solidFill>
                    <a:schemeClr val="bg1"/>
                  </a:solidFill>
                </a:endParaRPr>
              </a:p>
            </p:txBody>
          </p:sp>
        </p:grpSp>
        <p:grpSp>
          <p:nvGrpSpPr>
            <p:cNvPr id="37" name="Group 36"/>
            <p:cNvGrpSpPr/>
            <p:nvPr userDrawn="1"/>
          </p:nvGrpSpPr>
          <p:grpSpPr>
            <a:xfrm>
              <a:off x="-9604625" y="22201807"/>
              <a:ext cx="7832477" cy="2027097"/>
              <a:chOff x="-4427461" y="12587745"/>
              <a:chExt cx="3609638" cy="1117601"/>
            </a:xfrm>
          </p:grpSpPr>
          <p:pic>
            <p:nvPicPr>
              <p:cNvPr id="38" name="Picture 37"/>
              <p:cNvPicPr/>
              <p:nvPr userDrawn="1"/>
            </p:nvPicPr>
            <p:blipFill>
              <a:blip r:embed="rId7"/>
              <a:stretch>
                <a:fillRect/>
              </a:stretch>
            </p:blipFill>
            <p:spPr>
              <a:xfrm>
                <a:off x="-4179101" y="12737786"/>
                <a:ext cx="1512652" cy="772700"/>
              </a:xfrm>
              <a:prstGeom prst="rect">
                <a:avLst/>
              </a:prstGeom>
            </p:spPr>
          </p:pic>
          <p:pic>
            <p:nvPicPr>
              <p:cNvPr id="39" name="Picture 38"/>
              <p:cNvPicPr/>
              <p:nvPr userDrawn="1"/>
            </p:nvPicPr>
            <p:blipFill>
              <a:blip r:embed="rId8"/>
              <a:stretch>
                <a:fillRect/>
              </a:stretch>
            </p:blipFill>
            <p:spPr>
              <a:xfrm>
                <a:off x="-2596264" y="12737785"/>
                <a:ext cx="1512652" cy="772700"/>
              </a:xfrm>
              <a:prstGeom prst="rect">
                <a:avLst/>
              </a:prstGeom>
            </p:spPr>
          </p:pic>
          <p:sp>
            <p:nvSpPr>
              <p:cNvPr id="40" name="TextBox 47"/>
              <p:cNvSpPr txBox="1"/>
              <p:nvPr userDrawn="1"/>
            </p:nvSpPr>
            <p:spPr>
              <a:xfrm rot="16200000">
                <a:off x="-4921252" y="13081536"/>
                <a:ext cx="1117601" cy="130020"/>
              </a:xfrm>
              <a:prstGeom prst="rect">
                <a:avLst/>
              </a:prstGeom>
              <a:noFill/>
            </p:spPr>
            <p:txBody>
              <a:bodyPr wrap="square" lIns="0" tIns="0" rIns="0" bIns="0"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pPr algn="ctr"/>
                <a:r>
                  <a:rPr lang="en-US" sz="1100" dirty="0" smtClean="0">
                    <a:solidFill>
                      <a:srgbClr val="92D050"/>
                    </a:solidFill>
                  </a:rPr>
                  <a:t>Good</a:t>
                </a:r>
                <a:r>
                  <a:rPr lang="en-US" sz="1100" baseline="0" dirty="0" smtClean="0">
                    <a:solidFill>
                      <a:srgbClr val="92D050"/>
                    </a:solidFill>
                  </a:rPr>
                  <a:t> </a:t>
                </a:r>
                <a:r>
                  <a:rPr lang="en-US" sz="1100" baseline="0" dirty="0" smtClean="0">
                    <a:solidFill>
                      <a:schemeClr val="bg1"/>
                    </a:solidFill>
                  </a:rPr>
                  <a:t>printing quality</a:t>
                </a:r>
                <a:endParaRPr lang="en-US" sz="1100" dirty="0">
                  <a:solidFill>
                    <a:schemeClr val="bg1"/>
                  </a:solidFill>
                </a:endParaRPr>
              </a:p>
            </p:txBody>
          </p:sp>
          <p:sp>
            <p:nvSpPr>
              <p:cNvPr id="41" name="TextBox 48"/>
              <p:cNvSpPr txBox="1"/>
              <p:nvPr userDrawn="1"/>
            </p:nvSpPr>
            <p:spPr>
              <a:xfrm rot="16200000">
                <a:off x="-1447544" y="13075625"/>
                <a:ext cx="1117601" cy="141841"/>
              </a:xfrm>
              <a:prstGeom prst="rect">
                <a:avLst/>
              </a:prstGeom>
              <a:noFill/>
            </p:spPr>
            <p:txBody>
              <a:bodyPr wrap="square" lIns="0" tIns="0" rIns="0" bIns="0"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pPr algn="ctr"/>
                <a:r>
                  <a:rPr lang="en-US" sz="1200" dirty="0" smtClean="0">
                    <a:solidFill>
                      <a:srgbClr val="FF0000"/>
                    </a:solidFill>
                  </a:rPr>
                  <a:t>Bad </a:t>
                </a:r>
                <a:r>
                  <a:rPr lang="en-US" sz="1200" dirty="0" smtClean="0">
                    <a:solidFill>
                      <a:schemeClr val="bg1"/>
                    </a:solidFill>
                  </a:rPr>
                  <a:t>printing quality</a:t>
                </a:r>
                <a:endParaRPr lang="en-US" sz="1200" dirty="0">
                  <a:solidFill>
                    <a:schemeClr val="bg1"/>
                  </a:solidFill>
                </a:endParaRPr>
              </a:p>
            </p:txBody>
          </p:sp>
        </p:grpSp>
      </p:grpSp>
      <p:grpSp>
        <p:nvGrpSpPr>
          <p:cNvPr id="56" name="Group 55"/>
          <p:cNvGrpSpPr>
            <a:grpSpLocks noChangeAspect="1"/>
          </p:cNvGrpSpPr>
          <p:nvPr userDrawn="1"/>
        </p:nvGrpSpPr>
        <p:grpSpPr>
          <a:xfrm>
            <a:off x="33196329" y="11217"/>
            <a:ext cx="6632760" cy="19191183"/>
            <a:chOff x="36782324" y="0"/>
            <a:chExt cx="11062139" cy="27432000"/>
          </a:xfrm>
        </p:grpSpPr>
        <p:sp>
          <p:nvSpPr>
            <p:cNvPr id="57" name="Rectangle 56"/>
            <p:cNvSpPr/>
            <p:nvPr userDrawn="1"/>
          </p:nvSpPr>
          <p:spPr>
            <a:xfrm>
              <a:off x="36782324" y="0"/>
              <a:ext cx="11062139" cy="27432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defPPr>
                <a:defRPr lang="en-US"/>
              </a:defPPr>
              <a:lvl1pPr marL="0" algn="l" defTabSz="2821436" rtl="0" eaLnBrk="1" latinLnBrk="0" hangingPunct="1">
                <a:defRPr sz="5600" kern="1200">
                  <a:solidFill>
                    <a:schemeClr val="lt1"/>
                  </a:solidFill>
                  <a:latin typeface="+mn-lt"/>
                  <a:ea typeface="+mn-ea"/>
                  <a:cs typeface="+mn-cs"/>
                </a:defRPr>
              </a:lvl1pPr>
              <a:lvl2pPr marL="1410719" algn="l" defTabSz="2821436" rtl="0" eaLnBrk="1" latinLnBrk="0" hangingPunct="1">
                <a:defRPr sz="5600" kern="1200">
                  <a:solidFill>
                    <a:schemeClr val="lt1"/>
                  </a:solidFill>
                  <a:latin typeface="+mn-lt"/>
                  <a:ea typeface="+mn-ea"/>
                  <a:cs typeface="+mn-cs"/>
                </a:defRPr>
              </a:lvl2pPr>
              <a:lvl3pPr marL="2821436" algn="l" defTabSz="2821436" rtl="0" eaLnBrk="1" latinLnBrk="0" hangingPunct="1">
                <a:defRPr sz="5600" kern="1200">
                  <a:solidFill>
                    <a:schemeClr val="lt1"/>
                  </a:solidFill>
                  <a:latin typeface="+mn-lt"/>
                  <a:ea typeface="+mn-ea"/>
                  <a:cs typeface="+mn-cs"/>
                </a:defRPr>
              </a:lvl3pPr>
              <a:lvl4pPr marL="4232155" algn="l" defTabSz="2821436" rtl="0" eaLnBrk="1" latinLnBrk="0" hangingPunct="1">
                <a:defRPr sz="5600" kern="1200">
                  <a:solidFill>
                    <a:schemeClr val="lt1"/>
                  </a:solidFill>
                  <a:latin typeface="+mn-lt"/>
                  <a:ea typeface="+mn-ea"/>
                  <a:cs typeface="+mn-cs"/>
                </a:defRPr>
              </a:lvl4pPr>
              <a:lvl5pPr marL="5642872" algn="l" defTabSz="2821436" rtl="0" eaLnBrk="1" latinLnBrk="0" hangingPunct="1">
                <a:defRPr sz="5600" kern="1200">
                  <a:solidFill>
                    <a:schemeClr val="lt1"/>
                  </a:solidFill>
                  <a:latin typeface="+mn-lt"/>
                  <a:ea typeface="+mn-ea"/>
                  <a:cs typeface="+mn-cs"/>
                </a:defRPr>
              </a:lvl5pPr>
              <a:lvl6pPr marL="7053590" algn="l" defTabSz="2821436" rtl="0" eaLnBrk="1" latinLnBrk="0" hangingPunct="1">
                <a:defRPr sz="5600" kern="1200">
                  <a:solidFill>
                    <a:schemeClr val="lt1"/>
                  </a:solidFill>
                  <a:latin typeface="+mn-lt"/>
                  <a:ea typeface="+mn-ea"/>
                  <a:cs typeface="+mn-cs"/>
                </a:defRPr>
              </a:lvl6pPr>
              <a:lvl7pPr marL="8464309" algn="l" defTabSz="2821436" rtl="0" eaLnBrk="1" latinLnBrk="0" hangingPunct="1">
                <a:defRPr sz="5600" kern="1200">
                  <a:solidFill>
                    <a:schemeClr val="lt1"/>
                  </a:solidFill>
                  <a:latin typeface="+mn-lt"/>
                  <a:ea typeface="+mn-ea"/>
                  <a:cs typeface="+mn-cs"/>
                </a:defRPr>
              </a:lvl7pPr>
              <a:lvl8pPr marL="9875027" algn="l" defTabSz="2821436" rtl="0" eaLnBrk="1" latinLnBrk="0" hangingPunct="1">
                <a:defRPr sz="5600" kern="1200">
                  <a:solidFill>
                    <a:schemeClr val="lt1"/>
                  </a:solidFill>
                  <a:latin typeface="+mn-lt"/>
                  <a:ea typeface="+mn-ea"/>
                  <a:cs typeface="+mn-cs"/>
                </a:defRPr>
              </a:lvl8pPr>
              <a:lvl9pPr marL="11285745" algn="l" defTabSz="2821436" rtl="0" eaLnBrk="1" latinLnBrk="0" hangingPunct="1">
                <a:defRPr sz="5600" kern="1200">
                  <a:solidFill>
                    <a:schemeClr val="lt1"/>
                  </a:solidFill>
                  <a:latin typeface="+mn-lt"/>
                  <a:ea typeface="+mn-ea"/>
                  <a:cs typeface="+mn-cs"/>
                </a:defRPr>
              </a:lvl9pPr>
            </a:lstStyle>
            <a:p>
              <a:pPr algn="ctr"/>
              <a:r>
                <a:rPr lang="en-US" sz="2800" b="1" spc="600" dirty="0" smtClean="0">
                  <a:solidFill>
                    <a:schemeClr val="bg1"/>
                  </a:solidFill>
                  <a:latin typeface="Trebuchet MS" pitchFamily="34" charset="0"/>
                </a:rPr>
                <a:t>QUICK START (cont.)</a:t>
              </a:r>
            </a:p>
            <a:p>
              <a:pPr algn="ctr"/>
              <a:endParaRPr lang="en-US" sz="2400" b="1" baseline="0" dirty="0" smtClean="0">
                <a:solidFill>
                  <a:schemeClr val="bg1"/>
                </a:solidFill>
                <a:latin typeface="Trebuchet MS" pitchFamily="34" charset="0"/>
              </a:endParaRPr>
            </a:p>
            <a:p>
              <a:pPr algn="ctr"/>
              <a:r>
                <a:rPr lang="en-US" sz="1800" b="1" baseline="0" dirty="0" smtClean="0">
                  <a:solidFill>
                    <a:srgbClr val="FFC000"/>
                  </a:solidFill>
                  <a:latin typeface="Trebuchet MS" pitchFamily="34" charset="0"/>
                </a:rPr>
                <a:t>How to change the template color theme</a:t>
              </a:r>
            </a:p>
            <a:p>
              <a:pPr marL="0" marR="0" lvl="2" indent="0" algn="l" defTabSz="114300" rtl="0" eaLnBrk="1" fontAlgn="auto" latinLnBrk="0" hangingPunct="1">
                <a:lnSpc>
                  <a:spcPct val="100000"/>
                </a:lnSpc>
                <a:spcBef>
                  <a:spcPts val="0"/>
                </a:spcBef>
                <a:spcAft>
                  <a:spcPts val="0"/>
                </a:spcAft>
                <a:buClrTx/>
                <a:buSzTx/>
                <a:buFontTx/>
                <a:buNone/>
                <a:tabLst/>
                <a:defRPr/>
              </a:pPr>
              <a:r>
                <a:rPr lang="en-US" sz="1400" b="0" baseline="0" dirty="0" smtClean="0">
                  <a:solidFill>
                    <a:schemeClr val="bg1">
                      <a:lumMod val="75000"/>
                    </a:schemeClr>
                  </a:solidFill>
                  <a:latin typeface="Trebuchet MS" pitchFamily="34" charset="0"/>
                </a:rPr>
                <a:t>You can easily change the color theme of your poster by going to the DESIGN menu, click on COLORS, and choose the color theme of your choice. You can </a:t>
              </a:r>
              <a:r>
                <a:rPr lang="en-US" sz="1400" b="0" spc="0" baseline="0" dirty="0" smtClean="0">
                  <a:solidFill>
                    <a:schemeClr val="bg1">
                      <a:lumMod val="75000"/>
                    </a:schemeClr>
                  </a:solidFill>
                  <a:latin typeface="Trebuchet MS" pitchFamily="34" charset="0"/>
                </a:rPr>
                <a:t>also create your own color theme.</a:t>
              </a:r>
            </a:p>
            <a:p>
              <a:pPr marL="0" marR="0" lvl="2" indent="0" algn="l" defTabSz="114300" rtl="0" eaLnBrk="1" fontAlgn="auto" latinLnBrk="0" hangingPunct="1">
                <a:lnSpc>
                  <a:spcPct val="100000"/>
                </a:lnSpc>
                <a:spcBef>
                  <a:spcPts val="0"/>
                </a:spcBef>
                <a:spcAft>
                  <a:spcPts val="0"/>
                </a:spcAft>
                <a:buClrTx/>
                <a:buSzTx/>
                <a:buFontTx/>
                <a:buNone/>
                <a:tabLst/>
                <a:defRPr/>
              </a:pPr>
              <a:endParaRPr lang="en-US" sz="1400" b="0" baseline="0" dirty="0" smtClean="0">
                <a:solidFill>
                  <a:schemeClr val="bg1">
                    <a:lumMod val="75000"/>
                  </a:schemeClr>
                </a:solidFill>
                <a:latin typeface="Trebuchet MS" pitchFamily="34" charset="0"/>
              </a:endParaRPr>
            </a:p>
            <a:p>
              <a:pPr marL="0" indent="0" algn="l" defTabSz="114300"/>
              <a:endParaRPr lang="en-US" sz="1400" b="0" baseline="0" dirty="0" smtClean="0">
                <a:solidFill>
                  <a:schemeClr val="bg1">
                    <a:lumMod val="75000"/>
                  </a:schemeClr>
                </a:solidFill>
                <a:latin typeface="Trebuchet MS" pitchFamily="34" charset="0"/>
              </a:endParaRPr>
            </a:p>
            <a:p>
              <a:pPr marL="0" indent="0" algn="l" defTabSz="114300"/>
              <a:endParaRPr lang="en-US" sz="1400" b="0" baseline="0" dirty="0" smtClean="0">
                <a:solidFill>
                  <a:schemeClr val="bg1">
                    <a:lumMod val="75000"/>
                  </a:schemeClr>
                </a:solidFill>
                <a:latin typeface="Trebuchet MS" pitchFamily="34" charset="0"/>
              </a:endParaRPr>
            </a:p>
            <a:p>
              <a:pPr marL="0" indent="0" algn="l" defTabSz="114300"/>
              <a:endParaRPr lang="en-US" sz="1400" b="0" baseline="0" dirty="0" smtClean="0">
                <a:solidFill>
                  <a:schemeClr val="bg1">
                    <a:lumMod val="75000"/>
                  </a:schemeClr>
                </a:solidFill>
                <a:latin typeface="Trebuchet MS" pitchFamily="34" charset="0"/>
              </a:endParaRPr>
            </a:p>
            <a:p>
              <a:pPr marL="0" indent="0" algn="l" defTabSz="114300"/>
              <a:endParaRPr lang="en-US" sz="1400" b="0" baseline="0" dirty="0" smtClean="0">
                <a:solidFill>
                  <a:schemeClr val="bg1">
                    <a:lumMod val="75000"/>
                  </a:schemeClr>
                </a:solidFill>
                <a:latin typeface="Trebuchet MS" pitchFamily="34" charset="0"/>
              </a:endParaRPr>
            </a:p>
            <a:p>
              <a:pPr marL="0" indent="0" algn="l" defTabSz="114300"/>
              <a:endParaRPr lang="en-US" sz="1400" b="0" baseline="0" dirty="0" smtClean="0">
                <a:solidFill>
                  <a:schemeClr val="bg1">
                    <a:lumMod val="75000"/>
                  </a:schemeClr>
                </a:solidFill>
                <a:latin typeface="Trebuchet MS" pitchFamily="34" charset="0"/>
              </a:endParaRPr>
            </a:p>
            <a:p>
              <a:pPr marL="0" indent="0" algn="l" defTabSz="114300"/>
              <a:endParaRPr lang="en-US" sz="1400" b="0" baseline="0" dirty="0" smtClean="0">
                <a:solidFill>
                  <a:schemeClr val="bg1">
                    <a:lumMod val="75000"/>
                  </a:schemeClr>
                </a:solidFill>
                <a:latin typeface="Trebuchet MS" pitchFamily="34" charset="0"/>
              </a:endParaRPr>
            </a:p>
            <a:p>
              <a:pPr marL="0" indent="0" algn="l" defTabSz="114300"/>
              <a:endParaRPr lang="en-US" sz="1400" b="0" baseline="0" dirty="0" smtClean="0">
                <a:solidFill>
                  <a:schemeClr val="bg1">
                    <a:lumMod val="75000"/>
                  </a:schemeClr>
                </a:solidFill>
                <a:latin typeface="Trebuchet MS" pitchFamily="34" charset="0"/>
              </a:endParaRPr>
            </a:p>
            <a:p>
              <a:pPr marL="0" indent="0" algn="l" defTabSz="114300"/>
              <a:r>
                <a:rPr lang="en-US" sz="1400" b="0" baseline="0" dirty="0" smtClean="0">
                  <a:solidFill>
                    <a:schemeClr val="bg1">
                      <a:lumMod val="75000"/>
                    </a:schemeClr>
                  </a:solidFill>
                  <a:latin typeface="Trebuchet MS" pitchFamily="34" charset="0"/>
                </a:rPr>
                <a:t>You can also manually change the color of your background by going to VIEW &gt; SLIDE MASTER.  After you finish working on the master be sure to go to VIEW &gt; NORMAL to continue working on your poster.</a:t>
              </a:r>
            </a:p>
            <a:p>
              <a:pPr marL="0" indent="0" algn="l" defTabSz="114300"/>
              <a:endParaRPr lang="en-US" sz="1400" b="0" baseline="0" dirty="0" smtClean="0">
                <a:solidFill>
                  <a:schemeClr val="bg1">
                    <a:lumMod val="75000"/>
                  </a:schemeClr>
                </a:solidFill>
                <a:latin typeface="Trebuchet MS" pitchFamily="34" charset="0"/>
              </a:endParaRPr>
            </a:p>
            <a:p>
              <a:pPr algn="ctr"/>
              <a:r>
                <a:rPr lang="en-US" sz="1800" b="1" baseline="0" dirty="0" smtClean="0">
                  <a:solidFill>
                    <a:srgbClr val="FFC000"/>
                  </a:solidFill>
                  <a:latin typeface="Trebuchet MS" pitchFamily="34" charset="0"/>
                </a:rPr>
                <a:t>How to add Text</a:t>
              </a:r>
            </a:p>
            <a:p>
              <a:pPr marL="1730375" lvl="2" indent="0" algn="l" defTabSz="114300"/>
              <a:r>
                <a:rPr lang="en-US" sz="1400" b="0" baseline="0" dirty="0" smtClean="0">
                  <a:solidFill>
                    <a:schemeClr val="bg1">
                      <a:lumMod val="75000"/>
                    </a:schemeClr>
                  </a:solidFill>
                  <a:latin typeface="Trebuchet MS" pitchFamily="34" charset="0"/>
                </a:rPr>
                <a:t>The template comes with a number of pre-formatted placeholders for headers and text blocks. You can add more blocks by copying and pasting the existing ones or by adding a text box from the HOME menu. </a:t>
              </a:r>
            </a:p>
            <a:p>
              <a:pPr marL="1518341" lvl="2" indent="0" algn="l" defTabSz="114300"/>
              <a:endParaRPr lang="en-US" sz="1400" b="0" baseline="0" dirty="0" smtClean="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lang="en-US" sz="1400" b="0" baseline="0" dirty="0" smtClean="0">
                  <a:solidFill>
                    <a:schemeClr val="bg1">
                      <a:lumMod val="75000"/>
                    </a:schemeClr>
                  </a:solidFill>
                  <a:latin typeface="Trebuchet MS" pitchFamily="34" charset="0"/>
                </a:rPr>
                <a:t> </a:t>
              </a:r>
              <a:r>
                <a:rPr kumimoji="0" lang="en-US" sz="1800" b="1" i="0" u="none" strike="noStrike" kern="1200" cap="none" spc="0" normalizeH="0" baseline="0" noProof="0" dirty="0" smtClean="0">
                  <a:ln>
                    <a:noFill/>
                  </a:ln>
                  <a:solidFill>
                    <a:srgbClr val="FFC000"/>
                  </a:solidFill>
                  <a:effectLst/>
                  <a:uLnTx/>
                  <a:uFillTx/>
                  <a:latin typeface="Trebuchet MS" pitchFamily="34" charset="0"/>
                </a:rPr>
                <a:t>Text size</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prstClr val="white">
                      <a:lumMod val="75000"/>
                    </a:prstClr>
                  </a:solidFill>
                  <a:effectLst/>
                  <a:uLnTx/>
                  <a:uFillTx/>
                  <a:latin typeface="Trebuchet MS" pitchFamily="34" charset="0"/>
                </a:rPr>
                <a:t>Adjust the size of your text based on how much content you have to present. The default template text offers a good starting point. Follow the conference requirements.</a:t>
              </a:r>
              <a:endParaRPr lang="en-US" sz="1400" b="0" baseline="0" dirty="0" smtClean="0">
                <a:solidFill>
                  <a:schemeClr val="bg1">
                    <a:lumMod val="75000"/>
                  </a:schemeClr>
                </a:solidFill>
                <a:latin typeface="Trebuchet MS" pitchFamily="34" charset="0"/>
              </a:endParaRPr>
            </a:p>
            <a:p>
              <a:pPr marL="1518341" lvl="2" indent="0" algn="l" defTabSz="114300"/>
              <a:endParaRPr lang="en-US" sz="1400" b="0" baseline="0" dirty="0" smtClean="0">
                <a:solidFill>
                  <a:schemeClr val="bg1">
                    <a:lumMod val="75000"/>
                  </a:schemeClr>
                </a:solidFill>
                <a:latin typeface="Trebuchet MS" pitchFamily="34" charset="0"/>
              </a:endParaRPr>
            </a:p>
            <a:p>
              <a:pPr algn="ctr"/>
              <a:r>
                <a:rPr lang="en-US" sz="1800" b="1" baseline="0" dirty="0" smtClean="0">
                  <a:solidFill>
                    <a:srgbClr val="FFC000"/>
                  </a:solidFill>
                  <a:latin typeface="Trebuchet MS" pitchFamily="34" charset="0"/>
                </a:rPr>
                <a:t>How to add Tables</a:t>
              </a:r>
            </a:p>
            <a:p>
              <a:pPr marL="971550" lvl="1" indent="0" algn="l" defTabSz="114300"/>
              <a:r>
                <a:rPr lang="en-US" sz="1400" b="0" baseline="0" dirty="0" smtClean="0">
                  <a:solidFill>
                    <a:schemeClr val="bg1">
                      <a:lumMod val="75000"/>
                    </a:schemeClr>
                  </a:solidFill>
                  <a:latin typeface="Trebuchet MS" pitchFamily="34" charset="0"/>
                </a:rPr>
                <a:t>To add a table from scratch go to the INSERT menu and click on TABLE. A drop-down box will help you select rows and columns. </a:t>
              </a:r>
            </a:p>
            <a:p>
              <a:pPr marL="0" lvl="0" indent="0" algn="l" defTabSz="114300"/>
              <a:r>
                <a:rPr lang="en-US" sz="1400" b="0" baseline="0" dirty="0" smtClean="0">
                  <a:solidFill>
                    <a:schemeClr val="bg1">
                      <a:lumMod val="75000"/>
                    </a:schemeClr>
                  </a:solidFill>
                  <a:latin typeface="Trebuchet MS" pitchFamily="34" charset="0"/>
                </a:rPr>
                <a:t>You can also copy and a paste a table from Word or another PowerPoint document. A pasted table may need to be re-formatted by RIGHT-CLICK &gt; FORMAT SHAPE, TEXT BOX, Margins.</a:t>
              </a:r>
            </a:p>
            <a:p>
              <a:pPr marL="0" lvl="0" indent="0" algn="l" defTabSz="114300"/>
              <a:endParaRPr lang="en-US" sz="1400" b="0" baseline="0" dirty="0" smtClean="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smtClean="0">
                  <a:ln>
                    <a:noFill/>
                  </a:ln>
                  <a:solidFill>
                    <a:srgbClr val="FFC000"/>
                  </a:solidFill>
                  <a:effectLst/>
                  <a:uLnTx/>
                  <a:uFillTx/>
                  <a:latin typeface="Trebuchet MS" pitchFamily="34" charset="0"/>
                </a:rPr>
                <a:t>Graphs / Charts</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prstClr val="white">
                      <a:lumMod val="75000"/>
                    </a:prstClr>
                  </a:solidFill>
                  <a:effectLst/>
                  <a:uLnTx/>
                  <a:uFillTx/>
                  <a:latin typeface="Trebuchet MS" pitchFamily="34" charset="0"/>
                </a:rPr>
                <a:t>You can simply copy and paste charts and graphs from Excel or Word. Some reformatting may be required depending on how the original document has been created.</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smtClean="0">
                <a:ln>
                  <a:noFill/>
                </a:ln>
                <a:solidFill>
                  <a:prstClr val="white">
                    <a:lumMod val="75000"/>
                  </a:prstClr>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smtClean="0">
                  <a:ln>
                    <a:noFill/>
                  </a:ln>
                  <a:solidFill>
                    <a:srgbClr val="FFC000"/>
                  </a:solidFill>
                  <a:effectLst/>
                  <a:uLnTx/>
                  <a:uFillTx/>
                  <a:latin typeface="Trebuchet MS" pitchFamily="34" charset="0"/>
                </a:rPr>
                <a:t>How to change the column configuration</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prstClr val="white">
                      <a:lumMod val="75000"/>
                    </a:prstClr>
                  </a:solidFill>
                  <a:effectLst/>
                  <a:uLnTx/>
                  <a:uFillTx/>
                  <a:latin typeface="Trebuchet MS" pitchFamily="34" charset="0"/>
                </a:rPr>
                <a:t>RIGHT-CLICK on the poster background and select LAYOUT to see the column options available for this template. The poster columns can also be customized on the Master. VIEW &gt; MASTER.</a:t>
              </a:r>
            </a:p>
            <a:p>
              <a:pPr marL="0" marR="0" lvl="0" indent="0" algn="ctr" defTabSz="1518341"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smtClean="0">
                <a:ln>
                  <a:noFill/>
                </a:ln>
                <a:solidFill>
                  <a:srgbClr val="FFC000"/>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smtClean="0">
                  <a:ln>
                    <a:noFill/>
                  </a:ln>
                  <a:solidFill>
                    <a:srgbClr val="FFC000"/>
                  </a:solidFill>
                  <a:effectLst/>
                  <a:uLnTx/>
                  <a:uFillTx/>
                  <a:latin typeface="Trebuchet MS" pitchFamily="34" charset="0"/>
                </a:rPr>
                <a:t>How to remove the info bars</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prstClr val="white">
                      <a:lumMod val="75000"/>
                    </a:prstClr>
                  </a:solidFill>
                  <a:effectLst/>
                  <a:uLnTx/>
                  <a:uFillTx/>
                  <a:latin typeface="Trebuchet MS" pitchFamily="34" charset="0"/>
                </a:rPr>
                <a:t>If you are working in PowerPoint for Windows and have finished your poster, save as PDF and the bars will not be included. You can also delete them by going to VIEW &gt; MASTER. On the Mac adjust the Page-Setup to match the Page-Setup in PowerPoint before you create a PDF. You can also delete them from the Slide Master.</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smtClean="0">
                <a:ln>
                  <a:noFill/>
                </a:ln>
                <a:solidFill>
                  <a:prstClr val="white">
                    <a:lumMod val="75000"/>
                  </a:prstClr>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smtClean="0">
                  <a:ln>
                    <a:noFill/>
                  </a:ln>
                  <a:solidFill>
                    <a:srgbClr val="FFC000"/>
                  </a:solidFill>
                  <a:effectLst/>
                  <a:uLnTx/>
                  <a:uFillTx/>
                  <a:latin typeface="Trebuchet MS" pitchFamily="34" charset="0"/>
                </a:rPr>
                <a:t>Save your work</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prstClr val="white">
                      <a:lumMod val="75000"/>
                    </a:prstClr>
                  </a:solidFill>
                  <a:effectLst/>
                  <a:uLnTx/>
                  <a:uFillTx/>
                  <a:latin typeface="Trebuchet MS" pitchFamily="34" charset="0"/>
                </a:rPr>
                <a:t>Save your template as a PowerPoint document. For printing, save as PowerPoint or “Print-quality” PDF.</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400" b="0" baseline="0" dirty="0" smtClean="0">
                <a:solidFill>
                  <a:schemeClr val="bg1">
                    <a:lumMod val="75000"/>
                  </a:schemeClr>
                </a:solidFill>
                <a:latin typeface="Trebuchet MS"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smtClean="0">
                <a:ln>
                  <a:noFill/>
                </a:ln>
                <a:solidFill>
                  <a:prstClr val="white">
                    <a:lumMod val="75000"/>
                  </a:prstClr>
                </a:solidFill>
                <a:effectLst/>
                <a:uLnTx/>
                <a:uFillTx/>
                <a:latin typeface="Trebuchet MS" pitchFamily="34" charset="0"/>
              </a:endParaRPr>
            </a:p>
          </p:txBody>
        </p:sp>
        <p:pic>
          <p:nvPicPr>
            <p:cNvPr id="58" name="Picture 57"/>
            <p:cNvPicPr/>
            <p:nvPr userDrawn="1"/>
          </p:nvPicPr>
          <p:blipFill>
            <a:blip r:embed="rId9"/>
            <a:stretch>
              <a:fillRect/>
            </a:stretch>
          </p:blipFill>
          <p:spPr>
            <a:xfrm>
              <a:off x="39540164" y="3399421"/>
              <a:ext cx="5586150" cy="1716939"/>
            </a:xfrm>
            <a:prstGeom prst="rect">
              <a:avLst/>
            </a:prstGeom>
          </p:spPr>
        </p:pic>
        <p:pic>
          <p:nvPicPr>
            <p:cNvPr id="59" name="Picture 58"/>
            <p:cNvPicPr>
              <a:picLocks noChangeAspect="1"/>
            </p:cNvPicPr>
            <p:nvPr userDrawn="1"/>
          </p:nvPicPr>
          <p:blipFill>
            <a:blip r:embed="rId10"/>
            <a:stretch>
              <a:fillRect/>
            </a:stretch>
          </p:blipFill>
          <p:spPr>
            <a:xfrm>
              <a:off x="37296876" y="7200202"/>
              <a:ext cx="2969584" cy="1140240"/>
            </a:xfrm>
            <a:prstGeom prst="rect">
              <a:avLst/>
            </a:prstGeom>
            <a:ln>
              <a:noFill/>
            </a:ln>
          </p:spPr>
        </p:pic>
        <p:pic>
          <p:nvPicPr>
            <p:cNvPr id="60" name="Picture 59"/>
            <p:cNvPicPr/>
            <p:nvPr userDrawn="1"/>
          </p:nvPicPr>
          <p:blipFill>
            <a:blip r:embed="rId11"/>
            <a:stretch>
              <a:fillRect/>
            </a:stretch>
          </p:blipFill>
          <p:spPr>
            <a:xfrm>
              <a:off x="37524683" y="10986709"/>
              <a:ext cx="1482265" cy="825421"/>
            </a:xfrm>
            <a:prstGeom prst="rect">
              <a:avLst/>
            </a:prstGeom>
          </p:spPr>
        </p:pic>
        <p:grpSp>
          <p:nvGrpSpPr>
            <p:cNvPr id="61" name="Group 60"/>
            <p:cNvGrpSpPr/>
            <p:nvPr userDrawn="1"/>
          </p:nvGrpSpPr>
          <p:grpSpPr>
            <a:xfrm>
              <a:off x="37163426" y="23152352"/>
              <a:ext cx="10354213" cy="1052915"/>
              <a:chOff x="31687960" y="29635357"/>
              <a:chExt cx="9771399" cy="1090622"/>
            </a:xfrm>
          </p:grpSpPr>
          <p:sp>
            <p:nvSpPr>
              <p:cNvPr id="63" name="Rounded Rectangle 62"/>
              <p:cNvSpPr/>
              <p:nvPr userDrawn="1"/>
            </p:nvSpPr>
            <p:spPr>
              <a:xfrm>
                <a:off x="31687960" y="29635357"/>
                <a:ext cx="9771398" cy="109062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2821436" rtl="0" eaLnBrk="1" latinLnBrk="0" hangingPunct="1">
                  <a:defRPr sz="5600" kern="1200">
                    <a:solidFill>
                      <a:schemeClr val="lt1"/>
                    </a:solidFill>
                    <a:latin typeface="+mn-lt"/>
                    <a:ea typeface="+mn-ea"/>
                    <a:cs typeface="+mn-cs"/>
                  </a:defRPr>
                </a:lvl1pPr>
                <a:lvl2pPr marL="1410719" algn="l" defTabSz="2821436" rtl="0" eaLnBrk="1" latinLnBrk="0" hangingPunct="1">
                  <a:defRPr sz="5600" kern="1200">
                    <a:solidFill>
                      <a:schemeClr val="lt1"/>
                    </a:solidFill>
                    <a:latin typeface="+mn-lt"/>
                    <a:ea typeface="+mn-ea"/>
                    <a:cs typeface="+mn-cs"/>
                  </a:defRPr>
                </a:lvl2pPr>
                <a:lvl3pPr marL="2821436" algn="l" defTabSz="2821436" rtl="0" eaLnBrk="1" latinLnBrk="0" hangingPunct="1">
                  <a:defRPr sz="5600" kern="1200">
                    <a:solidFill>
                      <a:schemeClr val="lt1"/>
                    </a:solidFill>
                    <a:latin typeface="+mn-lt"/>
                    <a:ea typeface="+mn-ea"/>
                    <a:cs typeface="+mn-cs"/>
                  </a:defRPr>
                </a:lvl3pPr>
                <a:lvl4pPr marL="4232155" algn="l" defTabSz="2821436" rtl="0" eaLnBrk="1" latinLnBrk="0" hangingPunct="1">
                  <a:defRPr sz="5600" kern="1200">
                    <a:solidFill>
                      <a:schemeClr val="lt1"/>
                    </a:solidFill>
                    <a:latin typeface="+mn-lt"/>
                    <a:ea typeface="+mn-ea"/>
                    <a:cs typeface="+mn-cs"/>
                  </a:defRPr>
                </a:lvl4pPr>
                <a:lvl5pPr marL="5642872" algn="l" defTabSz="2821436" rtl="0" eaLnBrk="1" latinLnBrk="0" hangingPunct="1">
                  <a:defRPr sz="5600" kern="1200">
                    <a:solidFill>
                      <a:schemeClr val="lt1"/>
                    </a:solidFill>
                    <a:latin typeface="+mn-lt"/>
                    <a:ea typeface="+mn-ea"/>
                    <a:cs typeface="+mn-cs"/>
                  </a:defRPr>
                </a:lvl5pPr>
                <a:lvl6pPr marL="7053590" algn="l" defTabSz="2821436" rtl="0" eaLnBrk="1" latinLnBrk="0" hangingPunct="1">
                  <a:defRPr sz="5600" kern="1200">
                    <a:solidFill>
                      <a:schemeClr val="lt1"/>
                    </a:solidFill>
                    <a:latin typeface="+mn-lt"/>
                    <a:ea typeface="+mn-ea"/>
                    <a:cs typeface="+mn-cs"/>
                  </a:defRPr>
                </a:lvl6pPr>
                <a:lvl7pPr marL="8464309" algn="l" defTabSz="2821436" rtl="0" eaLnBrk="1" latinLnBrk="0" hangingPunct="1">
                  <a:defRPr sz="5600" kern="1200">
                    <a:solidFill>
                      <a:schemeClr val="lt1"/>
                    </a:solidFill>
                    <a:latin typeface="+mn-lt"/>
                    <a:ea typeface="+mn-ea"/>
                    <a:cs typeface="+mn-cs"/>
                  </a:defRPr>
                </a:lvl7pPr>
                <a:lvl8pPr marL="9875027" algn="l" defTabSz="2821436" rtl="0" eaLnBrk="1" latinLnBrk="0" hangingPunct="1">
                  <a:defRPr sz="5600" kern="1200">
                    <a:solidFill>
                      <a:schemeClr val="lt1"/>
                    </a:solidFill>
                    <a:latin typeface="+mn-lt"/>
                    <a:ea typeface="+mn-ea"/>
                    <a:cs typeface="+mn-cs"/>
                  </a:defRPr>
                </a:lvl8pPr>
                <a:lvl9pPr marL="11285745" algn="l" defTabSz="2821436" rtl="0" eaLnBrk="1" latinLnBrk="0" hangingPunct="1">
                  <a:defRPr sz="5600" kern="1200">
                    <a:solidFill>
                      <a:schemeClr val="lt1"/>
                    </a:solidFill>
                    <a:latin typeface="+mn-lt"/>
                    <a:ea typeface="+mn-ea"/>
                    <a:cs typeface="+mn-cs"/>
                  </a:defRPr>
                </a:lvl9pPr>
              </a:lstStyle>
              <a:p>
                <a:pPr algn="ctr"/>
                <a:endParaRPr lang="en-US"/>
              </a:p>
            </p:txBody>
          </p:sp>
          <p:pic>
            <p:nvPicPr>
              <p:cNvPr id="64" name="Picture 63" descr="http://t2.gstatic.com/images?q=tbn:ANd9GcR4APHC6TT9w54M2zn_pvCiBxUNcspYPoVxirLRphBoJabfSvu7zw">
                <a:hlinkClick r:id="rId12"/>
              </p:cNvPr>
              <p:cNvPicPr>
                <a:picLocks noChangeAspect="1" noChangeArrowheads="1"/>
              </p:cNvPicPr>
              <p:nvPr userDrawn="1"/>
            </p:nvPicPr>
            <p:blipFill>
              <a:blip r:embed="rId13" cstate="print"/>
              <a:srcRect/>
              <a:stretch>
                <a:fillRect/>
              </a:stretch>
            </p:blipFill>
            <p:spPr bwMode="auto">
              <a:xfrm>
                <a:off x="31813900" y="29733687"/>
                <a:ext cx="914401" cy="914399"/>
              </a:xfrm>
              <a:prstGeom prst="rect">
                <a:avLst/>
              </a:prstGeom>
              <a:noFill/>
              <a:ln>
                <a:noFill/>
              </a:ln>
            </p:spPr>
          </p:pic>
          <p:sp>
            <p:nvSpPr>
              <p:cNvPr id="65" name="TextBox 66"/>
              <p:cNvSpPr txBox="1"/>
              <p:nvPr userDrawn="1"/>
            </p:nvSpPr>
            <p:spPr>
              <a:xfrm>
                <a:off x="32788169" y="29700257"/>
                <a:ext cx="8671190" cy="903879"/>
              </a:xfrm>
              <a:prstGeom prst="rect">
                <a:avLst/>
              </a:prstGeom>
              <a:noFill/>
              <a:ln>
                <a:noFill/>
              </a:ln>
            </p:spPr>
            <p:txBody>
              <a:bodyPr wrap="square"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r>
                  <a:rPr lang="en-US" sz="1400" dirty="0" smtClean="0">
                    <a:solidFill>
                      <a:schemeClr val="tx2"/>
                    </a:solidFill>
                    <a:latin typeface="Trebuchet MS" pitchFamily="34" charset="0"/>
                  </a:rPr>
                  <a:t>Student</a:t>
                </a:r>
                <a:r>
                  <a:rPr lang="en-US" sz="1400" baseline="0" dirty="0" smtClean="0">
                    <a:solidFill>
                      <a:schemeClr val="tx2"/>
                    </a:solidFill>
                    <a:latin typeface="Trebuchet MS" pitchFamily="34" charset="0"/>
                  </a:rPr>
                  <a:t> discounts are available on our </a:t>
                </a:r>
                <a:r>
                  <a:rPr lang="en-US" sz="1400" baseline="0" dirty="0" err="1" smtClean="0">
                    <a:solidFill>
                      <a:schemeClr val="tx2"/>
                    </a:solidFill>
                    <a:latin typeface="Trebuchet MS" pitchFamily="34" charset="0"/>
                  </a:rPr>
                  <a:t>Facebook</a:t>
                </a:r>
                <a:r>
                  <a:rPr lang="en-US" sz="1400" baseline="0" dirty="0" smtClean="0">
                    <a:solidFill>
                      <a:schemeClr val="tx2"/>
                    </a:solidFill>
                    <a:latin typeface="Trebuchet MS" pitchFamily="34" charset="0"/>
                  </a:rPr>
                  <a:t> page.</a:t>
                </a:r>
                <a:br>
                  <a:rPr lang="en-US" sz="1400" baseline="0" dirty="0" smtClean="0">
                    <a:solidFill>
                      <a:schemeClr val="tx2"/>
                    </a:solidFill>
                    <a:latin typeface="Trebuchet MS" pitchFamily="34" charset="0"/>
                  </a:rPr>
                </a:br>
                <a:r>
                  <a:rPr lang="en-US" sz="1400" baseline="0" dirty="0" smtClean="0">
                    <a:solidFill>
                      <a:schemeClr val="tx2"/>
                    </a:solidFill>
                    <a:latin typeface="Trebuchet MS" pitchFamily="34" charset="0"/>
                  </a:rPr>
                  <a:t>Go to </a:t>
                </a:r>
                <a:r>
                  <a:rPr lang="en-US" sz="1400" u="sng" baseline="0" dirty="0" smtClean="0">
                    <a:solidFill>
                      <a:schemeClr val="tx2"/>
                    </a:solidFill>
                    <a:latin typeface="Trebuchet MS" pitchFamily="34" charset="0"/>
                  </a:rPr>
                  <a:t>PosterPresentations.com</a:t>
                </a:r>
                <a:r>
                  <a:rPr lang="en-US" sz="1400" baseline="0" dirty="0" smtClean="0">
                    <a:solidFill>
                      <a:schemeClr val="tx2"/>
                    </a:solidFill>
                    <a:latin typeface="Trebuchet MS" pitchFamily="34" charset="0"/>
                  </a:rPr>
                  <a:t> and click on the FB icon. </a:t>
                </a:r>
                <a:endParaRPr lang="en-US" sz="1400" dirty="0">
                  <a:solidFill>
                    <a:schemeClr val="tx2"/>
                  </a:solidFill>
                  <a:latin typeface="Trebuchet MS" pitchFamily="34" charset="0"/>
                </a:endParaRPr>
              </a:p>
            </p:txBody>
          </p:sp>
        </p:grpSp>
        <p:sp>
          <p:nvSpPr>
            <p:cNvPr id="62" name="TextBox 63"/>
            <p:cNvSpPr txBox="1"/>
            <p:nvPr userDrawn="1"/>
          </p:nvSpPr>
          <p:spPr>
            <a:xfrm>
              <a:off x="37163425" y="24536529"/>
              <a:ext cx="4030238" cy="1231825"/>
            </a:xfrm>
            <a:prstGeom prst="rect">
              <a:avLst/>
            </a:prstGeom>
            <a:noFill/>
          </p:spPr>
          <p:txBody>
            <a:bodyPr wrap="none" lIns="0" tIns="0" rIns="0" bIns="0"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pPr>
                <a:lnSpc>
                  <a:spcPct val="100000"/>
                </a:lnSpc>
              </a:pPr>
              <a:r>
                <a:rPr lang="en-US" sz="1400" dirty="0" smtClean="0">
                  <a:solidFill>
                    <a:schemeClr val="bg1"/>
                  </a:solidFill>
                  <a:latin typeface="Calibri" panose="020F0502020204030204" pitchFamily="34" charset="0"/>
                </a:rPr>
                <a:t>©</a:t>
              </a:r>
              <a:r>
                <a:rPr lang="en-US" sz="1400" baseline="0" dirty="0" smtClean="0">
                  <a:solidFill>
                    <a:schemeClr val="bg1"/>
                  </a:solidFill>
                  <a:latin typeface="Calibri" panose="020F0502020204030204" pitchFamily="34" charset="0"/>
                </a:rPr>
                <a:t> </a:t>
              </a:r>
              <a:r>
                <a:rPr lang="en-US" sz="1400" dirty="0" smtClean="0">
                  <a:solidFill>
                    <a:schemeClr val="bg1"/>
                  </a:solidFill>
                  <a:latin typeface="Calibri" panose="020F0502020204030204" pitchFamily="34" charset="0"/>
                </a:rPr>
                <a:t>2015</a:t>
              </a:r>
              <a:r>
                <a:rPr lang="en-US" sz="1400" baseline="0" dirty="0" smtClean="0">
                  <a:solidFill>
                    <a:schemeClr val="bg1"/>
                  </a:solidFill>
                  <a:latin typeface="Calibri" panose="020F0502020204030204" pitchFamily="34" charset="0"/>
                </a:rPr>
                <a:t> </a:t>
              </a:r>
              <a:r>
                <a:rPr lang="en-US" sz="1400" dirty="0" smtClean="0">
                  <a:solidFill>
                    <a:schemeClr val="bg1"/>
                  </a:solidFill>
                  <a:latin typeface="Calibri" panose="020F0502020204030204" pitchFamily="34" charset="0"/>
                </a:rPr>
                <a:t>PosterPresentations.com</a:t>
              </a:r>
            </a:p>
            <a:p>
              <a:pPr marL="168275" indent="0">
                <a:lnSpc>
                  <a:spcPct val="100000"/>
                </a:lnSpc>
              </a:pPr>
              <a:r>
                <a:rPr lang="en-US" sz="1400" dirty="0" smtClean="0">
                  <a:solidFill>
                    <a:schemeClr val="bg1"/>
                  </a:solidFill>
                  <a:latin typeface="Calibri" panose="020F0502020204030204" pitchFamily="34" charset="0"/>
                </a:rPr>
                <a:t>2117 Fourth Street ,</a:t>
              </a:r>
              <a:r>
                <a:rPr lang="en-US" sz="1400" baseline="0" dirty="0" smtClean="0">
                  <a:solidFill>
                    <a:schemeClr val="bg1"/>
                  </a:solidFill>
                  <a:latin typeface="Calibri" panose="020F0502020204030204" pitchFamily="34" charset="0"/>
                </a:rPr>
                <a:t> Unit C</a:t>
              </a:r>
            </a:p>
            <a:p>
              <a:pPr marL="168275" indent="0">
                <a:lnSpc>
                  <a:spcPct val="100000"/>
                </a:lnSpc>
              </a:pPr>
              <a:r>
                <a:rPr lang="en-US" sz="1400" baseline="0" dirty="0" smtClean="0">
                  <a:solidFill>
                    <a:schemeClr val="bg1"/>
                  </a:solidFill>
                  <a:latin typeface="Calibri" panose="020F0502020204030204" pitchFamily="34" charset="0"/>
                </a:rPr>
                <a:t>Berkeley CA 94710</a:t>
              </a:r>
              <a:br>
                <a:rPr lang="en-US" sz="1400" baseline="0" dirty="0" smtClean="0">
                  <a:solidFill>
                    <a:schemeClr val="bg1"/>
                  </a:solidFill>
                  <a:latin typeface="Calibri" panose="020F0502020204030204" pitchFamily="34" charset="0"/>
                </a:rPr>
              </a:br>
              <a:r>
                <a:rPr lang="en-US" sz="1400" b="1" baseline="0" dirty="0" smtClean="0">
                  <a:solidFill>
                    <a:srgbClr val="FFFF00"/>
                  </a:solidFill>
                  <a:latin typeface="Calibri" panose="020F0502020204030204" pitchFamily="34" charset="0"/>
                </a:rPr>
                <a:t>posterpresenter@gmail.com</a:t>
              </a:r>
              <a:endParaRPr lang="en-US" sz="1400" b="1" dirty="0">
                <a:solidFill>
                  <a:srgbClr val="FFFF00"/>
                </a:solidFill>
                <a:latin typeface="Calibri" panose="020F0502020204030204" pitchFamily="34" charset="0"/>
              </a:endParaRPr>
            </a:p>
          </p:txBody>
        </p:sp>
      </p:grpSp>
      <p:grpSp>
        <p:nvGrpSpPr>
          <p:cNvPr id="45" name="Group 44"/>
          <p:cNvGrpSpPr/>
          <p:nvPr userDrawn="1"/>
        </p:nvGrpSpPr>
        <p:grpSpPr>
          <a:xfrm>
            <a:off x="-117231" y="-109189"/>
            <a:ext cx="33117598" cy="19475711"/>
            <a:chOff x="-63313" y="-1"/>
            <a:chExt cx="44000928" cy="32918400"/>
          </a:xfrm>
        </p:grpSpPr>
        <p:sp>
          <p:nvSpPr>
            <p:cNvPr id="46" name="Freeform 45"/>
            <p:cNvSpPr/>
            <p:nvPr userDrawn="1"/>
          </p:nvSpPr>
          <p:spPr>
            <a:xfrm>
              <a:off x="8176" y="18046"/>
              <a:ext cx="43929439" cy="32900353"/>
            </a:xfrm>
            <a:custGeom>
              <a:avLst/>
              <a:gdLst>
                <a:gd name="connsiteX0" fmla="*/ 0 w 44005500"/>
                <a:gd name="connsiteY0" fmla="*/ 0 h 32956500"/>
                <a:gd name="connsiteX1" fmla="*/ 44005500 w 44005500"/>
                <a:gd name="connsiteY1" fmla="*/ 32956500 h 32956500"/>
                <a:gd name="connsiteX2" fmla="*/ 38100 w 44005500"/>
                <a:gd name="connsiteY2" fmla="*/ 32918400 h 32956500"/>
                <a:gd name="connsiteX3" fmla="*/ 0 w 44005500"/>
                <a:gd name="connsiteY3" fmla="*/ 0 h 32956500"/>
              </a:gdLst>
              <a:ahLst/>
              <a:cxnLst>
                <a:cxn ang="0">
                  <a:pos x="connsiteX0" y="connsiteY0"/>
                </a:cxn>
                <a:cxn ang="0">
                  <a:pos x="connsiteX1" y="connsiteY1"/>
                </a:cxn>
                <a:cxn ang="0">
                  <a:pos x="connsiteX2" y="connsiteY2"/>
                </a:cxn>
                <a:cxn ang="0">
                  <a:pos x="connsiteX3" y="connsiteY3"/>
                </a:cxn>
              </a:cxnLst>
              <a:rect l="l" t="t" r="r" b="b"/>
              <a:pathLst>
                <a:path w="44005500" h="32956500">
                  <a:moveTo>
                    <a:pt x="0" y="0"/>
                  </a:moveTo>
                  <a:lnTo>
                    <a:pt x="44005500" y="32956500"/>
                  </a:lnTo>
                  <a:lnTo>
                    <a:pt x="38100" y="32918400"/>
                  </a:lnTo>
                  <a:lnTo>
                    <a:pt x="0" y="0"/>
                  </a:lnTo>
                  <a:close/>
                </a:path>
              </a:pathLst>
            </a:custGeom>
            <a:gradFill>
              <a:gsLst>
                <a:gs pos="79000">
                  <a:schemeClr val="accent2">
                    <a:lumMod val="40000"/>
                    <a:lumOff val="60000"/>
                  </a:schemeClr>
                </a:gs>
                <a:gs pos="13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Freeform 46"/>
            <p:cNvSpPr/>
            <p:nvPr userDrawn="1"/>
          </p:nvSpPr>
          <p:spPr>
            <a:xfrm flipH="1" flipV="1">
              <a:off x="8175" y="18046"/>
              <a:ext cx="43929437" cy="32883424"/>
            </a:xfrm>
            <a:custGeom>
              <a:avLst/>
              <a:gdLst>
                <a:gd name="connsiteX0" fmla="*/ 0 w 44005500"/>
                <a:gd name="connsiteY0" fmla="*/ 0 h 32956500"/>
                <a:gd name="connsiteX1" fmla="*/ 44005500 w 44005500"/>
                <a:gd name="connsiteY1" fmla="*/ 32956500 h 32956500"/>
                <a:gd name="connsiteX2" fmla="*/ 38100 w 44005500"/>
                <a:gd name="connsiteY2" fmla="*/ 32918400 h 32956500"/>
                <a:gd name="connsiteX3" fmla="*/ 0 w 44005500"/>
                <a:gd name="connsiteY3" fmla="*/ 0 h 32956500"/>
              </a:gdLst>
              <a:ahLst/>
              <a:cxnLst>
                <a:cxn ang="0">
                  <a:pos x="connsiteX0" y="connsiteY0"/>
                </a:cxn>
                <a:cxn ang="0">
                  <a:pos x="connsiteX1" y="connsiteY1"/>
                </a:cxn>
                <a:cxn ang="0">
                  <a:pos x="connsiteX2" y="connsiteY2"/>
                </a:cxn>
                <a:cxn ang="0">
                  <a:pos x="connsiteX3" y="connsiteY3"/>
                </a:cxn>
              </a:cxnLst>
              <a:rect l="l" t="t" r="r" b="b"/>
              <a:pathLst>
                <a:path w="44005500" h="32956500">
                  <a:moveTo>
                    <a:pt x="0" y="0"/>
                  </a:moveTo>
                  <a:lnTo>
                    <a:pt x="44005500" y="32956500"/>
                  </a:lnTo>
                  <a:lnTo>
                    <a:pt x="38100" y="32918400"/>
                  </a:lnTo>
                  <a:lnTo>
                    <a:pt x="0" y="0"/>
                  </a:lnTo>
                  <a:close/>
                </a:path>
              </a:pathLst>
            </a:custGeom>
            <a:gradFill>
              <a:gsLst>
                <a:gs pos="41000">
                  <a:schemeClr val="bg2"/>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47"/>
            <p:cNvSpPr/>
            <p:nvPr userDrawn="1"/>
          </p:nvSpPr>
          <p:spPr>
            <a:xfrm>
              <a:off x="-63313" y="-1"/>
              <a:ext cx="44000928" cy="32918400"/>
            </a:xfrm>
            <a:custGeom>
              <a:avLst/>
              <a:gdLst>
                <a:gd name="connsiteX0" fmla="*/ 36576 w 39026592"/>
                <a:gd name="connsiteY0" fmla="*/ 0 h 30614112"/>
                <a:gd name="connsiteX1" fmla="*/ 15837408 w 39026592"/>
                <a:gd name="connsiteY1" fmla="*/ 30614112 h 30614112"/>
                <a:gd name="connsiteX2" fmla="*/ 39026592 w 39026592"/>
                <a:gd name="connsiteY2" fmla="*/ 13350240 h 30614112"/>
                <a:gd name="connsiteX3" fmla="*/ 0 w 39026592"/>
                <a:gd name="connsiteY3" fmla="*/ 73152 h 30614112"/>
                <a:gd name="connsiteX4" fmla="*/ 109728 w 39026592"/>
                <a:gd name="connsiteY4" fmla="*/ 146304 h 30614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26592" h="30614112">
                  <a:moveTo>
                    <a:pt x="36576" y="0"/>
                  </a:moveTo>
                  <a:lnTo>
                    <a:pt x="15837408" y="30614112"/>
                  </a:lnTo>
                  <a:lnTo>
                    <a:pt x="39026592" y="13350240"/>
                  </a:lnTo>
                  <a:lnTo>
                    <a:pt x="0" y="73152"/>
                  </a:lnTo>
                  <a:lnTo>
                    <a:pt x="109728" y="146304"/>
                  </a:lnTo>
                </a:path>
              </a:pathLst>
            </a:custGeom>
            <a:gradFill flip="none" rotWithShape="1">
              <a:gsLst>
                <a:gs pos="0">
                  <a:schemeClr val="bg1"/>
                </a:gs>
                <a:gs pos="76000">
                  <a:schemeClr val="accent1">
                    <a:lumMod val="30000"/>
                    <a:lumOff val="70000"/>
                    <a:alpha val="0"/>
                  </a:schemeClr>
                </a:gs>
              </a:gsLst>
              <a:path path="rect">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0" name="Text Box 14"/>
          <p:cNvSpPr txBox="1">
            <a:spLocks noChangeArrowheads="1"/>
          </p:cNvSpPr>
          <p:nvPr userDrawn="1"/>
        </p:nvSpPr>
        <p:spPr bwMode="auto">
          <a:xfrm>
            <a:off x="985840" y="18574485"/>
            <a:ext cx="1885950" cy="257395"/>
          </a:xfrm>
          <a:prstGeom prst="rect">
            <a:avLst/>
          </a:prstGeom>
          <a:noFill/>
          <a:ln w="9525">
            <a:noFill/>
            <a:miter lim="800000"/>
            <a:headEnd/>
            <a:tailEnd/>
          </a:ln>
          <a:effectLst/>
        </p:spPr>
        <p:txBody>
          <a:bodyPr lIns="65180" tIns="32584" rIns="65180" bIns="32584">
            <a:spAutoFit/>
          </a:bodyPr>
          <a:lstStyle/>
          <a:p>
            <a:pPr eaLnBrk="0" hangingPunct="0">
              <a:lnSpc>
                <a:spcPct val="65000"/>
              </a:lnSpc>
              <a:spcBef>
                <a:spcPct val="50000"/>
              </a:spcBef>
              <a:defRPr/>
            </a:pPr>
            <a:r>
              <a:rPr lang="en-US" sz="500" b="1" dirty="0" smtClean="0">
                <a:solidFill>
                  <a:schemeClr val="bg1">
                    <a:lumMod val="75000"/>
                  </a:schemeClr>
                </a:solidFill>
                <a:latin typeface="Arial" charset="0"/>
              </a:rPr>
              <a:t>RESEARCH POSTER PRESENTATION </a:t>
            </a:r>
            <a:r>
              <a:rPr lang="en-US" sz="500" b="1" dirty="0">
                <a:solidFill>
                  <a:schemeClr val="bg1">
                    <a:lumMod val="75000"/>
                  </a:schemeClr>
                </a:solidFill>
                <a:latin typeface="Arial" charset="0"/>
              </a:rPr>
              <a:t>DESIGN © </a:t>
            </a:r>
            <a:r>
              <a:rPr lang="en-US" sz="500" b="1" dirty="0" smtClean="0">
                <a:solidFill>
                  <a:schemeClr val="bg1">
                    <a:lumMod val="75000"/>
                  </a:schemeClr>
                </a:solidFill>
                <a:latin typeface="Arial" charset="0"/>
              </a:rPr>
              <a:t>2015</a:t>
            </a:r>
            <a:endParaRPr lang="en-US" sz="500" b="1" dirty="0">
              <a:solidFill>
                <a:schemeClr val="bg1">
                  <a:lumMod val="75000"/>
                </a:schemeClr>
              </a:solidFill>
              <a:latin typeface="Arial" charset="0"/>
            </a:endParaRPr>
          </a:p>
          <a:p>
            <a:pPr eaLnBrk="0" hangingPunct="0">
              <a:lnSpc>
                <a:spcPct val="65000"/>
              </a:lnSpc>
              <a:spcBef>
                <a:spcPct val="50000"/>
              </a:spcBef>
              <a:defRPr/>
            </a:pPr>
            <a:r>
              <a:rPr lang="en-US" sz="800" b="1" dirty="0">
                <a:solidFill>
                  <a:schemeClr val="bg1">
                    <a:lumMod val="75000"/>
                  </a:schemeClr>
                </a:solidFill>
                <a:latin typeface="Arial" charset="0"/>
              </a:rPr>
              <a:t>www.PosterPresentations.com</a:t>
            </a:r>
          </a:p>
        </p:txBody>
      </p:sp>
    </p:spTree>
  </p:cSld>
  <p:clrMap bg1="lt1" tx1="dk1" bg2="lt2" tx2="dk2" accent1="accent1" accent2="accent2" accent3="accent3" accent4="accent4" accent5="accent5" accent6="accent6" hlink="hlink" folHlink="folHlink"/>
  <p:sldLayoutIdLst>
    <p:sldLayoutId id="2147483658" r:id="rId1"/>
  </p:sldLayoutIdLst>
  <p:timing>
    <p:tnLst>
      <p:par>
        <p:cTn id="1" dur="indefinite" restart="never" nodeType="tmRoot"/>
      </p:par>
    </p:tnLst>
  </p:timing>
  <p:txStyles>
    <p:titleStyle>
      <a:lvl1pPr algn="ctr" defTabSz="3134552" rtl="0" eaLnBrk="1" latinLnBrk="0" hangingPunct="1">
        <a:spcBef>
          <a:spcPct val="0"/>
        </a:spcBef>
        <a:buNone/>
        <a:defRPr sz="6300" kern="1200">
          <a:solidFill>
            <a:schemeClr val="bg1"/>
          </a:solidFill>
          <a:latin typeface="Trebuchet MS" pitchFamily="34" charset="0"/>
          <a:ea typeface="+mj-ea"/>
          <a:cs typeface="+mj-cs"/>
        </a:defRPr>
      </a:lvl1pPr>
    </p:titleStyle>
    <p:bodyStyle>
      <a:lvl1pPr marL="1175457" indent="-1175457" algn="l" defTabSz="3134552" rtl="0" eaLnBrk="1" latinLnBrk="0" hangingPunct="1">
        <a:spcBef>
          <a:spcPct val="20000"/>
        </a:spcBef>
        <a:buFont typeface="Arial" pitchFamily="34" charset="0"/>
        <a:buChar char="•"/>
        <a:defRPr sz="11000" kern="1200">
          <a:solidFill>
            <a:schemeClr val="tx1"/>
          </a:solidFill>
          <a:latin typeface="+mn-lt"/>
          <a:ea typeface="+mn-ea"/>
          <a:cs typeface="+mn-cs"/>
        </a:defRPr>
      </a:lvl1pPr>
      <a:lvl2pPr marL="2546824" indent="-979547" algn="l" defTabSz="3134552" rtl="0" eaLnBrk="1" latinLnBrk="0" hangingPunct="1">
        <a:spcBef>
          <a:spcPct val="20000"/>
        </a:spcBef>
        <a:buFont typeface="Arial" pitchFamily="34" charset="0"/>
        <a:buChar char="–"/>
        <a:defRPr sz="9600" kern="1200">
          <a:solidFill>
            <a:schemeClr val="tx1"/>
          </a:solidFill>
          <a:latin typeface="+mn-lt"/>
          <a:ea typeface="+mn-ea"/>
          <a:cs typeface="+mn-cs"/>
        </a:defRPr>
      </a:lvl2pPr>
      <a:lvl3pPr marL="3918191" indent="-783639" algn="l" defTabSz="3134552" rtl="0" eaLnBrk="1" latinLnBrk="0" hangingPunct="1">
        <a:spcBef>
          <a:spcPct val="20000"/>
        </a:spcBef>
        <a:buFont typeface="Arial" pitchFamily="34" charset="0"/>
        <a:buChar char="•"/>
        <a:defRPr sz="8300" kern="1200">
          <a:solidFill>
            <a:schemeClr val="tx1"/>
          </a:solidFill>
          <a:latin typeface="+mn-lt"/>
          <a:ea typeface="+mn-ea"/>
          <a:cs typeface="+mn-cs"/>
        </a:defRPr>
      </a:lvl3pPr>
      <a:lvl4pPr marL="5485468" indent="-783639" algn="l" defTabSz="3134552" rtl="0" eaLnBrk="1" latinLnBrk="0" hangingPunct="1">
        <a:spcBef>
          <a:spcPct val="20000"/>
        </a:spcBef>
        <a:buFont typeface="Arial" pitchFamily="34" charset="0"/>
        <a:buChar char="–"/>
        <a:defRPr sz="6900" kern="1200">
          <a:solidFill>
            <a:schemeClr val="tx1"/>
          </a:solidFill>
          <a:latin typeface="+mn-lt"/>
          <a:ea typeface="+mn-ea"/>
          <a:cs typeface="+mn-cs"/>
        </a:defRPr>
      </a:lvl4pPr>
      <a:lvl5pPr marL="7052744" indent="-783639" algn="l" defTabSz="3134552" rtl="0" eaLnBrk="1" latinLnBrk="0" hangingPunct="1">
        <a:spcBef>
          <a:spcPct val="20000"/>
        </a:spcBef>
        <a:buFont typeface="Arial" pitchFamily="34" charset="0"/>
        <a:buChar char="»"/>
        <a:defRPr sz="6900" kern="1200">
          <a:solidFill>
            <a:schemeClr val="tx1"/>
          </a:solidFill>
          <a:latin typeface="+mn-lt"/>
          <a:ea typeface="+mn-ea"/>
          <a:cs typeface="+mn-cs"/>
        </a:defRPr>
      </a:lvl5pPr>
      <a:lvl6pPr marL="8620020" indent="-783639" algn="l" defTabSz="3134552" rtl="0" eaLnBrk="1" latinLnBrk="0" hangingPunct="1">
        <a:spcBef>
          <a:spcPct val="20000"/>
        </a:spcBef>
        <a:buFont typeface="Arial" pitchFamily="34" charset="0"/>
        <a:buChar char="•"/>
        <a:defRPr sz="6900" kern="1200">
          <a:solidFill>
            <a:schemeClr val="tx1"/>
          </a:solidFill>
          <a:latin typeface="+mn-lt"/>
          <a:ea typeface="+mn-ea"/>
          <a:cs typeface="+mn-cs"/>
        </a:defRPr>
      </a:lvl6pPr>
      <a:lvl7pPr marL="10187296" indent="-783639" algn="l" defTabSz="3134552" rtl="0" eaLnBrk="1" latinLnBrk="0" hangingPunct="1">
        <a:spcBef>
          <a:spcPct val="20000"/>
        </a:spcBef>
        <a:buFont typeface="Arial" pitchFamily="34" charset="0"/>
        <a:buChar char="•"/>
        <a:defRPr sz="6900" kern="1200">
          <a:solidFill>
            <a:schemeClr val="tx1"/>
          </a:solidFill>
          <a:latin typeface="+mn-lt"/>
          <a:ea typeface="+mn-ea"/>
          <a:cs typeface="+mn-cs"/>
        </a:defRPr>
      </a:lvl7pPr>
      <a:lvl8pPr marL="11754573" indent="-783639" algn="l" defTabSz="3134552" rtl="0" eaLnBrk="1" latinLnBrk="0" hangingPunct="1">
        <a:spcBef>
          <a:spcPct val="20000"/>
        </a:spcBef>
        <a:buFont typeface="Arial" pitchFamily="34" charset="0"/>
        <a:buChar char="•"/>
        <a:defRPr sz="6900" kern="1200">
          <a:solidFill>
            <a:schemeClr val="tx1"/>
          </a:solidFill>
          <a:latin typeface="+mn-lt"/>
          <a:ea typeface="+mn-ea"/>
          <a:cs typeface="+mn-cs"/>
        </a:defRPr>
      </a:lvl8pPr>
      <a:lvl9pPr marL="13321849" indent="-783639" algn="l" defTabSz="3134552" rtl="0" eaLnBrk="1" latinLnBrk="0" hangingPunct="1">
        <a:spcBef>
          <a:spcPct val="20000"/>
        </a:spcBef>
        <a:buFont typeface="Arial" pitchFamily="34" charset="0"/>
        <a:buChar char="•"/>
        <a:defRPr sz="6900" kern="1200">
          <a:solidFill>
            <a:schemeClr val="tx1"/>
          </a:solidFill>
          <a:latin typeface="+mn-lt"/>
          <a:ea typeface="+mn-ea"/>
          <a:cs typeface="+mn-cs"/>
        </a:defRPr>
      </a:lvl9pPr>
    </p:bodyStyle>
    <p:otherStyle>
      <a:defPPr>
        <a:defRPr lang="en-US"/>
      </a:defPPr>
      <a:lvl1pPr marL="0" algn="l" defTabSz="3134552" rtl="0" eaLnBrk="1" latinLnBrk="0" hangingPunct="1">
        <a:defRPr sz="6100" kern="1200">
          <a:solidFill>
            <a:schemeClr val="tx1"/>
          </a:solidFill>
          <a:latin typeface="+mn-lt"/>
          <a:ea typeface="+mn-ea"/>
          <a:cs typeface="+mn-cs"/>
        </a:defRPr>
      </a:lvl1pPr>
      <a:lvl2pPr marL="1567277" algn="l" defTabSz="3134552" rtl="0" eaLnBrk="1" latinLnBrk="0" hangingPunct="1">
        <a:defRPr sz="6100" kern="1200">
          <a:solidFill>
            <a:schemeClr val="tx1"/>
          </a:solidFill>
          <a:latin typeface="+mn-lt"/>
          <a:ea typeface="+mn-ea"/>
          <a:cs typeface="+mn-cs"/>
        </a:defRPr>
      </a:lvl2pPr>
      <a:lvl3pPr marL="3134552" algn="l" defTabSz="3134552" rtl="0" eaLnBrk="1" latinLnBrk="0" hangingPunct="1">
        <a:defRPr sz="6100" kern="1200">
          <a:solidFill>
            <a:schemeClr val="tx1"/>
          </a:solidFill>
          <a:latin typeface="+mn-lt"/>
          <a:ea typeface="+mn-ea"/>
          <a:cs typeface="+mn-cs"/>
        </a:defRPr>
      </a:lvl3pPr>
      <a:lvl4pPr marL="4701829" algn="l" defTabSz="3134552" rtl="0" eaLnBrk="1" latinLnBrk="0" hangingPunct="1">
        <a:defRPr sz="6100" kern="1200">
          <a:solidFill>
            <a:schemeClr val="tx1"/>
          </a:solidFill>
          <a:latin typeface="+mn-lt"/>
          <a:ea typeface="+mn-ea"/>
          <a:cs typeface="+mn-cs"/>
        </a:defRPr>
      </a:lvl4pPr>
      <a:lvl5pPr marL="6269105" algn="l" defTabSz="3134552" rtl="0" eaLnBrk="1" latinLnBrk="0" hangingPunct="1">
        <a:defRPr sz="6100" kern="1200">
          <a:solidFill>
            <a:schemeClr val="tx1"/>
          </a:solidFill>
          <a:latin typeface="+mn-lt"/>
          <a:ea typeface="+mn-ea"/>
          <a:cs typeface="+mn-cs"/>
        </a:defRPr>
      </a:lvl5pPr>
      <a:lvl6pPr marL="7836382" algn="l" defTabSz="3134552" rtl="0" eaLnBrk="1" latinLnBrk="0" hangingPunct="1">
        <a:defRPr sz="6100" kern="1200">
          <a:solidFill>
            <a:schemeClr val="tx1"/>
          </a:solidFill>
          <a:latin typeface="+mn-lt"/>
          <a:ea typeface="+mn-ea"/>
          <a:cs typeface="+mn-cs"/>
        </a:defRPr>
      </a:lvl6pPr>
      <a:lvl7pPr marL="9403659" algn="l" defTabSz="3134552" rtl="0" eaLnBrk="1" latinLnBrk="0" hangingPunct="1">
        <a:defRPr sz="6100" kern="1200">
          <a:solidFill>
            <a:schemeClr val="tx1"/>
          </a:solidFill>
          <a:latin typeface="+mn-lt"/>
          <a:ea typeface="+mn-ea"/>
          <a:cs typeface="+mn-cs"/>
        </a:defRPr>
      </a:lvl7pPr>
      <a:lvl8pPr marL="10970935" algn="l" defTabSz="3134552" rtl="0" eaLnBrk="1" latinLnBrk="0" hangingPunct="1">
        <a:defRPr sz="6100" kern="1200">
          <a:solidFill>
            <a:schemeClr val="tx1"/>
          </a:solidFill>
          <a:latin typeface="+mn-lt"/>
          <a:ea typeface="+mn-ea"/>
          <a:cs typeface="+mn-cs"/>
        </a:defRPr>
      </a:lvl8pPr>
      <a:lvl9pPr marL="12538212" algn="l" defTabSz="3134552" rtl="0" eaLnBrk="1" latinLnBrk="0" hangingPunct="1">
        <a:defRPr sz="61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22" name="Group 21"/>
          <p:cNvGrpSpPr>
            <a:grpSpLocks noChangeAspect="1"/>
          </p:cNvGrpSpPr>
          <p:nvPr userDrawn="1"/>
        </p:nvGrpSpPr>
        <p:grpSpPr>
          <a:xfrm>
            <a:off x="-6886463" y="2"/>
            <a:ext cx="6608534" cy="19202398"/>
            <a:chOff x="-11220549" y="-1"/>
            <a:chExt cx="11014225" cy="27432000"/>
          </a:xfrm>
        </p:grpSpPr>
        <p:sp>
          <p:nvSpPr>
            <p:cNvPr id="27" name="Rectangle 26"/>
            <p:cNvSpPr/>
            <p:nvPr userDrawn="1"/>
          </p:nvSpPr>
          <p:spPr>
            <a:xfrm>
              <a:off x="-11216136" y="-1"/>
              <a:ext cx="11009812" cy="27432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t" anchorCtr="0"/>
            <a:lstStyle>
              <a:defPPr>
                <a:defRPr lang="en-US"/>
              </a:defPPr>
              <a:lvl1pPr marL="0" algn="l" defTabSz="2821436" rtl="0" eaLnBrk="1" latinLnBrk="0" hangingPunct="1">
                <a:defRPr sz="5600" kern="1200">
                  <a:solidFill>
                    <a:schemeClr val="lt1"/>
                  </a:solidFill>
                  <a:latin typeface="+mn-lt"/>
                  <a:ea typeface="+mn-ea"/>
                  <a:cs typeface="+mn-cs"/>
                </a:defRPr>
              </a:lvl1pPr>
              <a:lvl2pPr marL="1410719" algn="l" defTabSz="2821436" rtl="0" eaLnBrk="1" latinLnBrk="0" hangingPunct="1">
                <a:defRPr sz="5600" kern="1200">
                  <a:solidFill>
                    <a:schemeClr val="lt1"/>
                  </a:solidFill>
                  <a:latin typeface="+mn-lt"/>
                  <a:ea typeface="+mn-ea"/>
                  <a:cs typeface="+mn-cs"/>
                </a:defRPr>
              </a:lvl2pPr>
              <a:lvl3pPr marL="2821436" algn="l" defTabSz="2821436" rtl="0" eaLnBrk="1" latinLnBrk="0" hangingPunct="1">
                <a:defRPr sz="5600" kern="1200">
                  <a:solidFill>
                    <a:schemeClr val="lt1"/>
                  </a:solidFill>
                  <a:latin typeface="+mn-lt"/>
                  <a:ea typeface="+mn-ea"/>
                  <a:cs typeface="+mn-cs"/>
                </a:defRPr>
              </a:lvl3pPr>
              <a:lvl4pPr marL="4232155" algn="l" defTabSz="2821436" rtl="0" eaLnBrk="1" latinLnBrk="0" hangingPunct="1">
                <a:defRPr sz="5600" kern="1200">
                  <a:solidFill>
                    <a:schemeClr val="lt1"/>
                  </a:solidFill>
                  <a:latin typeface="+mn-lt"/>
                  <a:ea typeface="+mn-ea"/>
                  <a:cs typeface="+mn-cs"/>
                </a:defRPr>
              </a:lvl4pPr>
              <a:lvl5pPr marL="5642872" algn="l" defTabSz="2821436" rtl="0" eaLnBrk="1" latinLnBrk="0" hangingPunct="1">
                <a:defRPr sz="5600" kern="1200">
                  <a:solidFill>
                    <a:schemeClr val="lt1"/>
                  </a:solidFill>
                  <a:latin typeface="+mn-lt"/>
                  <a:ea typeface="+mn-ea"/>
                  <a:cs typeface="+mn-cs"/>
                </a:defRPr>
              </a:lvl5pPr>
              <a:lvl6pPr marL="7053590" algn="l" defTabSz="2821436" rtl="0" eaLnBrk="1" latinLnBrk="0" hangingPunct="1">
                <a:defRPr sz="5600" kern="1200">
                  <a:solidFill>
                    <a:schemeClr val="lt1"/>
                  </a:solidFill>
                  <a:latin typeface="+mn-lt"/>
                  <a:ea typeface="+mn-ea"/>
                  <a:cs typeface="+mn-cs"/>
                </a:defRPr>
              </a:lvl6pPr>
              <a:lvl7pPr marL="8464309" algn="l" defTabSz="2821436" rtl="0" eaLnBrk="1" latinLnBrk="0" hangingPunct="1">
                <a:defRPr sz="5600" kern="1200">
                  <a:solidFill>
                    <a:schemeClr val="lt1"/>
                  </a:solidFill>
                  <a:latin typeface="+mn-lt"/>
                  <a:ea typeface="+mn-ea"/>
                  <a:cs typeface="+mn-cs"/>
                </a:defRPr>
              </a:lvl7pPr>
              <a:lvl8pPr marL="9875027" algn="l" defTabSz="2821436" rtl="0" eaLnBrk="1" latinLnBrk="0" hangingPunct="1">
                <a:defRPr sz="5600" kern="1200">
                  <a:solidFill>
                    <a:schemeClr val="lt1"/>
                  </a:solidFill>
                  <a:latin typeface="+mn-lt"/>
                  <a:ea typeface="+mn-ea"/>
                  <a:cs typeface="+mn-cs"/>
                </a:defRPr>
              </a:lvl8pPr>
              <a:lvl9pPr marL="11285745" algn="l" defTabSz="2821436" rtl="0" eaLnBrk="1" latinLnBrk="0" hangingPunct="1">
                <a:defRPr sz="5600" kern="1200">
                  <a:solidFill>
                    <a:schemeClr val="lt1"/>
                  </a:solidFill>
                  <a:latin typeface="+mn-lt"/>
                  <a:ea typeface="+mn-ea"/>
                  <a:cs typeface="+mn-cs"/>
                </a:defRPr>
              </a:lvl9pPr>
            </a:lstStyle>
            <a:p>
              <a:pPr marL="0" marR="0" indent="0" algn="ctr" defTabSz="1518341" rtl="0" eaLnBrk="1" fontAlgn="auto" latinLnBrk="0" hangingPunct="1">
                <a:lnSpc>
                  <a:spcPct val="100000"/>
                </a:lnSpc>
                <a:spcBef>
                  <a:spcPts val="0"/>
                </a:spcBef>
                <a:spcAft>
                  <a:spcPts val="0"/>
                </a:spcAft>
                <a:buClrTx/>
                <a:buSzTx/>
                <a:buFontTx/>
                <a:buNone/>
                <a:tabLst/>
                <a:defRPr/>
              </a:pPr>
              <a:r>
                <a:rPr lang="en-US" sz="1800" b="1" spc="0" dirty="0" smtClean="0">
                  <a:solidFill>
                    <a:srgbClr val="FF0000"/>
                  </a:solidFill>
                  <a:latin typeface="Trebuchet MS" pitchFamily="34" charset="0"/>
                </a:rPr>
                <a:t>(—THIS SIDEBAR DOES NOT PRINT—)</a:t>
              </a:r>
              <a:endParaRPr lang="en-US" sz="1800" b="1" spc="600" dirty="0" smtClean="0">
                <a:solidFill>
                  <a:schemeClr val="bg1"/>
                </a:solidFill>
                <a:latin typeface="Trebuchet MS" pitchFamily="34" charset="0"/>
              </a:endParaRPr>
            </a:p>
            <a:p>
              <a:pPr algn="ctr"/>
              <a:r>
                <a:rPr lang="en-US" sz="2400" b="1" spc="600" dirty="0" smtClean="0">
                  <a:solidFill>
                    <a:schemeClr val="bg1"/>
                  </a:solidFill>
                  <a:latin typeface="Trebuchet MS" pitchFamily="34" charset="0"/>
                </a:rPr>
                <a:t>DESIGN</a:t>
              </a:r>
              <a:r>
                <a:rPr lang="en-US" sz="2400" b="1" spc="600" baseline="0" dirty="0" smtClean="0">
                  <a:solidFill>
                    <a:schemeClr val="bg1"/>
                  </a:solidFill>
                  <a:latin typeface="Trebuchet MS" pitchFamily="34" charset="0"/>
                </a:rPr>
                <a:t> </a:t>
              </a:r>
              <a:r>
                <a:rPr lang="en-US" sz="2400" b="1" spc="600" dirty="0" smtClean="0">
                  <a:solidFill>
                    <a:schemeClr val="bg1"/>
                  </a:solidFill>
                  <a:latin typeface="Trebuchet MS" pitchFamily="34" charset="0"/>
                </a:rPr>
                <a:t>GUIDE</a:t>
              </a:r>
            </a:p>
            <a:p>
              <a:pPr algn="ctr"/>
              <a:r>
                <a:rPr lang="en-US" sz="1000" b="1" dirty="0" smtClean="0">
                  <a:latin typeface="Trebuchet MS" pitchFamily="34" charset="0"/>
                </a:rPr>
                <a:t> </a:t>
              </a:r>
            </a:p>
            <a:p>
              <a:pPr defTabSz="3765639"/>
              <a:r>
                <a:rPr lang="en-US" sz="1600" i="0" dirty="0" smtClean="0">
                  <a:latin typeface="Trebuchet MS" pitchFamily="34" charset="0"/>
                </a:rPr>
                <a:t>This PowerPoint</a:t>
              </a:r>
              <a:r>
                <a:rPr lang="en-US" sz="1600" i="0" baseline="0" dirty="0" smtClean="0">
                  <a:latin typeface="Trebuchet MS" pitchFamily="34" charset="0"/>
                </a:rPr>
                <a:t> </a:t>
              </a:r>
              <a:r>
                <a:rPr lang="en-US" sz="1600" i="0" dirty="0" smtClean="0">
                  <a:latin typeface="Trebuchet MS" pitchFamily="34" charset="0"/>
                </a:rPr>
                <a:t>2007 template produces</a:t>
              </a:r>
              <a:r>
                <a:rPr lang="en-US" sz="1600" i="0" baseline="0" dirty="0" smtClean="0">
                  <a:latin typeface="Trebuchet MS" pitchFamily="34" charset="0"/>
                </a:rPr>
                <a:t> </a:t>
              </a:r>
              <a:r>
                <a:rPr lang="en-US" sz="1600" i="0" dirty="0" smtClean="0">
                  <a:latin typeface="Trebuchet MS" pitchFamily="34" charset="0"/>
                </a:rPr>
                <a:t>a 42”x72” presentation poster. </a:t>
              </a:r>
              <a:r>
                <a:rPr lang="en-US" sz="1600" dirty="0" smtClean="0">
                  <a:latin typeface="Trebuchet MS" pitchFamily="34" charset="0"/>
                </a:rPr>
                <a:t>You</a:t>
              </a:r>
              <a:r>
                <a:rPr lang="en-US" sz="1600" baseline="0" dirty="0" smtClean="0">
                  <a:latin typeface="Trebuchet MS" pitchFamily="34" charset="0"/>
                </a:rPr>
                <a:t> can u</a:t>
              </a:r>
              <a:r>
                <a:rPr lang="en-US" sz="1600" dirty="0" smtClean="0">
                  <a:latin typeface="Trebuchet MS" pitchFamily="34" charset="0"/>
                </a:rPr>
                <a:t>se</a:t>
              </a:r>
              <a:r>
                <a:rPr lang="en-US" sz="1600" baseline="0" dirty="0" smtClean="0">
                  <a:latin typeface="Trebuchet MS" pitchFamily="34" charset="0"/>
                </a:rPr>
                <a:t> it to create your research poster and </a:t>
              </a:r>
              <a:r>
                <a:rPr lang="en-US" sz="1600" dirty="0" smtClean="0">
                  <a:latin typeface="Trebuchet MS" pitchFamily="34" charset="0"/>
                </a:rPr>
                <a:t>save valuable time placing titles, subtitles,</a:t>
              </a:r>
              <a:r>
                <a:rPr lang="en-US" sz="1600" baseline="0" dirty="0" smtClean="0">
                  <a:latin typeface="Trebuchet MS" pitchFamily="34" charset="0"/>
                </a:rPr>
                <a:t> text, and graphics</a:t>
              </a:r>
              <a:r>
                <a:rPr lang="en-US" sz="1600" dirty="0" smtClean="0">
                  <a:latin typeface="Trebuchet MS" pitchFamily="34" charset="0"/>
                </a:rPr>
                <a:t>. </a:t>
              </a:r>
            </a:p>
            <a:p>
              <a:pPr defTabSz="3765639"/>
              <a:r>
                <a:rPr lang="en-US" sz="1000" dirty="0" smtClean="0">
                  <a:latin typeface="Trebuchet MS" pitchFamily="34" charset="0"/>
                </a:rPr>
                <a:t> </a:t>
              </a:r>
            </a:p>
            <a:p>
              <a:pPr defTabSz="4389219"/>
              <a:r>
                <a:rPr lang="en-US" sz="1600" dirty="0" smtClean="0">
                  <a:latin typeface="Trebuchet MS" pitchFamily="34" charset="0"/>
                </a:rPr>
                <a:t>We provide a series of online answer your poster production questions. To view our template tutorials, go online to </a:t>
              </a:r>
              <a:r>
                <a:rPr lang="en-US" sz="1600" b="1" dirty="0" smtClean="0">
                  <a:solidFill>
                    <a:srgbClr val="FFC000"/>
                  </a:solidFill>
                  <a:latin typeface="Trebuchet MS" pitchFamily="34" charset="0"/>
                </a:rPr>
                <a:t>PosterPresentations.com</a:t>
              </a:r>
              <a:r>
                <a:rPr lang="en-US" sz="1600" b="1" dirty="0" smtClean="0">
                  <a:solidFill>
                    <a:schemeClr val="bg1"/>
                  </a:solidFill>
                  <a:latin typeface="Trebuchet MS" pitchFamily="34" charset="0"/>
                </a:rPr>
                <a:t> </a:t>
              </a:r>
              <a:r>
                <a:rPr lang="en-US" sz="1600" dirty="0" smtClean="0">
                  <a:solidFill>
                    <a:schemeClr val="bg1"/>
                  </a:solidFill>
                  <a:latin typeface="Trebuchet MS" pitchFamily="34" charset="0"/>
                </a:rPr>
                <a:t>and click on HELP DESK.</a:t>
              </a:r>
            </a:p>
            <a:p>
              <a:pPr defTabSz="4389219"/>
              <a:r>
                <a:rPr lang="en-US" sz="1000" dirty="0" smtClean="0">
                  <a:latin typeface="Trebuchet MS" pitchFamily="34" charset="0"/>
                </a:rPr>
                <a:t> </a:t>
              </a:r>
            </a:p>
            <a:p>
              <a:pPr defTabSz="4389219"/>
              <a:r>
                <a:rPr lang="en-US" sz="1600" dirty="0" smtClean="0">
                  <a:solidFill>
                    <a:schemeClr val="bg1"/>
                  </a:solidFill>
                  <a:latin typeface="Trebuchet MS" pitchFamily="34" charset="0"/>
                </a:rPr>
                <a:t>When</a:t>
              </a:r>
              <a:r>
                <a:rPr lang="en-US" sz="1600" baseline="0" dirty="0" smtClean="0">
                  <a:solidFill>
                    <a:schemeClr val="bg1"/>
                  </a:solidFill>
                  <a:latin typeface="Trebuchet MS" pitchFamily="34" charset="0"/>
                </a:rPr>
                <a:t> you are ready to</a:t>
              </a:r>
              <a:r>
                <a:rPr lang="en-US" sz="1600" dirty="0" smtClean="0">
                  <a:solidFill>
                    <a:schemeClr val="bg1"/>
                  </a:solidFill>
                  <a:latin typeface="Trebuchet MS" pitchFamily="34" charset="0"/>
                </a:rPr>
                <a:t> </a:t>
              </a:r>
              <a:r>
                <a:rPr lang="en-US" sz="1600" baseline="0" dirty="0" smtClean="0">
                  <a:solidFill>
                    <a:schemeClr val="bg1"/>
                  </a:solidFill>
                  <a:latin typeface="Trebuchet MS" pitchFamily="34" charset="0"/>
                </a:rPr>
                <a:t> print your poster</a:t>
              </a:r>
              <a:r>
                <a:rPr lang="en-US" sz="1600" dirty="0" smtClean="0">
                  <a:solidFill>
                    <a:schemeClr val="bg1"/>
                  </a:solidFill>
                  <a:latin typeface="Trebuchet MS" pitchFamily="34" charset="0"/>
                </a:rPr>
                <a:t>,</a:t>
              </a:r>
              <a:r>
                <a:rPr lang="en-US" sz="1600" baseline="0" dirty="0" smtClean="0">
                  <a:solidFill>
                    <a:schemeClr val="bg1"/>
                  </a:solidFill>
                  <a:latin typeface="Trebuchet MS" pitchFamily="34" charset="0"/>
                </a:rPr>
                <a:t> go online to </a:t>
              </a:r>
              <a:r>
                <a:rPr lang="en-US" sz="1600" b="0" dirty="0" smtClean="0">
                  <a:solidFill>
                    <a:schemeClr val="bg1"/>
                  </a:solidFill>
                  <a:latin typeface="Trebuchet MS" pitchFamily="34" charset="0"/>
                </a:rPr>
                <a:t>PosterPresentations.com</a:t>
              </a:r>
              <a:r>
                <a:rPr lang="en-US" sz="1600" dirty="0" smtClean="0">
                  <a:solidFill>
                    <a:schemeClr val="bg1"/>
                  </a:solidFill>
                  <a:latin typeface="Trebuchet MS" pitchFamily="34" charset="0"/>
                </a:rPr>
                <a:t/>
              </a:r>
              <a:br>
                <a:rPr lang="en-US" sz="1600" dirty="0" smtClean="0">
                  <a:solidFill>
                    <a:schemeClr val="bg1"/>
                  </a:solidFill>
                  <a:latin typeface="Trebuchet MS" pitchFamily="34" charset="0"/>
                </a:rPr>
              </a:br>
              <a:r>
                <a:rPr lang="en-US" sz="1000" dirty="0" smtClean="0">
                  <a:solidFill>
                    <a:schemeClr val="bg1"/>
                  </a:solidFill>
                  <a:latin typeface="Trebuchet MS" pitchFamily="34" charset="0"/>
                </a:rPr>
                <a:t> </a:t>
              </a:r>
            </a:p>
            <a:p>
              <a:pPr algn="l" defTabSz="3765639"/>
              <a:r>
                <a:rPr lang="en-US" sz="1600" b="0" dirty="0" smtClean="0">
                  <a:solidFill>
                    <a:schemeClr val="bg1"/>
                  </a:solidFill>
                  <a:latin typeface="Trebuchet MS" pitchFamily="34" charset="0"/>
                </a:rPr>
                <a:t>Need</a:t>
              </a:r>
              <a:r>
                <a:rPr lang="en-US" sz="1600" b="0" baseline="0" dirty="0" smtClean="0">
                  <a:solidFill>
                    <a:schemeClr val="bg1"/>
                  </a:solidFill>
                  <a:latin typeface="Trebuchet MS" pitchFamily="34" charset="0"/>
                </a:rPr>
                <a:t> assistance? Call us at </a:t>
              </a:r>
              <a:r>
                <a:rPr lang="en-US" sz="1600" b="0" dirty="0" smtClean="0">
                  <a:solidFill>
                    <a:srgbClr val="FFC000"/>
                  </a:solidFill>
                  <a:latin typeface="Trebuchet MS" pitchFamily="34" charset="0"/>
                </a:rPr>
                <a:t>1.510.649.3001</a:t>
              </a:r>
            </a:p>
            <a:p>
              <a:pPr algn="l" defTabSz="3765639"/>
              <a:endParaRPr lang="en-US" sz="1600" b="0" dirty="0" smtClean="0">
                <a:solidFill>
                  <a:srgbClr val="FFC000"/>
                </a:solidFill>
                <a:latin typeface="Trebuchet MS" pitchFamily="34" charset="0"/>
              </a:endParaRPr>
            </a:p>
            <a:p>
              <a:pPr algn="l" defTabSz="3765639"/>
              <a:endParaRPr lang="en-US" sz="1600" b="0" dirty="0" smtClean="0">
                <a:solidFill>
                  <a:srgbClr val="FFC000"/>
                </a:solidFill>
                <a:latin typeface="Trebuchet MS" pitchFamily="34" charset="0"/>
              </a:endParaRPr>
            </a:p>
            <a:p>
              <a:pPr algn="l" defTabSz="3765639"/>
              <a:r>
                <a:rPr lang="en-US" sz="1000" b="1" dirty="0" smtClean="0">
                  <a:solidFill>
                    <a:srgbClr val="FFFF00"/>
                  </a:solidFill>
                  <a:latin typeface="Trebuchet MS" pitchFamily="34" charset="0"/>
                </a:rPr>
                <a:t> </a:t>
              </a:r>
              <a:endParaRPr lang="en-US" sz="1600" b="1" dirty="0" smtClean="0">
                <a:solidFill>
                  <a:schemeClr val="bg1"/>
                </a:solidFill>
                <a:latin typeface="Trebuchet MS" pitchFamily="34" charset="0"/>
              </a:endParaRPr>
            </a:p>
            <a:p>
              <a:pPr algn="ctr"/>
              <a:r>
                <a:rPr lang="en-US" sz="2400" b="1" spc="600" dirty="0" smtClean="0">
                  <a:solidFill>
                    <a:schemeClr val="bg1"/>
                  </a:solidFill>
                  <a:latin typeface="Trebuchet MS" pitchFamily="34" charset="0"/>
                </a:rPr>
                <a:t>QUICK START</a:t>
              </a:r>
            </a:p>
            <a:p>
              <a:pPr algn="ctr"/>
              <a:r>
                <a:rPr lang="en-US" sz="1000" b="1" baseline="0" dirty="0" smtClean="0">
                  <a:solidFill>
                    <a:schemeClr val="bg1"/>
                  </a:solidFill>
                  <a:latin typeface="Trebuchet MS" pitchFamily="34" charset="0"/>
                </a:rPr>
                <a:t> </a:t>
              </a:r>
            </a:p>
            <a:p>
              <a:pPr algn="ctr"/>
              <a:r>
                <a:rPr lang="en-US" sz="1800" b="1" baseline="0" dirty="0" smtClean="0">
                  <a:solidFill>
                    <a:srgbClr val="FFC000"/>
                  </a:solidFill>
                  <a:latin typeface="Trebuchet MS" pitchFamily="34" charset="0"/>
                </a:rPr>
                <a:t>Zoom in and out</a:t>
              </a:r>
            </a:p>
            <a:p>
              <a:pPr marL="1203325" indent="0" algn="l" defTabSz="850900"/>
              <a:r>
                <a:rPr lang="en-US" sz="1400" b="0" baseline="0" dirty="0" smtClean="0">
                  <a:solidFill>
                    <a:schemeClr val="bg1">
                      <a:lumMod val="75000"/>
                    </a:schemeClr>
                  </a:solidFill>
                  <a:latin typeface="Trebuchet MS" pitchFamily="34" charset="0"/>
                </a:rPr>
                <a:t>As you work on your poster zoom in and out to the level that is more comfortable to you. Go to VIEW &gt; ZOOM.</a:t>
              </a:r>
            </a:p>
            <a:p>
              <a:pPr algn="l"/>
              <a:endParaRPr lang="en-US" sz="1600" b="0" baseline="0" dirty="0" smtClean="0">
                <a:solidFill>
                  <a:schemeClr val="bg1"/>
                </a:solidFill>
                <a:latin typeface="Trebuchet MS" pitchFamily="34" charset="0"/>
              </a:endParaRPr>
            </a:p>
            <a:p>
              <a:pPr algn="ctr"/>
              <a:r>
                <a:rPr lang="en-US" sz="1800" b="1" baseline="0" dirty="0" smtClean="0">
                  <a:solidFill>
                    <a:srgbClr val="FFC000"/>
                  </a:solidFill>
                  <a:latin typeface="Trebuchet MS" pitchFamily="34" charset="0"/>
                </a:rPr>
                <a:t>Title, Authors, and Affiliations</a:t>
              </a:r>
            </a:p>
            <a:p>
              <a:pPr algn="l"/>
              <a:r>
                <a:rPr lang="en-US" sz="1400" b="0" baseline="0" dirty="0" smtClean="0">
                  <a:solidFill>
                    <a:schemeClr val="bg1">
                      <a:lumMod val="75000"/>
                    </a:schemeClr>
                  </a:solidFill>
                  <a:latin typeface="Trebuchet MS" pitchFamily="34" charset="0"/>
                </a:rPr>
                <a:t>Start designing your poster by adding the title, the names of the authors, and the affiliated institutions. </a:t>
              </a:r>
              <a:r>
                <a:rPr lang="en-US" sz="1400" b="0" spc="0" baseline="0" dirty="0" smtClean="0">
                  <a:solidFill>
                    <a:schemeClr val="bg1">
                      <a:lumMod val="75000"/>
                    </a:schemeClr>
                  </a:solidFill>
                  <a:latin typeface="Trebuchet MS" pitchFamily="34" charset="0"/>
                </a:rPr>
                <a:t>You can type or paste text into the provided boxes. The template will automatically adjust the size of your text to fit the title box. You can manually override this feature and change the size of your text. </a:t>
              </a:r>
            </a:p>
            <a:p>
              <a:pPr algn="l"/>
              <a:r>
                <a:rPr lang="en-US" sz="1000" b="0" spc="0" baseline="0" dirty="0" smtClean="0">
                  <a:solidFill>
                    <a:schemeClr val="bg1">
                      <a:lumMod val="75000"/>
                    </a:schemeClr>
                  </a:solidFill>
                  <a:latin typeface="Trebuchet MS" pitchFamily="34" charset="0"/>
                </a:rPr>
                <a:t> </a:t>
              </a:r>
            </a:p>
            <a:p>
              <a:pPr algn="l"/>
              <a:r>
                <a:rPr lang="en-US" sz="1400" b="1" spc="300" baseline="0" dirty="0" smtClean="0">
                  <a:solidFill>
                    <a:srgbClr val="FFC000"/>
                  </a:solidFill>
                  <a:latin typeface="Trebuchet MS" pitchFamily="34" charset="0"/>
                </a:rPr>
                <a:t>TIP</a:t>
              </a:r>
              <a:r>
                <a:rPr lang="en-US" sz="1400" b="1" baseline="0" dirty="0" smtClean="0">
                  <a:solidFill>
                    <a:srgbClr val="FFC000"/>
                  </a:solidFill>
                  <a:latin typeface="Trebuchet MS" pitchFamily="34" charset="0"/>
                </a:rPr>
                <a:t>: </a:t>
              </a:r>
              <a:r>
                <a:rPr lang="en-US" sz="1400" b="0" baseline="0" dirty="0" smtClean="0">
                  <a:solidFill>
                    <a:schemeClr val="bg1">
                      <a:lumMod val="75000"/>
                    </a:schemeClr>
                  </a:solidFill>
                  <a:latin typeface="Trebuchet MS" pitchFamily="34" charset="0"/>
                </a:rPr>
                <a:t>The font size of your title should be bigger than your name(s) and institution name(s).</a:t>
              </a:r>
            </a:p>
            <a:p>
              <a:pPr algn="l"/>
              <a:endParaRPr lang="en-US" sz="1600" b="1" baseline="0" dirty="0" smtClean="0">
                <a:solidFill>
                  <a:schemeClr val="bg1"/>
                </a:solidFill>
                <a:latin typeface="Trebuchet MS" pitchFamily="34" charset="0"/>
              </a:endParaRPr>
            </a:p>
            <a:p>
              <a:pPr algn="l"/>
              <a:r>
                <a:rPr lang="en-US" sz="1600" b="1" baseline="0" dirty="0" smtClean="0">
                  <a:solidFill>
                    <a:schemeClr val="bg1"/>
                  </a:solidFill>
                  <a:latin typeface="Trebuchet MS" pitchFamily="34" charset="0"/>
                </a:rPr>
                <a:t/>
              </a:r>
              <a:br>
                <a:rPr lang="en-US" sz="1600" b="1" baseline="0" dirty="0" smtClean="0">
                  <a:solidFill>
                    <a:schemeClr val="bg1"/>
                  </a:solidFill>
                  <a:latin typeface="Trebuchet MS" pitchFamily="34" charset="0"/>
                </a:rPr>
              </a:br>
              <a:endParaRPr lang="en-US" sz="1600" b="1" dirty="0" smtClean="0">
                <a:solidFill>
                  <a:schemeClr val="bg1"/>
                </a:solidFill>
                <a:latin typeface="Trebuchet MS" pitchFamily="34" charset="0"/>
              </a:endParaRPr>
            </a:p>
            <a:p>
              <a:pPr algn="ctr"/>
              <a:endParaRPr lang="en-US" sz="1600" b="1" dirty="0" smtClean="0">
                <a:solidFill>
                  <a:srgbClr val="FFC000"/>
                </a:solidFill>
                <a:latin typeface="Trebuchet MS" pitchFamily="34" charset="0"/>
              </a:endParaRPr>
            </a:p>
            <a:p>
              <a:pPr algn="ctr"/>
              <a:endParaRPr lang="en-US" sz="1600" b="1" dirty="0" smtClean="0">
                <a:solidFill>
                  <a:srgbClr val="FFC000"/>
                </a:solidFill>
                <a:latin typeface="Trebuchet MS" pitchFamily="34" charset="0"/>
              </a:endParaRPr>
            </a:p>
            <a:p>
              <a:pPr algn="ctr"/>
              <a:r>
                <a:rPr lang="en-US" sz="1800" b="1" dirty="0" smtClean="0">
                  <a:solidFill>
                    <a:srgbClr val="FFC000"/>
                  </a:solidFill>
                  <a:latin typeface="Trebuchet MS" pitchFamily="34" charset="0"/>
                </a:rPr>
                <a:t>Adding Logos</a:t>
              </a:r>
              <a:r>
                <a:rPr lang="en-US" sz="1800" b="1" baseline="0" dirty="0" smtClean="0">
                  <a:solidFill>
                    <a:srgbClr val="FFC000"/>
                  </a:solidFill>
                  <a:latin typeface="Trebuchet MS" pitchFamily="34" charset="0"/>
                </a:rPr>
                <a:t> / Seals</a:t>
              </a:r>
            </a:p>
            <a:p>
              <a:pPr algn="l"/>
              <a:r>
                <a:rPr lang="en-US" sz="1400" b="0" baseline="0" dirty="0" smtClean="0">
                  <a:solidFill>
                    <a:schemeClr val="bg1">
                      <a:lumMod val="75000"/>
                    </a:schemeClr>
                  </a:solidFill>
                  <a:latin typeface="Trebuchet MS" pitchFamily="34" charset="0"/>
                </a:rPr>
                <a:t>Most often, logos are added on each side of the title. You can insert a logo by dragging and dropping it from your desktop, copy and paste or by going to INSERT &gt; PICTURES. Logos taken from web sites are likely to be low quality when printed. Zoom it at 100% to see what the logo will look like on the final poster and make any necessary adjustments.  </a:t>
              </a:r>
            </a:p>
            <a:p>
              <a:pPr algn="l"/>
              <a:endParaRPr lang="en-US" sz="1000" b="0" spc="300" baseline="0" dirty="0" smtClean="0">
                <a:solidFill>
                  <a:schemeClr val="bg1">
                    <a:lumMod val="75000"/>
                  </a:schemeClr>
                </a:solidFill>
                <a:latin typeface="Trebuchet MS" pitchFamily="34" charset="0"/>
              </a:endParaRPr>
            </a:p>
            <a:p>
              <a:pPr algn="l"/>
              <a:r>
                <a:rPr lang="en-US" sz="1400" b="1" spc="300" baseline="0" dirty="0" smtClean="0">
                  <a:solidFill>
                    <a:srgbClr val="FFC000"/>
                  </a:solidFill>
                  <a:latin typeface="Trebuchet MS" pitchFamily="34" charset="0"/>
                </a:rPr>
                <a:t>TIP:</a:t>
              </a:r>
              <a:r>
                <a:rPr lang="en-US" sz="1400" b="1" spc="0" baseline="0" dirty="0" smtClean="0">
                  <a:solidFill>
                    <a:srgbClr val="FFC000"/>
                  </a:solidFill>
                  <a:latin typeface="Trebuchet MS" pitchFamily="34" charset="0"/>
                </a:rPr>
                <a:t> </a:t>
              </a:r>
              <a:r>
                <a:rPr lang="en-US" sz="1400" b="0" baseline="0" dirty="0" smtClean="0">
                  <a:solidFill>
                    <a:schemeClr val="bg1">
                      <a:lumMod val="75000"/>
                    </a:schemeClr>
                  </a:solidFill>
                  <a:latin typeface="Trebuchet MS" pitchFamily="34" charset="0"/>
                </a:rPr>
                <a:t>See if your company’s logo is available on our free poster templates page.</a:t>
              </a:r>
            </a:p>
            <a:p>
              <a:pPr algn="l"/>
              <a:endParaRPr lang="en-US" sz="1400" b="0" baseline="0" dirty="0" smtClean="0">
                <a:latin typeface="Trebuchet MS" pitchFamily="34" charset="0"/>
              </a:endParaRPr>
            </a:p>
            <a:p>
              <a:pPr algn="ctr"/>
              <a:r>
                <a:rPr lang="en-US" sz="1800" b="1" baseline="0" dirty="0" smtClean="0">
                  <a:solidFill>
                    <a:srgbClr val="FFC000"/>
                  </a:solidFill>
                  <a:latin typeface="Trebuchet MS" pitchFamily="34" charset="0"/>
                </a:rPr>
                <a:t>Photographs / Graphics</a:t>
              </a:r>
            </a:p>
            <a:p>
              <a:pPr algn="l" defTabSz="977900"/>
              <a:r>
                <a:rPr lang="en-US" sz="1400" b="0" baseline="0" dirty="0" smtClean="0">
                  <a:solidFill>
                    <a:schemeClr val="bg1">
                      <a:lumMod val="75000"/>
                    </a:schemeClr>
                  </a:solidFill>
                  <a:latin typeface="Trebuchet MS" pitchFamily="34" charset="0"/>
                </a:rPr>
                <a:t>You can add images by dragging and dropping from your desktop, copy and paste, or by going to INSERT &gt; PICTURES. Resize images proportionally by holding down the SHIFT key and dragging one of the corner handles. For a professional-looking poster, do not distort your images by enlarging them </a:t>
              </a:r>
              <a:r>
                <a:rPr lang="en-US" sz="1400" b="0" spc="0" baseline="0" dirty="0" smtClean="0">
                  <a:solidFill>
                    <a:schemeClr val="bg1">
                      <a:lumMod val="75000"/>
                    </a:schemeClr>
                  </a:solidFill>
                  <a:latin typeface="Trebuchet MS" pitchFamily="34" charset="0"/>
                </a:rPr>
                <a:t>disproportionally.</a:t>
              </a:r>
            </a:p>
            <a:p>
              <a:pPr algn="l" defTabSz="977900"/>
              <a:endParaRPr lang="en-US" sz="1400" b="0" baseline="0" dirty="0" smtClean="0">
                <a:latin typeface="Trebuchet MS" pitchFamily="34" charset="0"/>
              </a:endParaRPr>
            </a:p>
            <a:p>
              <a:pPr algn="ctr"/>
              <a:endParaRPr lang="en-US" sz="1600" b="1" baseline="0" dirty="0" smtClean="0">
                <a:solidFill>
                  <a:srgbClr val="FFC000"/>
                </a:solidFill>
                <a:latin typeface="Trebuchet MS" pitchFamily="34" charset="0"/>
              </a:endParaRPr>
            </a:p>
            <a:p>
              <a:pPr algn="ctr"/>
              <a:endParaRPr lang="en-US" sz="1600" b="1" baseline="0" dirty="0" smtClean="0">
                <a:solidFill>
                  <a:srgbClr val="FFC000"/>
                </a:solidFill>
                <a:latin typeface="Trebuchet MS" pitchFamily="34" charset="0"/>
              </a:endParaRPr>
            </a:p>
            <a:p>
              <a:pPr algn="ctr"/>
              <a:endParaRPr lang="en-US" sz="1600" b="1" baseline="0" dirty="0" smtClean="0">
                <a:solidFill>
                  <a:srgbClr val="FFC000"/>
                </a:solidFill>
                <a:latin typeface="Trebuchet MS" pitchFamily="34" charset="0"/>
              </a:endParaRPr>
            </a:p>
            <a:p>
              <a:pPr algn="ctr"/>
              <a:endParaRPr lang="en-US" sz="1600" b="1" baseline="0" dirty="0" smtClean="0">
                <a:solidFill>
                  <a:srgbClr val="FFC000"/>
                </a:solidFill>
                <a:latin typeface="Trebuchet MS" pitchFamily="34" charset="0"/>
              </a:endParaRPr>
            </a:p>
            <a:p>
              <a:pPr algn="ctr"/>
              <a:endParaRPr lang="en-US" sz="1600" b="1" baseline="0" dirty="0" smtClean="0">
                <a:solidFill>
                  <a:srgbClr val="FFC000"/>
                </a:solidFill>
                <a:latin typeface="Trebuchet MS" pitchFamily="34" charset="0"/>
              </a:endParaRPr>
            </a:p>
            <a:p>
              <a:pPr algn="ctr"/>
              <a:endParaRPr lang="en-US" sz="1600" b="1" baseline="0" dirty="0" smtClean="0">
                <a:solidFill>
                  <a:srgbClr val="FFC000"/>
                </a:solidFill>
                <a:latin typeface="Trebuchet MS" pitchFamily="34" charset="0"/>
              </a:endParaRPr>
            </a:p>
            <a:p>
              <a:pPr algn="ctr"/>
              <a:endParaRPr lang="en-US" sz="1600" b="1" baseline="0" dirty="0" smtClean="0">
                <a:solidFill>
                  <a:srgbClr val="FFC000"/>
                </a:solidFill>
                <a:latin typeface="Trebuchet MS" pitchFamily="34" charset="0"/>
              </a:endParaRPr>
            </a:p>
            <a:p>
              <a:pPr algn="ctr"/>
              <a:endParaRPr lang="en-US" sz="1600" b="1" baseline="0" dirty="0" smtClean="0">
                <a:solidFill>
                  <a:srgbClr val="FFC000"/>
                </a:solidFill>
                <a:latin typeface="Trebuchet MS" pitchFamily="34" charset="0"/>
              </a:endParaRPr>
            </a:p>
            <a:p>
              <a:pPr algn="ctr"/>
              <a:r>
                <a:rPr lang="en-US" sz="1800" b="1" baseline="0" dirty="0" smtClean="0">
                  <a:solidFill>
                    <a:srgbClr val="FFC000"/>
                  </a:solidFill>
                  <a:latin typeface="Trebuchet MS" pitchFamily="34" charset="0"/>
                </a:rPr>
                <a:t>Image Quality Check</a:t>
              </a:r>
            </a:p>
            <a:p>
              <a:pPr lvl="0" algn="l" defTabSz="977900"/>
              <a:r>
                <a:rPr lang="en-US" sz="1400" b="0" baseline="0" dirty="0" smtClean="0">
                  <a:solidFill>
                    <a:schemeClr val="bg1">
                      <a:lumMod val="75000"/>
                    </a:schemeClr>
                  </a:solidFill>
                  <a:latin typeface="Trebuchet MS" pitchFamily="34" charset="0"/>
                </a:rPr>
                <a:t>Zoom in and look at your images at 100% magnification. If they look good they will print well. </a:t>
              </a:r>
              <a:endParaRPr lang="en-US" sz="1600" b="0" dirty="0" smtClean="0">
                <a:latin typeface="Trebuchet MS" pitchFamily="34" charset="0"/>
              </a:endParaRPr>
            </a:p>
          </p:txBody>
        </p:sp>
        <p:cxnSp>
          <p:nvCxnSpPr>
            <p:cNvPr id="30" name="Straight Connector 29"/>
            <p:cNvCxnSpPr/>
            <p:nvPr userDrawn="1"/>
          </p:nvCxnSpPr>
          <p:spPr>
            <a:xfrm>
              <a:off x="-11220549" y="5663750"/>
              <a:ext cx="10999745" cy="2783"/>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pic>
          <p:nvPicPr>
            <p:cNvPr id="31" name="Picture 30"/>
            <p:cNvPicPr>
              <a:picLocks noChangeAspect="1"/>
            </p:cNvPicPr>
            <p:nvPr userDrawn="1"/>
          </p:nvPicPr>
          <p:blipFill>
            <a:blip r:embed="rId3"/>
            <a:stretch>
              <a:fillRect/>
            </a:stretch>
          </p:blipFill>
          <p:spPr>
            <a:xfrm>
              <a:off x="-10736022" y="7070058"/>
              <a:ext cx="1597665" cy="1001614"/>
            </a:xfrm>
            <a:prstGeom prst="rect">
              <a:avLst/>
            </a:prstGeom>
          </p:spPr>
        </p:pic>
        <p:pic>
          <p:nvPicPr>
            <p:cNvPr id="32" name="Picture 31"/>
            <p:cNvPicPr>
              <a:picLocks noChangeAspect="1"/>
            </p:cNvPicPr>
            <p:nvPr userDrawn="1"/>
          </p:nvPicPr>
          <p:blipFill>
            <a:blip r:embed="rId4"/>
            <a:stretch>
              <a:fillRect/>
            </a:stretch>
          </p:blipFill>
          <p:spPr>
            <a:xfrm>
              <a:off x="-10736022" y="11080322"/>
              <a:ext cx="9986807" cy="877997"/>
            </a:xfrm>
            <a:prstGeom prst="rect">
              <a:avLst/>
            </a:prstGeom>
          </p:spPr>
        </p:pic>
        <p:grpSp>
          <p:nvGrpSpPr>
            <p:cNvPr id="33" name="Group 32"/>
            <p:cNvGrpSpPr/>
            <p:nvPr userDrawn="1"/>
          </p:nvGrpSpPr>
          <p:grpSpPr>
            <a:xfrm>
              <a:off x="-9844889" y="17817181"/>
              <a:ext cx="7631078" cy="1987425"/>
              <a:chOff x="-4516464" y="10195245"/>
              <a:chExt cx="3516822" cy="1095727"/>
            </a:xfrm>
          </p:grpSpPr>
          <p:grpSp>
            <p:nvGrpSpPr>
              <p:cNvPr id="39" name="Group 38"/>
              <p:cNvGrpSpPr/>
              <p:nvPr userDrawn="1"/>
            </p:nvGrpSpPr>
            <p:grpSpPr>
              <a:xfrm>
                <a:off x="-2783494" y="10195289"/>
                <a:ext cx="624373" cy="894736"/>
                <a:chOff x="-3958698" y="9877015"/>
                <a:chExt cx="779266" cy="1282147"/>
              </a:xfrm>
            </p:grpSpPr>
            <p:pic>
              <p:nvPicPr>
                <p:cNvPr id="53" name="Picture 52"/>
                <p:cNvPicPr>
                  <a:picLocks noChangeAspect="1"/>
                </p:cNvPicPr>
                <p:nvPr userDrawn="1"/>
              </p:nvPicPr>
              <p:blipFill>
                <a:blip r:embed="rId5"/>
                <a:stretch>
                  <a:fillRect/>
                </a:stretch>
              </p:blipFill>
              <p:spPr>
                <a:xfrm>
                  <a:off x="-3948160" y="9877015"/>
                  <a:ext cx="768728" cy="1090752"/>
                </a:xfrm>
                <a:prstGeom prst="rect">
                  <a:avLst/>
                </a:prstGeom>
              </p:spPr>
            </p:pic>
            <p:sp>
              <p:nvSpPr>
                <p:cNvPr id="54" name="TextBox 56"/>
                <p:cNvSpPr txBox="1"/>
                <p:nvPr userDrawn="1"/>
              </p:nvSpPr>
              <p:spPr>
                <a:xfrm>
                  <a:off x="-3958698" y="10916003"/>
                  <a:ext cx="779263" cy="243159"/>
                </a:xfrm>
                <a:prstGeom prst="rect">
                  <a:avLst/>
                </a:prstGeom>
                <a:solidFill>
                  <a:schemeClr val="accent1"/>
                </a:solidFill>
                <a:ln>
                  <a:noFill/>
                </a:ln>
              </p:spPr>
              <p:txBody>
                <a:bodyPr wrap="square" lIns="0" tIns="0" rIns="0" bIns="0"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pPr algn="ctr"/>
                  <a:r>
                    <a:rPr lang="en-US" sz="1200" b="1" dirty="0" smtClean="0">
                      <a:solidFill>
                        <a:schemeClr val="tx1"/>
                      </a:solidFill>
                    </a:rPr>
                    <a:t>ORIGINAL</a:t>
                  </a:r>
                  <a:endParaRPr lang="en-US" sz="1200" b="1" dirty="0">
                    <a:solidFill>
                      <a:schemeClr val="tx1"/>
                    </a:solidFill>
                  </a:endParaRPr>
                </a:p>
              </p:txBody>
            </p:sp>
          </p:grpSp>
          <p:grpSp>
            <p:nvGrpSpPr>
              <p:cNvPr id="40" name="Group 39"/>
              <p:cNvGrpSpPr/>
              <p:nvPr userDrawn="1"/>
            </p:nvGrpSpPr>
            <p:grpSpPr>
              <a:xfrm>
                <a:off x="-2033159" y="10195245"/>
                <a:ext cx="1033517" cy="907667"/>
                <a:chOff x="-2921738" y="10010570"/>
                <a:chExt cx="1420279" cy="1247337"/>
              </a:xfrm>
            </p:grpSpPr>
            <p:pic>
              <p:nvPicPr>
                <p:cNvPr id="51" name="Picture 50"/>
                <p:cNvPicPr>
                  <a:picLocks noChangeAspect="1"/>
                </p:cNvPicPr>
                <p:nvPr userDrawn="1"/>
              </p:nvPicPr>
              <p:blipFill>
                <a:blip r:embed="rId5"/>
                <a:stretch>
                  <a:fillRect/>
                </a:stretch>
              </p:blipFill>
              <p:spPr>
                <a:xfrm>
                  <a:off x="-2921738" y="10010570"/>
                  <a:ext cx="1420279" cy="1029695"/>
                </a:xfrm>
                <a:prstGeom prst="rect">
                  <a:avLst/>
                </a:prstGeom>
              </p:spPr>
            </p:pic>
            <p:sp>
              <p:nvSpPr>
                <p:cNvPr id="52" name="TextBox 54"/>
                <p:cNvSpPr txBox="1"/>
                <p:nvPr userDrawn="1"/>
              </p:nvSpPr>
              <p:spPr>
                <a:xfrm>
                  <a:off x="-2918992" y="10985853"/>
                  <a:ext cx="1417533" cy="272054"/>
                </a:xfrm>
                <a:prstGeom prst="rect">
                  <a:avLst/>
                </a:prstGeom>
                <a:solidFill>
                  <a:srgbClr val="FF0000"/>
                </a:solidFill>
              </p:spPr>
              <p:txBody>
                <a:bodyPr wrap="square" lIns="0" tIns="0" rIns="0" bIns="0"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pPr algn="ctr"/>
                  <a:r>
                    <a:rPr lang="en-US" sz="1400" b="1" dirty="0" smtClean="0">
                      <a:solidFill>
                        <a:schemeClr val="bg1"/>
                      </a:solidFill>
                    </a:rPr>
                    <a:t>DISTORTED</a:t>
                  </a:r>
                  <a:endParaRPr lang="en-US" sz="700" b="1" dirty="0">
                    <a:solidFill>
                      <a:schemeClr val="bg1"/>
                    </a:solidFill>
                  </a:endParaRPr>
                </a:p>
              </p:txBody>
            </p:sp>
          </p:grpSp>
          <p:pic>
            <p:nvPicPr>
              <p:cNvPr id="49" name="Picture 48"/>
              <p:cNvPicPr>
                <a:picLocks noChangeAspect="1"/>
              </p:cNvPicPr>
              <p:nvPr userDrawn="1"/>
            </p:nvPicPr>
            <p:blipFill>
              <a:blip r:embed="rId6"/>
              <a:stretch>
                <a:fillRect/>
              </a:stretch>
            </p:blipFill>
            <p:spPr>
              <a:xfrm>
                <a:off x="-4516464" y="10195268"/>
                <a:ext cx="1098742" cy="847761"/>
              </a:xfrm>
              <a:prstGeom prst="rect">
                <a:avLst/>
              </a:prstGeom>
            </p:spPr>
          </p:pic>
          <p:sp>
            <p:nvSpPr>
              <p:cNvPr id="50" name="TextBox 52"/>
              <p:cNvSpPr txBox="1"/>
              <p:nvPr userDrawn="1"/>
            </p:nvSpPr>
            <p:spPr>
              <a:xfrm>
                <a:off x="-4471893" y="11093004"/>
                <a:ext cx="1035685" cy="197968"/>
              </a:xfrm>
              <a:prstGeom prst="rect">
                <a:avLst/>
              </a:prstGeom>
              <a:noFill/>
            </p:spPr>
            <p:txBody>
              <a:bodyPr wrap="square" lIns="0" tIns="0" rIns="0" bIns="0"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pPr algn="ctr"/>
                <a:r>
                  <a:rPr lang="en-US" sz="1400" dirty="0" smtClean="0">
                    <a:solidFill>
                      <a:schemeClr val="bg1"/>
                    </a:solidFill>
                  </a:rPr>
                  <a:t>Corner</a:t>
                </a:r>
                <a:r>
                  <a:rPr lang="en-US" sz="1400" baseline="0" dirty="0" smtClean="0">
                    <a:solidFill>
                      <a:schemeClr val="bg1"/>
                    </a:solidFill>
                  </a:rPr>
                  <a:t> handles</a:t>
                </a:r>
                <a:endParaRPr lang="en-US" sz="1400" dirty="0">
                  <a:solidFill>
                    <a:schemeClr val="bg1"/>
                  </a:solidFill>
                </a:endParaRPr>
              </a:p>
            </p:txBody>
          </p:sp>
        </p:grpSp>
        <p:grpSp>
          <p:nvGrpSpPr>
            <p:cNvPr id="34" name="Group 33"/>
            <p:cNvGrpSpPr/>
            <p:nvPr userDrawn="1"/>
          </p:nvGrpSpPr>
          <p:grpSpPr>
            <a:xfrm>
              <a:off x="-9604625" y="22201807"/>
              <a:ext cx="7832477" cy="2027097"/>
              <a:chOff x="-4427461" y="12587745"/>
              <a:chExt cx="3609638" cy="1117601"/>
            </a:xfrm>
          </p:grpSpPr>
          <p:pic>
            <p:nvPicPr>
              <p:cNvPr id="35" name="Picture 34"/>
              <p:cNvPicPr/>
              <p:nvPr userDrawn="1"/>
            </p:nvPicPr>
            <p:blipFill>
              <a:blip r:embed="rId7"/>
              <a:stretch>
                <a:fillRect/>
              </a:stretch>
            </p:blipFill>
            <p:spPr>
              <a:xfrm>
                <a:off x="-4179101" y="12737786"/>
                <a:ext cx="1512652" cy="772700"/>
              </a:xfrm>
              <a:prstGeom prst="rect">
                <a:avLst/>
              </a:prstGeom>
            </p:spPr>
          </p:pic>
          <p:pic>
            <p:nvPicPr>
              <p:cNvPr id="36" name="Picture 35"/>
              <p:cNvPicPr/>
              <p:nvPr userDrawn="1"/>
            </p:nvPicPr>
            <p:blipFill>
              <a:blip r:embed="rId8"/>
              <a:stretch>
                <a:fillRect/>
              </a:stretch>
            </p:blipFill>
            <p:spPr>
              <a:xfrm>
                <a:off x="-2596264" y="12737785"/>
                <a:ext cx="1512652" cy="772700"/>
              </a:xfrm>
              <a:prstGeom prst="rect">
                <a:avLst/>
              </a:prstGeom>
            </p:spPr>
          </p:pic>
          <p:sp>
            <p:nvSpPr>
              <p:cNvPr id="37" name="TextBox 47"/>
              <p:cNvSpPr txBox="1"/>
              <p:nvPr userDrawn="1"/>
            </p:nvSpPr>
            <p:spPr>
              <a:xfrm rot="16200000">
                <a:off x="-4921252" y="13081536"/>
                <a:ext cx="1117601" cy="130020"/>
              </a:xfrm>
              <a:prstGeom prst="rect">
                <a:avLst/>
              </a:prstGeom>
              <a:noFill/>
            </p:spPr>
            <p:txBody>
              <a:bodyPr wrap="square" lIns="0" tIns="0" rIns="0" bIns="0"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pPr algn="ctr"/>
                <a:r>
                  <a:rPr lang="en-US" sz="1100" dirty="0" smtClean="0">
                    <a:solidFill>
                      <a:srgbClr val="92D050"/>
                    </a:solidFill>
                  </a:rPr>
                  <a:t>Good</a:t>
                </a:r>
                <a:r>
                  <a:rPr lang="en-US" sz="1100" baseline="0" dirty="0" smtClean="0">
                    <a:solidFill>
                      <a:srgbClr val="92D050"/>
                    </a:solidFill>
                  </a:rPr>
                  <a:t> </a:t>
                </a:r>
                <a:r>
                  <a:rPr lang="en-US" sz="1100" baseline="0" dirty="0" smtClean="0">
                    <a:solidFill>
                      <a:schemeClr val="bg1"/>
                    </a:solidFill>
                  </a:rPr>
                  <a:t>printing quality</a:t>
                </a:r>
                <a:endParaRPr lang="en-US" sz="1100" dirty="0">
                  <a:solidFill>
                    <a:schemeClr val="bg1"/>
                  </a:solidFill>
                </a:endParaRPr>
              </a:p>
            </p:txBody>
          </p:sp>
          <p:sp>
            <p:nvSpPr>
              <p:cNvPr id="38" name="TextBox 48"/>
              <p:cNvSpPr txBox="1"/>
              <p:nvPr userDrawn="1"/>
            </p:nvSpPr>
            <p:spPr>
              <a:xfrm rot="16200000">
                <a:off x="-1447544" y="13075625"/>
                <a:ext cx="1117601" cy="141841"/>
              </a:xfrm>
              <a:prstGeom prst="rect">
                <a:avLst/>
              </a:prstGeom>
              <a:noFill/>
            </p:spPr>
            <p:txBody>
              <a:bodyPr wrap="square" lIns="0" tIns="0" rIns="0" bIns="0"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pPr algn="ctr"/>
                <a:r>
                  <a:rPr lang="en-US" sz="1200" dirty="0" smtClean="0">
                    <a:solidFill>
                      <a:srgbClr val="FF0000"/>
                    </a:solidFill>
                  </a:rPr>
                  <a:t>Bad </a:t>
                </a:r>
                <a:r>
                  <a:rPr lang="en-US" sz="1200" dirty="0" smtClean="0">
                    <a:solidFill>
                      <a:schemeClr val="bg1"/>
                    </a:solidFill>
                  </a:rPr>
                  <a:t>printing quality</a:t>
                </a:r>
                <a:endParaRPr lang="en-US" sz="1200" dirty="0">
                  <a:solidFill>
                    <a:schemeClr val="bg1"/>
                  </a:solidFill>
                </a:endParaRPr>
              </a:p>
            </p:txBody>
          </p:sp>
        </p:grpSp>
      </p:grpSp>
      <p:grpSp>
        <p:nvGrpSpPr>
          <p:cNvPr id="55" name="Group 54"/>
          <p:cNvGrpSpPr>
            <a:grpSpLocks noChangeAspect="1"/>
          </p:cNvGrpSpPr>
          <p:nvPr userDrawn="1"/>
        </p:nvGrpSpPr>
        <p:grpSpPr>
          <a:xfrm>
            <a:off x="33196329" y="11217"/>
            <a:ext cx="6632760" cy="19191183"/>
            <a:chOff x="36782324" y="0"/>
            <a:chExt cx="11062139" cy="27432000"/>
          </a:xfrm>
        </p:grpSpPr>
        <p:sp>
          <p:nvSpPr>
            <p:cNvPr id="56" name="Rectangle 55"/>
            <p:cNvSpPr/>
            <p:nvPr userDrawn="1"/>
          </p:nvSpPr>
          <p:spPr>
            <a:xfrm>
              <a:off x="36782324" y="0"/>
              <a:ext cx="11062139" cy="27432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defPPr>
                <a:defRPr lang="en-US"/>
              </a:defPPr>
              <a:lvl1pPr marL="0" algn="l" defTabSz="2821436" rtl="0" eaLnBrk="1" latinLnBrk="0" hangingPunct="1">
                <a:defRPr sz="5600" kern="1200">
                  <a:solidFill>
                    <a:schemeClr val="lt1"/>
                  </a:solidFill>
                  <a:latin typeface="+mn-lt"/>
                  <a:ea typeface="+mn-ea"/>
                  <a:cs typeface="+mn-cs"/>
                </a:defRPr>
              </a:lvl1pPr>
              <a:lvl2pPr marL="1410719" algn="l" defTabSz="2821436" rtl="0" eaLnBrk="1" latinLnBrk="0" hangingPunct="1">
                <a:defRPr sz="5600" kern="1200">
                  <a:solidFill>
                    <a:schemeClr val="lt1"/>
                  </a:solidFill>
                  <a:latin typeface="+mn-lt"/>
                  <a:ea typeface="+mn-ea"/>
                  <a:cs typeface="+mn-cs"/>
                </a:defRPr>
              </a:lvl2pPr>
              <a:lvl3pPr marL="2821436" algn="l" defTabSz="2821436" rtl="0" eaLnBrk="1" latinLnBrk="0" hangingPunct="1">
                <a:defRPr sz="5600" kern="1200">
                  <a:solidFill>
                    <a:schemeClr val="lt1"/>
                  </a:solidFill>
                  <a:latin typeface="+mn-lt"/>
                  <a:ea typeface="+mn-ea"/>
                  <a:cs typeface="+mn-cs"/>
                </a:defRPr>
              </a:lvl3pPr>
              <a:lvl4pPr marL="4232155" algn="l" defTabSz="2821436" rtl="0" eaLnBrk="1" latinLnBrk="0" hangingPunct="1">
                <a:defRPr sz="5600" kern="1200">
                  <a:solidFill>
                    <a:schemeClr val="lt1"/>
                  </a:solidFill>
                  <a:latin typeface="+mn-lt"/>
                  <a:ea typeface="+mn-ea"/>
                  <a:cs typeface="+mn-cs"/>
                </a:defRPr>
              </a:lvl4pPr>
              <a:lvl5pPr marL="5642872" algn="l" defTabSz="2821436" rtl="0" eaLnBrk="1" latinLnBrk="0" hangingPunct="1">
                <a:defRPr sz="5600" kern="1200">
                  <a:solidFill>
                    <a:schemeClr val="lt1"/>
                  </a:solidFill>
                  <a:latin typeface="+mn-lt"/>
                  <a:ea typeface="+mn-ea"/>
                  <a:cs typeface="+mn-cs"/>
                </a:defRPr>
              </a:lvl5pPr>
              <a:lvl6pPr marL="7053590" algn="l" defTabSz="2821436" rtl="0" eaLnBrk="1" latinLnBrk="0" hangingPunct="1">
                <a:defRPr sz="5600" kern="1200">
                  <a:solidFill>
                    <a:schemeClr val="lt1"/>
                  </a:solidFill>
                  <a:latin typeface="+mn-lt"/>
                  <a:ea typeface="+mn-ea"/>
                  <a:cs typeface="+mn-cs"/>
                </a:defRPr>
              </a:lvl6pPr>
              <a:lvl7pPr marL="8464309" algn="l" defTabSz="2821436" rtl="0" eaLnBrk="1" latinLnBrk="0" hangingPunct="1">
                <a:defRPr sz="5600" kern="1200">
                  <a:solidFill>
                    <a:schemeClr val="lt1"/>
                  </a:solidFill>
                  <a:latin typeface="+mn-lt"/>
                  <a:ea typeface="+mn-ea"/>
                  <a:cs typeface="+mn-cs"/>
                </a:defRPr>
              </a:lvl7pPr>
              <a:lvl8pPr marL="9875027" algn="l" defTabSz="2821436" rtl="0" eaLnBrk="1" latinLnBrk="0" hangingPunct="1">
                <a:defRPr sz="5600" kern="1200">
                  <a:solidFill>
                    <a:schemeClr val="lt1"/>
                  </a:solidFill>
                  <a:latin typeface="+mn-lt"/>
                  <a:ea typeface="+mn-ea"/>
                  <a:cs typeface="+mn-cs"/>
                </a:defRPr>
              </a:lvl8pPr>
              <a:lvl9pPr marL="11285745" algn="l" defTabSz="2821436" rtl="0" eaLnBrk="1" latinLnBrk="0" hangingPunct="1">
                <a:defRPr sz="5600" kern="1200">
                  <a:solidFill>
                    <a:schemeClr val="lt1"/>
                  </a:solidFill>
                  <a:latin typeface="+mn-lt"/>
                  <a:ea typeface="+mn-ea"/>
                  <a:cs typeface="+mn-cs"/>
                </a:defRPr>
              </a:lvl9pPr>
            </a:lstStyle>
            <a:p>
              <a:pPr algn="ctr"/>
              <a:r>
                <a:rPr lang="en-US" sz="2800" b="1" spc="600" dirty="0" smtClean="0">
                  <a:solidFill>
                    <a:schemeClr val="bg1"/>
                  </a:solidFill>
                  <a:latin typeface="Trebuchet MS" pitchFamily="34" charset="0"/>
                </a:rPr>
                <a:t>QUICK START (cont.)</a:t>
              </a:r>
            </a:p>
            <a:p>
              <a:pPr algn="ctr"/>
              <a:endParaRPr lang="en-US" sz="2400" b="1" baseline="0" dirty="0" smtClean="0">
                <a:solidFill>
                  <a:schemeClr val="bg1"/>
                </a:solidFill>
                <a:latin typeface="Trebuchet MS" pitchFamily="34" charset="0"/>
              </a:endParaRPr>
            </a:p>
            <a:p>
              <a:pPr algn="ctr"/>
              <a:r>
                <a:rPr lang="en-US" sz="1800" b="1" baseline="0" dirty="0" smtClean="0">
                  <a:solidFill>
                    <a:srgbClr val="FFC000"/>
                  </a:solidFill>
                  <a:latin typeface="Trebuchet MS" pitchFamily="34" charset="0"/>
                </a:rPr>
                <a:t>How to change the template color theme</a:t>
              </a:r>
            </a:p>
            <a:p>
              <a:pPr marL="0" marR="0" lvl="2" indent="0" algn="l" defTabSz="114300" rtl="0" eaLnBrk="1" fontAlgn="auto" latinLnBrk="0" hangingPunct="1">
                <a:lnSpc>
                  <a:spcPct val="100000"/>
                </a:lnSpc>
                <a:spcBef>
                  <a:spcPts val="0"/>
                </a:spcBef>
                <a:spcAft>
                  <a:spcPts val="0"/>
                </a:spcAft>
                <a:buClrTx/>
                <a:buSzTx/>
                <a:buFontTx/>
                <a:buNone/>
                <a:tabLst/>
                <a:defRPr/>
              </a:pPr>
              <a:r>
                <a:rPr lang="en-US" sz="1400" b="0" baseline="0" dirty="0" smtClean="0">
                  <a:solidFill>
                    <a:schemeClr val="bg1">
                      <a:lumMod val="75000"/>
                    </a:schemeClr>
                  </a:solidFill>
                  <a:latin typeface="Trebuchet MS" pitchFamily="34" charset="0"/>
                </a:rPr>
                <a:t>You can easily change the color theme of your poster by going to the DESIGN menu, click on COLORS, and choose the color theme of your choice. You can </a:t>
              </a:r>
              <a:r>
                <a:rPr lang="en-US" sz="1400" b="0" spc="0" baseline="0" dirty="0" smtClean="0">
                  <a:solidFill>
                    <a:schemeClr val="bg1">
                      <a:lumMod val="75000"/>
                    </a:schemeClr>
                  </a:solidFill>
                  <a:latin typeface="Trebuchet MS" pitchFamily="34" charset="0"/>
                </a:rPr>
                <a:t>also create your own color theme.</a:t>
              </a:r>
            </a:p>
            <a:p>
              <a:pPr marL="0" marR="0" lvl="2" indent="0" algn="l" defTabSz="114300" rtl="0" eaLnBrk="1" fontAlgn="auto" latinLnBrk="0" hangingPunct="1">
                <a:lnSpc>
                  <a:spcPct val="100000"/>
                </a:lnSpc>
                <a:spcBef>
                  <a:spcPts val="0"/>
                </a:spcBef>
                <a:spcAft>
                  <a:spcPts val="0"/>
                </a:spcAft>
                <a:buClrTx/>
                <a:buSzTx/>
                <a:buFontTx/>
                <a:buNone/>
                <a:tabLst/>
                <a:defRPr/>
              </a:pPr>
              <a:endParaRPr lang="en-US" sz="1400" b="0" baseline="0" dirty="0" smtClean="0">
                <a:solidFill>
                  <a:schemeClr val="bg1">
                    <a:lumMod val="75000"/>
                  </a:schemeClr>
                </a:solidFill>
                <a:latin typeface="Trebuchet MS" pitchFamily="34" charset="0"/>
              </a:endParaRPr>
            </a:p>
            <a:p>
              <a:pPr marL="0" indent="0" algn="l" defTabSz="114300"/>
              <a:endParaRPr lang="en-US" sz="1400" b="0" baseline="0" dirty="0" smtClean="0">
                <a:solidFill>
                  <a:schemeClr val="bg1">
                    <a:lumMod val="75000"/>
                  </a:schemeClr>
                </a:solidFill>
                <a:latin typeface="Trebuchet MS" pitchFamily="34" charset="0"/>
              </a:endParaRPr>
            </a:p>
            <a:p>
              <a:pPr marL="0" indent="0" algn="l" defTabSz="114300"/>
              <a:endParaRPr lang="en-US" sz="1400" b="0" baseline="0" dirty="0" smtClean="0">
                <a:solidFill>
                  <a:schemeClr val="bg1">
                    <a:lumMod val="75000"/>
                  </a:schemeClr>
                </a:solidFill>
                <a:latin typeface="Trebuchet MS" pitchFamily="34" charset="0"/>
              </a:endParaRPr>
            </a:p>
            <a:p>
              <a:pPr marL="0" indent="0" algn="l" defTabSz="114300"/>
              <a:endParaRPr lang="en-US" sz="1400" b="0" baseline="0" dirty="0" smtClean="0">
                <a:solidFill>
                  <a:schemeClr val="bg1">
                    <a:lumMod val="75000"/>
                  </a:schemeClr>
                </a:solidFill>
                <a:latin typeface="Trebuchet MS" pitchFamily="34" charset="0"/>
              </a:endParaRPr>
            </a:p>
            <a:p>
              <a:pPr marL="0" indent="0" algn="l" defTabSz="114300"/>
              <a:endParaRPr lang="en-US" sz="1400" b="0" baseline="0" dirty="0" smtClean="0">
                <a:solidFill>
                  <a:schemeClr val="bg1">
                    <a:lumMod val="75000"/>
                  </a:schemeClr>
                </a:solidFill>
                <a:latin typeface="Trebuchet MS" pitchFamily="34" charset="0"/>
              </a:endParaRPr>
            </a:p>
            <a:p>
              <a:pPr marL="0" indent="0" algn="l" defTabSz="114300"/>
              <a:endParaRPr lang="en-US" sz="1400" b="0" baseline="0" dirty="0" smtClean="0">
                <a:solidFill>
                  <a:schemeClr val="bg1">
                    <a:lumMod val="75000"/>
                  </a:schemeClr>
                </a:solidFill>
                <a:latin typeface="Trebuchet MS" pitchFamily="34" charset="0"/>
              </a:endParaRPr>
            </a:p>
            <a:p>
              <a:pPr marL="0" indent="0" algn="l" defTabSz="114300"/>
              <a:endParaRPr lang="en-US" sz="1400" b="0" baseline="0" dirty="0" smtClean="0">
                <a:solidFill>
                  <a:schemeClr val="bg1">
                    <a:lumMod val="75000"/>
                  </a:schemeClr>
                </a:solidFill>
                <a:latin typeface="Trebuchet MS" pitchFamily="34" charset="0"/>
              </a:endParaRPr>
            </a:p>
            <a:p>
              <a:pPr marL="0" indent="0" algn="l" defTabSz="114300"/>
              <a:endParaRPr lang="en-US" sz="1400" b="0" baseline="0" dirty="0" smtClean="0">
                <a:solidFill>
                  <a:schemeClr val="bg1">
                    <a:lumMod val="75000"/>
                  </a:schemeClr>
                </a:solidFill>
                <a:latin typeface="Trebuchet MS" pitchFamily="34" charset="0"/>
              </a:endParaRPr>
            </a:p>
            <a:p>
              <a:pPr marL="0" indent="0" algn="l" defTabSz="114300"/>
              <a:r>
                <a:rPr lang="en-US" sz="1400" b="0" baseline="0" dirty="0" smtClean="0">
                  <a:solidFill>
                    <a:schemeClr val="bg1">
                      <a:lumMod val="75000"/>
                    </a:schemeClr>
                  </a:solidFill>
                  <a:latin typeface="Trebuchet MS" pitchFamily="34" charset="0"/>
                </a:rPr>
                <a:t>You can also manually change the color of your background by going to VIEW &gt; SLIDE MASTER.  After you finish working on the master be sure to go to VIEW &gt; NORMAL to continue working on your poster.</a:t>
              </a:r>
            </a:p>
            <a:p>
              <a:pPr marL="0" indent="0" algn="l" defTabSz="114300"/>
              <a:endParaRPr lang="en-US" sz="1400" b="0" baseline="0" dirty="0" smtClean="0">
                <a:solidFill>
                  <a:schemeClr val="bg1">
                    <a:lumMod val="75000"/>
                  </a:schemeClr>
                </a:solidFill>
                <a:latin typeface="Trebuchet MS" pitchFamily="34" charset="0"/>
              </a:endParaRPr>
            </a:p>
            <a:p>
              <a:pPr algn="ctr"/>
              <a:r>
                <a:rPr lang="en-US" sz="1800" b="1" baseline="0" dirty="0" smtClean="0">
                  <a:solidFill>
                    <a:srgbClr val="FFC000"/>
                  </a:solidFill>
                  <a:latin typeface="Trebuchet MS" pitchFamily="34" charset="0"/>
                </a:rPr>
                <a:t>How to add Text</a:t>
              </a:r>
            </a:p>
            <a:p>
              <a:pPr marL="1730375" lvl="2" indent="0" algn="l" defTabSz="114300"/>
              <a:r>
                <a:rPr lang="en-US" sz="1400" b="0" baseline="0" dirty="0" smtClean="0">
                  <a:solidFill>
                    <a:schemeClr val="bg1">
                      <a:lumMod val="75000"/>
                    </a:schemeClr>
                  </a:solidFill>
                  <a:latin typeface="Trebuchet MS" pitchFamily="34" charset="0"/>
                </a:rPr>
                <a:t>The template comes with a number of pre-formatted placeholders for headers and text blocks. You can add more blocks by copying and pasting the existing ones or by adding a text box from the HOME menu. </a:t>
              </a:r>
            </a:p>
            <a:p>
              <a:pPr marL="1518341" lvl="2" indent="0" algn="l" defTabSz="114300"/>
              <a:endParaRPr lang="en-US" sz="1400" b="0" baseline="0" dirty="0" smtClean="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lang="en-US" sz="1400" b="0" baseline="0" dirty="0" smtClean="0">
                  <a:solidFill>
                    <a:schemeClr val="bg1">
                      <a:lumMod val="75000"/>
                    </a:schemeClr>
                  </a:solidFill>
                  <a:latin typeface="Trebuchet MS" pitchFamily="34" charset="0"/>
                </a:rPr>
                <a:t> </a:t>
              </a:r>
              <a:r>
                <a:rPr kumimoji="0" lang="en-US" sz="1800" b="1" i="0" u="none" strike="noStrike" kern="1200" cap="none" spc="0" normalizeH="0" baseline="0" noProof="0" dirty="0" smtClean="0">
                  <a:ln>
                    <a:noFill/>
                  </a:ln>
                  <a:solidFill>
                    <a:srgbClr val="FFC000"/>
                  </a:solidFill>
                  <a:effectLst/>
                  <a:uLnTx/>
                  <a:uFillTx/>
                  <a:latin typeface="Trebuchet MS" pitchFamily="34" charset="0"/>
                </a:rPr>
                <a:t>Text size</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prstClr val="white">
                      <a:lumMod val="75000"/>
                    </a:prstClr>
                  </a:solidFill>
                  <a:effectLst/>
                  <a:uLnTx/>
                  <a:uFillTx/>
                  <a:latin typeface="Trebuchet MS" pitchFamily="34" charset="0"/>
                </a:rPr>
                <a:t>Adjust the size of your text based on how much content you have to present. The default template text offers a good starting point. Follow the conference requirements.</a:t>
              </a:r>
              <a:endParaRPr lang="en-US" sz="1400" b="0" baseline="0" dirty="0" smtClean="0">
                <a:solidFill>
                  <a:schemeClr val="bg1">
                    <a:lumMod val="75000"/>
                  </a:schemeClr>
                </a:solidFill>
                <a:latin typeface="Trebuchet MS" pitchFamily="34" charset="0"/>
              </a:endParaRPr>
            </a:p>
            <a:p>
              <a:pPr marL="1518341" lvl="2" indent="0" algn="l" defTabSz="114300"/>
              <a:endParaRPr lang="en-US" sz="1400" b="0" baseline="0" dirty="0" smtClean="0">
                <a:solidFill>
                  <a:schemeClr val="bg1">
                    <a:lumMod val="75000"/>
                  </a:schemeClr>
                </a:solidFill>
                <a:latin typeface="Trebuchet MS" pitchFamily="34" charset="0"/>
              </a:endParaRPr>
            </a:p>
            <a:p>
              <a:pPr algn="ctr"/>
              <a:r>
                <a:rPr lang="en-US" sz="1800" b="1" baseline="0" dirty="0" smtClean="0">
                  <a:solidFill>
                    <a:srgbClr val="FFC000"/>
                  </a:solidFill>
                  <a:latin typeface="Trebuchet MS" pitchFamily="34" charset="0"/>
                </a:rPr>
                <a:t>How to add Tables</a:t>
              </a:r>
            </a:p>
            <a:p>
              <a:pPr marL="971550" lvl="1" indent="0" algn="l" defTabSz="114300"/>
              <a:r>
                <a:rPr lang="en-US" sz="1400" b="0" baseline="0" dirty="0" smtClean="0">
                  <a:solidFill>
                    <a:schemeClr val="bg1">
                      <a:lumMod val="75000"/>
                    </a:schemeClr>
                  </a:solidFill>
                  <a:latin typeface="Trebuchet MS" pitchFamily="34" charset="0"/>
                </a:rPr>
                <a:t>To add a table from scratch go to the INSERT menu and click on TABLE. A drop-down box will help you select rows and columns. </a:t>
              </a:r>
            </a:p>
            <a:p>
              <a:pPr marL="0" lvl="0" indent="0" algn="l" defTabSz="114300"/>
              <a:r>
                <a:rPr lang="en-US" sz="1400" b="0" baseline="0" dirty="0" smtClean="0">
                  <a:solidFill>
                    <a:schemeClr val="bg1">
                      <a:lumMod val="75000"/>
                    </a:schemeClr>
                  </a:solidFill>
                  <a:latin typeface="Trebuchet MS" pitchFamily="34" charset="0"/>
                </a:rPr>
                <a:t>You can also copy and a paste a table from Word or another PowerPoint document. A pasted table may need to be re-formatted by RIGHT-CLICK &gt; FORMAT SHAPE, TEXT BOX, Margins.</a:t>
              </a:r>
            </a:p>
            <a:p>
              <a:pPr marL="0" lvl="0" indent="0" algn="l" defTabSz="114300"/>
              <a:endParaRPr lang="en-US" sz="1400" b="0" baseline="0" dirty="0" smtClean="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smtClean="0">
                  <a:ln>
                    <a:noFill/>
                  </a:ln>
                  <a:solidFill>
                    <a:srgbClr val="FFC000"/>
                  </a:solidFill>
                  <a:effectLst/>
                  <a:uLnTx/>
                  <a:uFillTx/>
                  <a:latin typeface="Trebuchet MS" pitchFamily="34" charset="0"/>
                </a:rPr>
                <a:t>Graphs / Charts</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prstClr val="white">
                      <a:lumMod val="75000"/>
                    </a:prstClr>
                  </a:solidFill>
                  <a:effectLst/>
                  <a:uLnTx/>
                  <a:uFillTx/>
                  <a:latin typeface="Trebuchet MS" pitchFamily="34" charset="0"/>
                </a:rPr>
                <a:t>You can simply copy and paste charts and graphs from Excel or Word. Some reformatting may be required depending on how the original document has been created.</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smtClean="0">
                <a:ln>
                  <a:noFill/>
                </a:ln>
                <a:solidFill>
                  <a:prstClr val="white">
                    <a:lumMod val="75000"/>
                  </a:prstClr>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smtClean="0">
                  <a:ln>
                    <a:noFill/>
                  </a:ln>
                  <a:solidFill>
                    <a:srgbClr val="FFC000"/>
                  </a:solidFill>
                  <a:effectLst/>
                  <a:uLnTx/>
                  <a:uFillTx/>
                  <a:latin typeface="Trebuchet MS" pitchFamily="34" charset="0"/>
                </a:rPr>
                <a:t>How to change the column configuration</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prstClr val="white">
                      <a:lumMod val="75000"/>
                    </a:prstClr>
                  </a:solidFill>
                  <a:effectLst/>
                  <a:uLnTx/>
                  <a:uFillTx/>
                  <a:latin typeface="Trebuchet MS" pitchFamily="34" charset="0"/>
                </a:rPr>
                <a:t>RIGHT-CLICK on the poster background and select LAYOUT to see the column options available for this template. The poster columns can also be customized on the Master. VIEW &gt; MASTER.</a:t>
              </a:r>
            </a:p>
            <a:p>
              <a:pPr marL="0" marR="0" lvl="0" indent="0" algn="ctr" defTabSz="1518341"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smtClean="0">
                <a:ln>
                  <a:noFill/>
                </a:ln>
                <a:solidFill>
                  <a:srgbClr val="FFC000"/>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smtClean="0">
                  <a:ln>
                    <a:noFill/>
                  </a:ln>
                  <a:solidFill>
                    <a:srgbClr val="FFC000"/>
                  </a:solidFill>
                  <a:effectLst/>
                  <a:uLnTx/>
                  <a:uFillTx/>
                  <a:latin typeface="Trebuchet MS" pitchFamily="34" charset="0"/>
                </a:rPr>
                <a:t>How to remove the info bars</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prstClr val="white">
                      <a:lumMod val="75000"/>
                    </a:prstClr>
                  </a:solidFill>
                  <a:effectLst/>
                  <a:uLnTx/>
                  <a:uFillTx/>
                  <a:latin typeface="Trebuchet MS" pitchFamily="34" charset="0"/>
                </a:rPr>
                <a:t>If you are working in PowerPoint for Windows and have finished your poster, save as PDF and the bars will not be included. You can also delete them by going to VIEW &gt; MASTER. On the Mac adjust the Page-Setup to match the Page-Setup in PowerPoint before you create a PDF. You can also delete them from the Slide Master.</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smtClean="0">
                <a:ln>
                  <a:noFill/>
                </a:ln>
                <a:solidFill>
                  <a:prstClr val="white">
                    <a:lumMod val="75000"/>
                  </a:prstClr>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smtClean="0">
                  <a:ln>
                    <a:noFill/>
                  </a:ln>
                  <a:solidFill>
                    <a:srgbClr val="FFC000"/>
                  </a:solidFill>
                  <a:effectLst/>
                  <a:uLnTx/>
                  <a:uFillTx/>
                  <a:latin typeface="Trebuchet MS" pitchFamily="34" charset="0"/>
                </a:rPr>
                <a:t>Save your work</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smtClean="0">
                  <a:ln>
                    <a:noFill/>
                  </a:ln>
                  <a:solidFill>
                    <a:prstClr val="white">
                      <a:lumMod val="75000"/>
                    </a:prstClr>
                  </a:solidFill>
                  <a:effectLst/>
                  <a:uLnTx/>
                  <a:uFillTx/>
                  <a:latin typeface="Trebuchet MS" pitchFamily="34" charset="0"/>
                </a:rPr>
                <a:t>Save your template as a PowerPoint document. For printing, save as PowerPoint or “Print-quality” PDF.</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400" b="0" baseline="0" dirty="0" smtClean="0">
                <a:solidFill>
                  <a:schemeClr val="bg1">
                    <a:lumMod val="75000"/>
                  </a:schemeClr>
                </a:solidFill>
                <a:latin typeface="Trebuchet MS"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smtClean="0">
                <a:ln>
                  <a:noFill/>
                </a:ln>
                <a:solidFill>
                  <a:prstClr val="white">
                    <a:lumMod val="75000"/>
                  </a:prstClr>
                </a:solidFill>
                <a:effectLst/>
                <a:uLnTx/>
                <a:uFillTx/>
                <a:latin typeface="Trebuchet MS" pitchFamily="34" charset="0"/>
              </a:endParaRPr>
            </a:p>
          </p:txBody>
        </p:sp>
        <p:pic>
          <p:nvPicPr>
            <p:cNvPr id="57" name="Picture 56"/>
            <p:cNvPicPr/>
            <p:nvPr userDrawn="1"/>
          </p:nvPicPr>
          <p:blipFill>
            <a:blip r:embed="rId9"/>
            <a:stretch>
              <a:fillRect/>
            </a:stretch>
          </p:blipFill>
          <p:spPr>
            <a:xfrm>
              <a:off x="39540164" y="3399421"/>
              <a:ext cx="5586150" cy="1716939"/>
            </a:xfrm>
            <a:prstGeom prst="rect">
              <a:avLst/>
            </a:prstGeom>
          </p:spPr>
        </p:pic>
        <p:pic>
          <p:nvPicPr>
            <p:cNvPr id="58" name="Picture 57"/>
            <p:cNvPicPr>
              <a:picLocks noChangeAspect="1"/>
            </p:cNvPicPr>
            <p:nvPr userDrawn="1"/>
          </p:nvPicPr>
          <p:blipFill>
            <a:blip r:embed="rId10"/>
            <a:stretch>
              <a:fillRect/>
            </a:stretch>
          </p:blipFill>
          <p:spPr>
            <a:xfrm>
              <a:off x="37296876" y="7200202"/>
              <a:ext cx="2969584" cy="1140240"/>
            </a:xfrm>
            <a:prstGeom prst="rect">
              <a:avLst/>
            </a:prstGeom>
            <a:ln>
              <a:noFill/>
            </a:ln>
          </p:spPr>
        </p:pic>
        <p:pic>
          <p:nvPicPr>
            <p:cNvPr id="59" name="Picture 58"/>
            <p:cNvPicPr/>
            <p:nvPr userDrawn="1"/>
          </p:nvPicPr>
          <p:blipFill>
            <a:blip r:embed="rId11"/>
            <a:stretch>
              <a:fillRect/>
            </a:stretch>
          </p:blipFill>
          <p:spPr>
            <a:xfrm>
              <a:off x="37524683" y="10986709"/>
              <a:ext cx="1482265" cy="825421"/>
            </a:xfrm>
            <a:prstGeom prst="rect">
              <a:avLst/>
            </a:prstGeom>
          </p:spPr>
        </p:pic>
        <p:grpSp>
          <p:nvGrpSpPr>
            <p:cNvPr id="60" name="Group 59"/>
            <p:cNvGrpSpPr/>
            <p:nvPr userDrawn="1"/>
          </p:nvGrpSpPr>
          <p:grpSpPr>
            <a:xfrm>
              <a:off x="37163426" y="23152352"/>
              <a:ext cx="10354213" cy="1052915"/>
              <a:chOff x="31687960" y="29635357"/>
              <a:chExt cx="9771399" cy="1090622"/>
            </a:xfrm>
          </p:grpSpPr>
          <p:sp>
            <p:nvSpPr>
              <p:cNvPr id="62" name="Rounded Rectangle 61"/>
              <p:cNvSpPr/>
              <p:nvPr userDrawn="1"/>
            </p:nvSpPr>
            <p:spPr>
              <a:xfrm>
                <a:off x="31687960" y="29635357"/>
                <a:ext cx="9771398" cy="109062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2821436" rtl="0" eaLnBrk="1" latinLnBrk="0" hangingPunct="1">
                  <a:defRPr sz="5600" kern="1200">
                    <a:solidFill>
                      <a:schemeClr val="lt1"/>
                    </a:solidFill>
                    <a:latin typeface="+mn-lt"/>
                    <a:ea typeface="+mn-ea"/>
                    <a:cs typeface="+mn-cs"/>
                  </a:defRPr>
                </a:lvl1pPr>
                <a:lvl2pPr marL="1410719" algn="l" defTabSz="2821436" rtl="0" eaLnBrk="1" latinLnBrk="0" hangingPunct="1">
                  <a:defRPr sz="5600" kern="1200">
                    <a:solidFill>
                      <a:schemeClr val="lt1"/>
                    </a:solidFill>
                    <a:latin typeface="+mn-lt"/>
                    <a:ea typeface="+mn-ea"/>
                    <a:cs typeface="+mn-cs"/>
                  </a:defRPr>
                </a:lvl2pPr>
                <a:lvl3pPr marL="2821436" algn="l" defTabSz="2821436" rtl="0" eaLnBrk="1" latinLnBrk="0" hangingPunct="1">
                  <a:defRPr sz="5600" kern="1200">
                    <a:solidFill>
                      <a:schemeClr val="lt1"/>
                    </a:solidFill>
                    <a:latin typeface="+mn-lt"/>
                    <a:ea typeface="+mn-ea"/>
                    <a:cs typeface="+mn-cs"/>
                  </a:defRPr>
                </a:lvl3pPr>
                <a:lvl4pPr marL="4232155" algn="l" defTabSz="2821436" rtl="0" eaLnBrk="1" latinLnBrk="0" hangingPunct="1">
                  <a:defRPr sz="5600" kern="1200">
                    <a:solidFill>
                      <a:schemeClr val="lt1"/>
                    </a:solidFill>
                    <a:latin typeface="+mn-lt"/>
                    <a:ea typeface="+mn-ea"/>
                    <a:cs typeface="+mn-cs"/>
                  </a:defRPr>
                </a:lvl4pPr>
                <a:lvl5pPr marL="5642872" algn="l" defTabSz="2821436" rtl="0" eaLnBrk="1" latinLnBrk="0" hangingPunct="1">
                  <a:defRPr sz="5600" kern="1200">
                    <a:solidFill>
                      <a:schemeClr val="lt1"/>
                    </a:solidFill>
                    <a:latin typeface="+mn-lt"/>
                    <a:ea typeface="+mn-ea"/>
                    <a:cs typeface="+mn-cs"/>
                  </a:defRPr>
                </a:lvl5pPr>
                <a:lvl6pPr marL="7053590" algn="l" defTabSz="2821436" rtl="0" eaLnBrk="1" latinLnBrk="0" hangingPunct="1">
                  <a:defRPr sz="5600" kern="1200">
                    <a:solidFill>
                      <a:schemeClr val="lt1"/>
                    </a:solidFill>
                    <a:latin typeface="+mn-lt"/>
                    <a:ea typeface="+mn-ea"/>
                    <a:cs typeface="+mn-cs"/>
                  </a:defRPr>
                </a:lvl6pPr>
                <a:lvl7pPr marL="8464309" algn="l" defTabSz="2821436" rtl="0" eaLnBrk="1" latinLnBrk="0" hangingPunct="1">
                  <a:defRPr sz="5600" kern="1200">
                    <a:solidFill>
                      <a:schemeClr val="lt1"/>
                    </a:solidFill>
                    <a:latin typeface="+mn-lt"/>
                    <a:ea typeface="+mn-ea"/>
                    <a:cs typeface="+mn-cs"/>
                  </a:defRPr>
                </a:lvl7pPr>
                <a:lvl8pPr marL="9875027" algn="l" defTabSz="2821436" rtl="0" eaLnBrk="1" latinLnBrk="0" hangingPunct="1">
                  <a:defRPr sz="5600" kern="1200">
                    <a:solidFill>
                      <a:schemeClr val="lt1"/>
                    </a:solidFill>
                    <a:latin typeface="+mn-lt"/>
                    <a:ea typeface="+mn-ea"/>
                    <a:cs typeface="+mn-cs"/>
                  </a:defRPr>
                </a:lvl8pPr>
                <a:lvl9pPr marL="11285745" algn="l" defTabSz="2821436" rtl="0" eaLnBrk="1" latinLnBrk="0" hangingPunct="1">
                  <a:defRPr sz="5600" kern="1200">
                    <a:solidFill>
                      <a:schemeClr val="lt1"/>
                    </a:solidFill>
                    <a:latin typeface="+mn-lt"/>
                    <a:ea typeface="+mn-ea"/>
                    <a:cs typeface="+mn-cs"/>
                  </a:defRPr>
                </a:lvl9pPr>
              </a:lstStyle>
              <a:p>
                <a:pPr algn="ctr"/>
                <a:endParaRPr lang="en-US"/>
              </a:p>
            </p:txBody>
          </p:sp>
          <p:pic>
            <p:nvPicPr>
              <p:cNvPr id="63" name="Picture 62" descr="http://t2.gstatic.com/images?q=tbn:ANd9GcR4APHC6TT9w54M2zn_pvCiBxUNcspYPoVxirLRphBoJabfSvu7zw">
                <a:hlinkClick r:id="rId12"/>
              </p:cNvPr>
              <p:cNvPicPr>
                <a:picLocks noChangeAspect="1" noChangeArrowheads="1"/>
              </p:cNvPicPr>
              <p:nvPr userDrawn="1"/>
            </p:nvPicPr>
            <p:blipFill>
              <a:blip r:embed="rId13" cstate="print"/>
              <a:srcRect/>
              <a:stretch>
                <a:fillRect/>
              </a:stretch>
            </p:blipFill>
            <p:spPr bwMode="auto">
              <a:xfrm>
                <a:off x="31813900" y="29733687"/>
                <a:ext cx="914401" cy="914399"/>
              </a:xfrm>
              <a:prstGeom prst="rect">
                <a:avLst/>
              </a:prstGeom>
              <a:noFill/>
              <a:ln>
                <a:noFill/>
              </a:ln>
            </p:spPr>
          </p:pic>
          <p:sp>
            <p:nvSpPr>
              <p:cNvPr id="64" name="TextBox 66"/>
              <p:cNvSpPr txBox="1"/>
              <p:nvPr userDrawn="1"/>
            </p:nvSpPr>
            <p:spPr>
              <a:xfrm>
                <a:off x="32788169" y="29700257"/>
                <a:ext cx="8671190" cy="903879"/>
              </a:xfrm>
              <a:prstGeom prst="rect">
                <a:avLst/>
              </a:prstGeom>
              <a:noFill/>
              <a:ln>
                <a:noFill/>
              </a:ln>
            </p:spPr>
            <p:txBody>
              <a:bodyPr wrap="square"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r>
                  <a:rPr lang="en-US" sz="1400" dirty="0" smtClean="0">
                    <a:solidFill>
                      <a:schemeClr val="tx2"/>
                    </a:solidFill>
                    <a:latin typeface="Trebuchet MS" pitchFamily="34" charset="0"/>
                  </a:rPr>
                  <a:t>Student</a:t>
                </a:r>
                <a:r>
                  <a:rPr lang="en-US" sz="1400" baseline="0" dirty="0" smtClean="0">
                    <a:solidFill>
                      <a:schemeClr val="tx2"/>
                    </a:solidFill>
                    <a:latin typeface="Trebuchet MS" pitchFamily="34" charset="0"/>
                  </a:rPr>
                  <a:t> discounts are available on our </a:t>
                </a:r>
                <a:r>
                  <a:rPr lang="en-US" sz="1400" baseline="0" dirty="0" err="1" smtClean="0">
                    <a:solidFill>
                      <a:schemeClr val="tx2"/>
                    </a:solidFill>
                    <a:latin typeface="Trebuchet MS" pitchFamily="34" charset="0"/>
                  </a:rPr>
                  <a:t>Facebook</a:t>
                </a:r>
                <a:r>
                  <a:rPr lang="en-US" sz="1400" baseline="0" dirty="0" smtClean="0">
                    <a:solidFill>
                      <a:schemeClr val="tx2"/>
                    </a:solidFill>
                    <a:latin typeface="Trebuchet MS" pitchFamily="34" charset="0"/>
                  </a:rPr>
                  <a:t> page.</a:t>
                </a:r>
                <a:br>
                  <a:rPr lang="en-US" sz="1400" baseline="0" dirty="0" smtClean="0">
                    <a:solidFill>
                      <a:schemeClr val="tx2"/>
                    </a:solidFill>
                    <a:latin typeface="Trebuchet MS" pitchFamily="34" charset="0"/>
                  </a:rPr>
                </a:br>
                <a:r>
                  <a:rPr lang="en-US" sz="1400" baseline="0" dirty="0" smtClean="0">
                    <a:solidFill>
                      <a:schemeClr val="tx2"/>
                    </a:solidFill>
                    <a:latin typeface="Trebuchet MS" pitchFamily="34" charset="0"/>
                  </a:rPr>
                  <a:t>Go to </a:t>
                </a:r>
                <a:r>
                  <a:rPr lang="en-US" sz="1400" u="sng" baseline="0" dirty="0" smtClean="0">
                    <a:solidFill>
                      <a:schemeClr val="tx2"/>
                    </a:solidFill>
                    <a:latin typeface="Trebuchet MS" pitchFamily="34" charset="0"/>
                  </a:rPr>
                  <a:t>PosterPresentations.com</a:t>
                </a:r>
                <a:r>
                  <a:rPr lang="en-US" sz="1400" baseline="0" dirty="0" smtClean="0">
                    <a:solidFill>
                      <a:schemeClr val="tx2"/>
                    </a:solidFill>
                    <a:latin typeface="Trebuchet MS" pitchFamily="34" charset="0"/>
                  </a:rPr>
                  <a:t> and click on the FB icon. </a:t>
                </a:r>
                <a:endParaRPr lang="en-US" sz="1400" dirty="0">
                  <a:solidFill>
                    <a:schemeClr val="tx2"/>
                  </a:solidFill>
                  <a:latin typeface="Trebuchet MS" pitchFamily="34" charset="0"/>
                </a:endParaRPr>
              </a:p>
            </p:txBody>
          </p:sp>
        </p:grpSp>
      </p:grpSp>
      <p:sp>
        <p:nvSpPr>
          <p:cNvPr id="45" name="TextBox 63"/>
          <p:cNvSpPr txBox="1"/>
          <p:nvPr userDrawn="1"/>
        </p:nvSpPr>
        <p:spPr>
          <a:xfrm>
            <a:off x="33424834" y="17176754"/>
            <a:ext cx="2416495" cy="861774"/>
          </a:xfrm>
          <a:prstGeom prst="rect">
            <a:avLst/>
          </a:prstGeom>
          <a:noFill/>
        </p:spPr>
        <p:txBody>
          <a:bodyPr wrap="none" lIns="0" tIns="0" rIns="0" bIns="0"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pPr>
              <a:lnSpc>
                <a:spcPct val="100000"/>
              </a:lnSpc>
            </a:pPr>
            <a:r>
              <a:rPr lang="en-US" sz="1400" dirty="0" smtClean="0">
                <a:solidFill>
                  <a:schemeClr val="bg1"/>
                </a:solidFill>
                <a:latin typeface="Calibri" panose="020F0502020204030204" pitchFamily="34" charset="0"/>
              </a:rPr>
              <a:t>©</a:t>
            </a:r>
            <a:r>
              <a:rPr lang="en-US" sz="1400" baseline="0" dirty="0" smtClean="0">
                <a:solidFill>
                  <a:schemeClr val="bg1"/>
                </a:solidFill>
                <a:latin typeface="Calibri" panose="020F0502020204030204" pitchFamily="34" charset="0"/>
              </a:rPr>
              <a:t> </a:t>
            </a:r>
            <a:r>
              <a:rPr lang="en-US" sz="1400" dirty="0" smtClean="0">
                <a:solidFill>
                  <a:schemeClr val="bg1"/>
                </a:solidFill>
                <a:latin typeface="Calibri" panose="020F0502020204030204" pitchFamily="34" charset="0"/>
              </a:rPr>
              <a:t>2015</a:t>
            </a:r>
            <a:r>
              <a:rPr lang="en-US" sz="1400" baseline="0" dirty="0" smtClean="0">
                <a:solidFill>
                  <a:schemeClr val="bg1"/>
                </a:solidFill>
                <a:latin typeface="Calibri" panose="020F0502020204030204" pitchFamily="34" charset="0"/>
              </a:rPr>
              <a:t> </a:t>
            </a:r>
            <a:r>
              <a:rPr lang="en-US" sz="1400" dirty="0" smtClean="0">
                <a:solidFill>
                  <a:schemeClr val="bg1"/>
                </a:solidFill>
                <a:latin typeface="Calibri" panose="020F0502020204030204" pitchFamily="34" charset="0"/>
              </a:rPr>
              <a:t>PosterPresentations.com</a:t>
            </a:r>
          </a:p>
          <a:p>
            <a:pPr marL="168275" indent="0">
              <a:lnSpc>
                <a:spcPct val="100000"/>
              </a:lnSpc>
            </a:pPr>
            <a:r>
              <a:rPr lang="en-US" sz="1400" dirty="0" smtClean="0">
                <a:solidFill>
                  <a:schemeClr val="bg1"/>
                </a:solidFill>
                <a:latin typeface="Calibri" panose="020F0502020204030204" pitchFamily="34" charset="0"/>
              </a:rPr>
              <a:t>2117 Fourth Street ,</a:t>
            </a:r>
            <a:r>
              <a:rPr lang="en-US" sz="1400" baseline="0" dirty="0" smtClean="0">
                <a:solidFill>
                  <a:schemeClr val="bg1"/>
                </a:solidFill>
                <a:latin typeface="Calibri" panose="020F0502020204030204" pitchFamily="34" charset="0"/>
              </a:rPr>
              <a:t> Unit C</a:t>
            </a:r>
          </a:p>
          <a:p>
            <a:pPr marL="168275" indent="0">
              <a:lnSpc>
                <a:spcPct val="100000"/>
              </a:lnSpc>
            </a:pPr>
            <a:r>
              <a:rPr lang="en-US" sz="1400" baseline="0" dirty="0" smtClean="0">
                <a:solidFill>
                  <a:schemeClr val="bg1"/>
                </a:solidFill>
                <a:latin typeface="Calibri" panose="020F0502020204030204" pitchFamily="34" charset="0"/>
              </a:rPr>
              <a:t>Berkeley CA 94710</a:t>
            </a:r>
            <a:br>
              <a:rPr lang="en-US" sz="1400" baseline="0" dirty="0" smtClean="0">
                <a:solidFill>
                  <a:schemeClr val="bg1"/>
                </a:solidFill>
                <a:latin typeface="Calibri" panose="020F0502020204030204" pitchFamily="34" charset="0"/>
              </a:rPr>
            </a:br>
            <a:r>
              <a:rPr lang="en-US" sz="1400" b="1" baseline="0" dirty="0" smtClean="0">
                <a:solidFill>
                  <a:srgbClr val="FFFF00"/>
                </a:solidFill>
                <a:latin typeface="Calibri" panose="020F0502020204030204" pitchFamily="34" charset="0"/>
              </a:rPr>
              <a:t>posterpresenter@gmail.com</a:t>
            </a:r>
            <a:endParaRPr lang="en-US" sz="1400" b="1" dirty="0">
              <a:solidFill>
                <a:srgbClr val="FFFF00"/>
              </a:solidFill>
              <a:latin typeface="Calibri" panose="020F0502020204030204" pitchFamily="34" charset="0"/>
            </a:endParaRPr>
          </a:p>
        </p:txBody>
      </p:sp>
      <p:grpSp>
        <p:nvGrpSpPr>
          <p:cNvPr id="46" name="Group 45"/>
          <p:cNvGrpSpPr/>
          <p:nvPr userDrawn="1"/>
        </p:nvGrpSpPr>
        <p:grpSpPr>
          <a:xfrm>
            <a:off x="-117231" y="-109189"/>
            <a:ext cx="33117598" cy="19475711"/>
            <a:chOff x="-63313" y="-1"/>
            <a:chExt cx="44000928" cy="32918400"/>
          </a:xfrm>
        </p:grpSpPr>
        <p:sp>
          <p:nvSpPr>
            <p:cNvPr id="47" name="Freeform 46"/>
            <p:cNvSpPr/>
            <p:nvPr userDrawn="1"/>
          </p:nvSpPr>
          <p:spPr>
            <a:xfrm>
              <a:off x="8176" y="18046"/>
              <a:ext cx="43929439" cy="32900353"/>
            </a:xfrm>
            <a:custGeom>
              <a:avLst/>
              <a:gdLst>
                <a:gd name="connsiteX0" fmla="*/ 0 w 44005500"/>
                <a:gd name="connsiteY0" fmla="*/ 0 h 32956500"/>
                <a:gd name="connsiteX1" fmla="*/ 44005500 w 44005500"/>
                <a:gd name="connsiteY1" fmla="*/ 32956500 h 32956500"/>
                <a:gd name="connsiteX2" fmla="*/ 38100 w 44005500"/>
                <a:gd name="connsiteY2" fmla="*/ 32918400 h 32956500"/>
                <a:gd name="connsiteX3" fmla="*/ 0 w 44005500"/>
                <a:gd name="connsiteY3" fmla="*/ 0 h 32956500"/>
              </a:gdLst>
              <a:ahLst/>
              <a:cxnLst>
                <a:cxn ang="0">
                  <a:pos x="connsiteX0" y="connsiteY0"/>
                </a:cxn>
                <a:cxn ang="0">
                  <a:pos x="connsiteX1" y="connsiteY1"/>
                </a:cxn>
                <a:cxn ang="0">
                  <a:pos x="connsiteX2" y="connsiteY2"/>
                </a:cxn>
                <a:cxn ang="0">
                  <a:pos x="connsiteX3" y="connsiteY3"/>
                </a:cxn>
              </a:cxnLst>
              <a:rect l="l" t="t" r="r" b="b"/>
              <a:pathLst>
                <a:path w="44005500" h="32956500">
                  <a:moveTo>
                    <a:pt x="0" y="0"/>
                  </a:moveTo>
                  <a:lnTo>
                    <a:pt x="44005500" y="32956500"/>
                  </a:lnTo>
                  <a:lnTo>
                    <a:pt x="38100" y="32918400"/>
                  </a:lnTo>
                  <a:lnTo>
                    <a:pt x="0" y="0"/>
                  </a:lnTo>
                  <a:close/>
                </a:path>
              </a:pathLst>
            </a:custGeom>
            <a:gradFill>
              <a:gsLst>
                <a:gs pos="79000">
                  <a:schemeClr val="accent2">
                    <a:lumMod val="40000"/>
                    <a:lumOff val="60000"/>
                  </a:schemeClr>
                </a:gs>
                <a:gs pos="13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Freeform 47"/>
            <p:cNvSpPr/>
            <p:nvPr userDrawn="1"/>
          </p:nvSpPr>
          <p:spPr>
            <a:xfrm flipH="1" flipV="1">
              <a:off x="8175" y="18046"/>
              <a:ext cx="43929437" cy="32883424"/>
            </a:xfrm>
            <a:custGeom>
              <a:avLst/>
              <a:gdLst>
                <a:gd name="connsiteX0" fmla="*/ 0 w 44005500"/>
                <a:gd name="connsiteY0" fmla="*/ 0 h 32956500"/>
                <a:gd name="connsiteX1" fmla="*/ 44005500 w 44005500"/>
                <a:gd name="connsiteY1" fmla="*/ 32956500 h 32956500"/>
                <a:gd name="connsiteX2" fmla="*/ 38100 w 44005500"/>
                <a:gd name="connsiteY2" fmla="*/ 32918400 h 32956500"/>
                <a:gd name="connsiteX3" fmla="*/ 0 w 44005500"/>
                <a:gd name="connsiteY3" fmla="*/ 0 h 32956500"/>
              </a:gdLst>
              <a:ahLst/>
              <a:cxnLst>
                <a:cxn ang="0">
                  <a:pos x="connsiteX0" y="connsiteY0"/>
                </a:cxn>
                <a:cxn ang="0">
                  <a:pos x="connsiteX1" y="connsiteY1"/>
                </a:cxn>
                <a:cxn ang="0">
                  <a:pos x="connsiteX2" y="connsiteY2"/>
                </a:cxn>
                <a:cxn ang="0">
                  <a:pos x="connsiteX3" y="connsiteY3"/>
                </a:cxn>
              </a:cxnLst>
              <a:rect l="l" t="t" r="r" b="b"/>
              <a:pathLst>
                <a:path w="44005500" h="32956500">
                  <a:moveTo>
                    <a:pt x="0" y="0"/>
                  </a:moveTo>
                  <a:lnTo>
                    <a:pt x="44005500" y="32956500"/>
                  </a:lnTo>
                  <a:lnTo>
                    <a:pt x="38100" y="32918400"/>
                  </a:lnTo>
                  <a:lnTo>
                    <a:pt x="0" y="0"/>
                  </a:lnTo>
                  <a:close/>
                </a:path>
              </a:pathLst>
            </a:custGeom>
            <a:gradFill>
              <a:gsLst>
                <a:gs pos="41000">
                  <a:schemeClr val="bg2"/>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Freeform 60"/>
            <p:cNvSpPr/>
            <p:nvPr userDrawn="1"/>
          </p:nvSpPr>
          <p:spPr>
            <a:xfrm>
              <a:off x="-63313" y="-1"/>
              <a:ext cx="44000928" cy="32918400"/>
            </a:xfrm>
            <a:custGeom>
              <a:avLst/>
              <a:gdLst>
                <a:gd name="connsiteX0" fmla="*/ 36576 w 39026592"/>
                <a:gd name="connsiteY0" fmla="*/ 0 h 30614112"/>
                <a:gd name="connsiteX1" fmla="*/ 15837408 w 39026592"/>
                <a:gd name="connsiteY1" fmla="*/ 30614112 h 30614112"/>
                <a:gd name="connsiteX2" fmla="*/ 39026592 w 39026592"/>
                <a:gd name="connsiteY2" fmla="*/ 13350240 h 30614112"/>
                <a:gd name="connsiteX3" fmla="*/ 0 w 39026592"/>
                <a:gd name="connsiteY3" fmla="*/ 73152 h 30614112"/>
                <a:gd name="connsiteX4" fmla="*/ 109728 w 39026592"/>
                <a:gd name="connsiteY4" fmla="*/ 146304 h 30614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26592" h="30614112">
                  <a:moveTo>
                    <a:pt x="36576" y="0"/>
                  </a:moveTo>
                  <a:lnTo>
                    <a:pt x="15837408" y="30614112"/>
                  </a:lnTo>
                  <a:lnTo>
                    <a:pt x="39026592" y="13350240"/>
                  </a:lnTo>
                  <a:lnTo>
                    <a:pt x="0" y="73152"/>
                  </a:lnTo>
                  <a:lnTo>
                    <a:pt x="109728" y="146304"/>
                  </a:lnTo>
                </a:path>
              </a:pathLst>
            </a:custGeom>
            <a:gradFill flip="none" rotWithShape="1">
              <a:gsLst>
                <a:gs pos="0">
                  <a:schemeClr val="bg1"/>
                </a:gs>
                <a:gs pos="76000">
                  <a:schemeClr val="accent1">
                    <a:lumMod val="30000"/>
                    <a:lumOff val="70000"/>
                    <a:alpha val="0"/>
                  </a:schemeClr>
                </a:gs>
              </a:gsLst>
              <a:path path="rect">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1" name="Text Box 14"/>
          <p:cNvSpPr txBox="1">
            <a:spLocks noChangeArrowheads="1"/>
          </p:cNvSpPr>
          <p:nvPr userDrawn="1"/>
        </p:nvSpPr>
        <p:spPr bwMode="auto">
          <a:xfrm>
            <a:off x="985840" y="18574485"/>
            <a:ext cx="1885950" cy="257395"/>
          </a:xfrm>
          <a:prstGeom prst="rect">
            <a:avLst/>
          </a:prstGeom>
          <a:noFill/>
          <a:ln w="9525">
            <a:noFill/>
            <a:miter lim="800000"/>
            <a:headEnd/>
            <a:tailEnd/>
          </a:ln>
          <a:effectLst/>
        </p:spPr>
        <p:txBody>
          <a:bodyPr lIns="65180" tIns="32584" rIns="65180" bIns="32584">
            <a:spAutoFit/>
          </a:bodyPr>
          <a:lstStyle/>
          <a:p>
            <a:pPr eaLnBrk="0" hangingPunct="0">
              <a:lnSpc>
                <a:spcPct val="65000"/>
              </a:lnSpc>
              <a:spcBef>
                <a:spcPct val="50000"/>
              </a:spcBef>
              <a:defRPr/>
            </a:pPr>
            <a:r>
              <a:rPr lang="en-US" sz="500" b="1" dirty="0" smtClean="0">
                <a:solidFill>
                  <a:schemeClr val="bg1">
                    <a:lumMod val="75000"/>
                  </a:schemeClr>
                </a:solidFill>
                <a:latin typeface="Arial" charset="0"/>
              </a:rPr>
              <a:t>RESEARCH POSTER PRESENTATION </a:t>
            </a:r>
            <a:r>
              <a:rPr lang="en-US" sz="500" b="1" dirty="0">
                <a:solidFill>
                  <a:schemeClr val="bg1">
                    <a:lumMod val="75000"/>
                  </a:schemeClr>
                </a:solidFill>
                <a:latin typeface="Arial" charset="0"/>
              </a:rPr>
              <a:t>DESIGN © </a:t>
            </a:r>
            <a:r>
              <a:rPr lang="en-US" sz="500" b="1" dirty="0" smtClean="0">
                <a:solidFill>
                  <a:schemeClr val="bg1">
                    <a:lumMod val="75000"/>
                  </a:schemeClr>
                </a:solidFill>
                <a:latin typeface="Arial" charset="0"/>
              </a:rPr>
              <a:t>2015</a:t>
            </a:r>
            <a:endParaRPr lang="en-US" sz="500" b="1" dirty="0">
              <a:solidFill>
                <a:schemeClr val="bg1">
                  <a:lumMod val="75000"/>
                </a:schemeClr>
              </a:solidFill>
              <a:latin typeface="Arial" charset="0"/>
            </a:endParaRPr>
          </a:p>
          <a:p>
            <a:pPr eaLnBrk="0" hangingPunct="0">
              <a:lnSpc>
                <a:spcPct val="65000"/>
              </a:lnSpc>
              <a:spcBef>
                <a:spcPct val="50000"/>
              </a:spcBef>
              <a:defRPr/>
            </a:pPr>
            <a:r>
              <a:rPr lang="en-US" sz="800" b="1" dirty="0">
                <a:solidFill>
                  <a:schemeClr val="bg1">
                    <a:lumMod val="75000"/>
                  </a:schemeClr>
                </a:solidFill>
                <a:latin typeface="Arial" charset="0"/>
              </a:rPr>
              <a:t>www.PosterPresentations.com</a:t>
            </a:r>
          </a:p>
        </p:txBody>
      </p:sp>
    </p:spTree>
  </p:cSld>
  <p:clrMap bg1="lt1" tx1="dk1" bg2="lt2" tx2="dk2" accent1="accent1" accent2="accent2" accent3="accent3" accent4="accent4" accent5="accent5" accent6="accent6" hlink="hlink" folHlink="folHlink"/>
  <p:sldLayoutIdLst>
    <p:sldLayoutId id="2147483654" r:id="rId1"/>
  </p:sldLayoutIdLst>
  <p:timing>
    <p:tnLst>
      <p:par>
        <p:cTn id="1" dur="indefinite" restart="never" nodeType="tmRoot"/>
      </p:par>
    </p:tnLst>
  </p:timing>
  <p:txStyles>
    <p:titleStyle>
      <a:lvl1pPr algn="ctr" defTabSz="3134552" rtl="0" eaLnBrk="1" latinLnBrk="0" hangingPunct="1">
        <a:spcBef>
          <a:spcPct val="0"/>
        </a:spcBef>
        <a:buNone/>
        <a:defRPr sz="6300" kern="1200">
          <a:solidFill>
            <a:schemeClr val="bg1"/>
          </a:solidFill>
          <a:latin typeface="Trebuchet MS" pitchFamily="34" charset="0"/>
          <a:ea typeface="+mj-ea"/>
          <a:cs typeface="+mj-cs"/>
        </a:defRPr>
      </a:lvl1pPr>
    </p:titleStyle>
    <p:bodyStyle>
      <a:lvl1pPr marL="1175457" indent="-1175457" algn="l" defTabSz="3134552" rtl="0" eaLnBrk="1" latinLnBrk="0" hangingPunct="1">
        <a:spcBef>
          <a:spcPct val="20000"/>
        </a:spcBef>
        <a:buFont typeface="Arial" pitchFamily="34" charset="0"/>
        <a:buChar char="•"/>
        <a:defRPr sz="11000" kern="1200">
          <a:solidFill>
            <a:schemeClr val="tx1"/>
          </a:solidFill>
          <a:latin typeface="+mn-lt"/>
          <a:ea typeface="+mn-ea"/>
          <a:cs typeface="+mn-cs"/>
        </a:defRPr>
      </a:lvl1pPr>
      <a:lvl2pPr marL="2546824" indent="-979547" algn="l" defTabSz="3134552" rtl="0" eaLnBrk="1" latinLnBrk="0" hangingPunct="1">
        <a:spcBef>
          <a:spcPct val="20000"/>
        </a:spcBef>
        <a:buFont typeface="Arial" pitchFamily="34" charset="0"/>
        <a:buChar char="–"/>
        <a:defRPr sz="9600" kern="1200">
          <a:solidFill>
            <a:schemeClr val="tx1"/>
          </a:solidFill>
          <a:latin typeface="+mn-lt"/>
          <a:ea typeface="+mn-ea"/>
          <a:cs typeface="+mn-cs"/>
        </a:defRPr>
      </a:lvl2pPr>
      <a:lvl3pPr marL="3918191" indent="-783639" algn="l" defTabSz="3134552" rtl="0" eaLnBrk="1" latinLnBrk="0" hangingPunct="1">
        <a:spcBef>
          <a:spcPct val="20000"/>
        </a:spcBef>
        <a:buFont typeface="Arial" pitchFamily="34" charset="0"/>
        <a:buChar char="•"/>
        <a:defRPr sz="8300" kern="1200">
          <a:solidFill>
            <a:schemeClr val="tx1"/>
          </a:solidFill>
          <a:latin typeface="+mn-lt"/>
          <a:ea typeface="+mn-ea"/>
          <a:cs typeface="+mn-cs"/>
        </a:defRPr>
      </a:lvl3pPr>
      <a:lvl4pPr marL="5485468" indent="-783639" algn="l" defTabSz="3134552" rtl="0" eaLnBrk="1" latinLnBrk="0" hangingPunct="1">
        <a:spcBef>
          <a:spcPct val="20000"/>
        </a:spcBef>
        <a:buFont typeface="Arial" pitchFamily="34" charset="0"/>
        <a:buChar char="–"/>
        <a:defRPr sz="6900" kern="1200">
          <a:solidFill>
            <a:schemeClr val="tx1"/>
          </a:solidFill>
          <a:latin typeface="+mn-lt"/>
          <a:ea typeface="+mn-ea"/>
          <a:cs typeface="+mn-cs"/>
        </a:defRPr>
      </a:lvl4pPr>
      <a:lvl5pPr marL="7052744" indent="-783639" algn="l" defTabSz="3134552" rtl="0" eaLnBrk="1" latinLnBrk="0" hangingPunct="1">
        <a:spcBef>
          <a:spcPct val="20000"/>
        </a:spcBef>
        <a:buFont typeface="Arial" pitchFamily="34" charset="0"/>
        <a:buChar char="»"/>
        <a:defRPr sz="6900" kern="1200">
          <a:solidFill>
            <a:schemeClr val="tx1"/>
          </a:solidFill>
          <a:latin typeface="+mn-lt"/>
          <a:ea typeface="+mn-ea"/>
          <a:cs typeface="+mn-cs"/>
        </a:defRPr>
      </a:lvl5pPr>
      <a:lvl6pPr marL="8620020" indent="-783639" algn="l" defTabSz="3134552" rtl="0" eaLnBrk="1" latinLnBrk="0" hangingPunct="1">
        <a:spcBef>
          <a:spcPct val="20000"/>
        </a:spcBef>
        <a:buFont typeface="Arial" pitchFamily="34" charset="0"/>
        <a:buChar char="•"/>
        <a:defRPr sz="6900" kern="1200">
          <a:solidFill>
            <a:schemeClr val="tx1"/>
          </a:solidFill>
          <a:latin typeface="+mn-lt"/>
          <a:ea typeface="+mn-ea"/>
          <a:cs typeface="+mn-cs"/>
        </a:defRPr>
      </a:lvl6pPr>
      <a:lvl7pPr marL="10187296" indent="-783639" algn="l" defTabSz="3134552" rtl="0" eaLnBrk="1" latinLnBrk="0" hangingPunct="1">
        <a:spcBef>
          <a:spcPct val="20000"/>
        </a:spcBef>
        <a:buFont typeface="Arial" pitchFamily="34" charset="0"/>
        <a:buChar char="•"/>
        <a:defRPr sz="6900" kern="1200">
          <a:solidFill>
            <a:schemeClr val="tx1"/>
          </a:solidFill>
          <a:latin typeface="+mn-lt"/>
          <a:ea typeface="+mn-ea"/>
          <a:cs typeface="+mn-cs"/>
        </a:defRPr>
      </a:lvl7pPr>
      <a:lvl8pPr marL="11754573" indent="-783639" algn="l" defTabSz="3134552" rtl="0" eaLnBrk="1" latinLnBrk="0" hangingPunct="1">
        <a:spcBef>
          <a:spcPct val="20000"/>
        </a:spcBef>
        <a:buFont typeface="Arial" pitchFamily="34" charset="0"/>
        <a:buChar char="•"/>
        <a:defRPr sz="6900" kern="1200">
          <a:solidFill>
            <a:schemeClr val="tx1"/>
          </a:solidFill>
          <a:latin typeface="+mn-lt"/>
          <a:ea typeface="+mn-ea"/>
          <a:cs typeface="+mn-cs"/>
        </a:defRPr>
      </a:lvl8pPr>
      <a:lvl9pPr marL="13321849" indent="-783639" algn="l" defTabSz="3134552" rtl="0" eaLnBrk="1" latinLnBrk="0" hangingPunct="1">
        <a:spcBef>
          <a:spcPct val="20000"/>
        </a:spcBef>
        <a:buFont typeface="Arial" pitchFamily="34" charset="0"/>
        <a:buChar char="•"/>
        <a:defRPr sz="6900" kern="1200">
          <a:solidFill>
            <a:schemeClr val="tx1"/>
          </a:solidFill>
          <a:latin typeface="+mn-lt"/>
          <a:ea typeface="+mn-ea"/>
          <a:cs typeface="+mn-cs"/>
        </a:defRPr>
      </a:lvl9pPr>
    </p:bodyStyle>
    <p:otherStyle>
      <a:defPPr>
        <a:defRPr lang="en-US"/>
      </a:defPPr>
      <a:lvl1pPr marL="0" algn="l" defTabSz="3134552" rtl="0" eaLnBrk="1" latinLnBrk="0" hangingPunct="1">
        <a:defRPr sz="6100" kern="1200">
          <a:solidFill>
            <a:schemeClr val="tx1"/>
          </a:solidFill>
          <a:latin typeface="+mn-lt"/>
          <a:ea typeface="+mn-ea"/>
          <a:cs typeface="+mn-cs"/>
        </a:defRPr>
      </a:lvl1pPr>
      <a:lvl2pPr marL="1567277" algn="l" defTabSz="3134552" rtl="0" eaLnBrk="1" latinLnBrk="0" hangingPunct="1">
        <a:defRPr sz="6100" kern="1200">
          <a:solidFill>
            <a:schemeClr val="tx1"/>
          </a:solidFill>
          <a:latin typeface="+mn-lt"/>
          <a:ea typeface="+mn-ea"/>
          <a:cs typeface="+mn-cs"/>
        </a:defRPr>
      </a:lvl2pPr>
      <a:lvl3pPr marL="3134552" algn="l" defTabSz="3134552" rtl="0" eaLnBrk="1" latinLnBrk="0" hangingPunct="1">
        <a:defRPr sz="6100" kern="1200">
          <a:solidFill>
            <a:schemeClr val="tx1"/>
          </a:solidFill>
          <a:latin typeface="+mn-lt"/>
          <a:ea typeface="+mn-ea"/>
          <a:cs typeface="+mn-cs"/>
        </a:defRPr>
      </a:lvl3pPr>
      <a:lvl4pPr marL="4701829" algn="l" defTabSz="3134552" rtl="0" eaLnBrk="1" latinLnBrk="0" hangingPunct="1">
        <a:defRPr sz="6100" kern="1200">
          <a:solidFill>
            <a:schemeClr val="tx1"/>
          </a:solidFill>
          <a:latin typeface="+mn-lt"/>
          <a:ea typeface="+mn-ea"/>
          <a:cs typeface="+mn-cs"/>
        </a:defRPr>
      </a:lvl4pPr>
      <a:lvl5pPr marL="6269105" algn="l" defTabSz="3134552" rtl="0" eaLnBrk="1" latinLnBrk="0" hangingPunct="1">
        <a:defRPr sz="6100" kern="1200">
          <a:solidFill>
            <a:schemeClr val="tx1"/>
          </a:solidFill>
          <a:latin typeface="+mn-lt"/>
          <a:ea typeface="+mn-ea"/>
          <a:cs typeface="+mn-cs"/>
        </a:defRPr>
      </a:lvl5pPr>
      <a:lvl6pPr marL="7836382" algn="l" defTabSz="3134552" rtl="0" eaLnBrk="1" latinLnBrk="0" hangingPunct="1">
        <a:defRPr sz="6100" kern="1200">
          <a:solidFill>
            <a:schemeClr val="tx1"/>
          </a:solidFill>
          <a:latin typeface="+mn-lt"/>
          <a:ea typeface="+mn-ea"/>
          <a:cs typeface="+mn-cs"/>
        </a:defRPr>
      </a:lvl6pPr>
      <a:lvl7pPr marL="9403659" algn="l" defTabSz="3134552" rtl="0" eaLnBrk="1" latinLnBrk="0" hangingPunct="1">
        <a:defRPr sz="6100" kern="1200">
          <a:solidFill>
            <a:schemeClr val="tx1"/>
          </a:solidFill>
          <a:latin typeface="+mn-lt"/>
          <a:ea typeface="+mn-ea"/>
          <a:cs typeface="+mn-cs"/>
        </a:defRPr>
      </a:lvl7pPr>
      <a:lvl8pPr marL="10970935" algn="l" defTabSz="3134552" rtl="0" eaLnBrk="1" latinLnBrk="0" hangingPunct="1">
        <a:defRPr sz="6100" kern="1200">
          <a:solidFill>
            <a:schemeClr val="tx1"/>
          </a:solidFill>
          <a:latin typeface="+mn-lt"/>
          <a:ea typeface="+mn-ea"/>
          <a:cs typeface="+mn-cs"/>
        </a:defRPr>
      </a:lvl8pPr>
      <a:lvl9pPr marL="12538212" algn="l" defTabSz="3134552" rtl="0" eaLnBrk="1" latinLnBrk="0" hangingPunct="1">
        <a:defRPr sz="6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chart" Target="../charts/chart1.xml"/><Relationship Id="rId5" Type="http://schemas.openxmlformats.org/officeDocument/2006/relationships/image" Target="../media/image13.png"/><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 Placeholder 19"/>
          <p:cNvSpPr>
            <a:spLocks noGrp="1"/>
          </p:cNvSpPr>
          <p:nvPr>
            <p:ph type="body" sz="quarter" idx="10"/>
          </p:nvPr>
        </p:nvSpPr>
        <p:spPr>
          <a:xfrm>
            <a:off x="678140" y="3574759"/>
            <a:ext cx="10193458" cy="1807032"/>
          </a:xfrm>
        </p:spPr>
        <p:txBody>
          <a:bodyPr/>
          <a:lstStyle/>
          <a:p>
            <a:r>
              <a:rPr lang="en-IN" sz="3200" dirty="0"/>
              <a:t>Post progression on treatment with chemotherapy/TKIs , adenocarcinoma of the lung may transform histologically or gain /lose receptor function.</a:t>
            </a:r>
            <a:endParaRPr lang="en-US" sz="3200" dirty="0"/>
          </a:p>
        </p:txBody>
      </p:sp>
      <p:sp>
        <p:nvSpPr>
          <p:cNvPr id="23" name="Text Placeholder 22"/>
          <p:cNvSpPr>
            <a:spLocks noGrp="1"/>
          </p:cNvSpPr>
          <p:nvPr>
            <p:ph type="body" sz="quarter" idx="11"/>
          </p:nvPr>
        </p:nvSpPr>
        <p:spPr>
          <a:xfrm>
            <a:off x="691754" y="2933183"/>
            <a:ext cx="10179845" cy="808992"/>
          </a:xfrm>
        </p:spPr>
        <p:txBody>
          <a:bodyPr/>
          <a:lstStyle/>
          <a:p>
            <a:r>
              <a:rPr lang="en-US" sz="4400" dirty="0" smtClean="0"/>
              <a:t>BACKGROUND</a:t>
            </a:r>
            <a:endParaRPr lang="en-US" sz="4400" dirty="0"/>
          </a:p>
        </p:txBody>
      </p:sp>
      <p:sp>
        <p:nvSpPr>
          <p:cNvPr id="24" name="Text Placeholder 23"/>
          <p:cNvSpPr>
            <a:spLocks noGrp="1"/>
          </p:cNvSpPr>
          <p:nvPr>
            <p:ph type="body" sz="quarter" idx="19"/>
          </p:nvPr>
        </p:nvSpPr>
        <p:spPr>
          <a:xfrm>
            <a:off x="691754" y="7132488"/>
            <a:ext cx="10194648" cy="4958664"/>
          </a:xfrm>
        </p:spPr>
        <p:txBody>
          <a:bodyPr/>
          <a:lstStyle/>
          <a:p>
            <a:pPr marL="457200" indent="-457200">
              <a:buFont typeface="Arial" pitchFamily="34" charset="0"/>
              <a:buChar char="•"/>
            </a:pPr>
            <a:r>
              <a:rPr lang="en-IN" sz="3200" dirty="0"/>
              <a:t>This was a post hoc analysis of a phase 3 randomized study where</a:t>
            </a:r>
          </a:p>
          <a:p>
            <a:pPr marL="457200" indent="-457200">
              <a:buFont typeface="Arial" pitchFamily="34" charset="0"/>
              <a:buChar char="•"/>
            </a:pPr>
            <a:r>
              <a:rPr lang="en-IN" sz="3200" dirty="0"/>
              <a:t>Classic activating EGFR mutation positive patients warranting palliative chemotherapy were enrolled in this study and randomized to either </a:t>
            </a:r>
            <a:r>
              <a:rPr lang="en-IN" sz="3200" dirty="0" err="1"/>
              <a:t>gefitinib</a:t>
            </a:r>
            <a:r>
              <a:rPr lang="en-IN" sz="3200" dirty="0"/>
              <a:t> or </a:t>
            </a:r>
            <a:r>
              <a:rPr lang="en-IN" sz="3200" dirty="0" err="1"/>
              <a:t>pemetrexed</a:t>
            </a:r>
            <a:r>
              <a:rPr lang="en-IN" sz="3200" dirty="0"/>
              <a:t> carboplatin double</a:t>
            </a:r>
          </a:p>
          <a:p>
            <a:pPr marL="457200" indent="-457200">
              <a:buFont typeface="Arial" pitchFamily="34" charset="0"/>
              <a:buChar char="•"/>
            </a:pPr>
            <a:r>
              <a:rPr lang="en-IN" sz="3200" dirty="0"/>
              <a:t>The data regarding </a:t>
            </a:r>
            <a:r>
              <a:rPr lang="en-IN" sz="3200" dirty="0" err="1"/>
              <a:t>rebiopsy</a:t>
            </a:r>
            <a:r>
              <a:rPr lang="en-IN" sz="3200" dirty="0"/>
              <a:t> post progression on first line was collected for this analysis and descriptive analysis was performed  </a:t>
            </a:r>
            <a:endParaRPr lang="en-IN" sz="3200" dirty="0"/>
          </a:p>
        </p:txBody>
      </p:sp>
      <p:sp>
        <p:nvSpPr>
          <p:cNvPr id="224" name="Text Placeholder 223"/>
          <p:cNvSpPr>
            <a:spLocks noGrp="1"/>
          </p:cNvSpPr>
          <p:nvPr>
            <p:ph type="body" sz="quarter" idx="20"/>
          </p:nvPr>
        </p:nvSpPr>
        <p:spPr>
          <a:xfrm>
            <a:off x="706560" y="6382641"/>
            <a:ext cx="10179844" cy="808992"/>
          </a:xfrm>
        </p:spPr>
        <p:txBody>
          <a:bodyPr/>
          <a:lstStyle/>
          <a:p>
            <a:r>
              <a:rPr lang="en-US" sz="4400" dirty="0" smtClean="0"/>
              <a:t>MATERIALS AND METHODS</a:t>
            </a:r>
            <a:endParaRPr lang="en-US" sz="4400" dirty="0"/>
          </a:p>
        </p:txBody>
      </p:sp>
      <p:sp>
        <p:nvSpPr>
          <p:cNvPr id="235" name="Text Placeholder 234"/>
          <p:cNvSpPr>
            <a:spLocks noGrp="1"/>
          </p:cNvSpPr>
          <p:nvPr>
            <p:ph type="body" sz="quarter" idx="23"/>
          </p:nvPr>
        </p:nvSpPr>
        <p:spPr>
          <a:xfrm>
            <a:off x="11371662" y="3579389"/>
            <a:ext cx="10178651" cy="9489135"/>
          </a:xfrm>
        </p:spPr>
        <p:txBody>
          <a:bodyPr/>
          <a:lstStyle/>
          <a:p>
            <a:pPr marL="457200" indent="-457200">
              <a:buFont typeface="Arial" pitchFamily="34" charset="0"/>
              <a:buChar char="•"/>
            </a:pPr>
            <a:endParaRPr lang="en-IN" sz="3200" dirty="0" smtClean="0"/>
          </a:p>
          <a:p>
            <a:pPr marL="457200" indent="-457200">
              <a:buFont typeface="Arial" pitchFamily="34" charset="0"/>
              <a:buChar char="•"/>
            </a:pPr>
            <a:endParaRPr lang="en-IN" sz="3200" dirty="0"/>
          </a:p>
          <a:p>
            <a:pPr marL="457200" indent="-457200">
              <a:buFont typeface="Arial" pitchFamily="34" charset="0"/>
              <a:buChar char="•"/>
            </a:pPr>
            <a:endParaRPr lang="en-IN" sz="3200" dirty="0" smtClean="0"/>
          </a:p>
          <a:p>
            <a:pPr marL="457200" indent="-457200">
              <a:buFont typeface="Arial" pitchFamily="34" charset="0"/>
              <a:buChar char="•"/>
            </a:pPr>
            <a:endParaRPr lang="en-IN" sz="3200" dirty="0"/>
          </a:p>
          <a:p>
            <a:pPr marL="457200" indent="-457200">
              <a:buFont typeface="Arial" pitchFamily="34" charset="0"/>
              <a:buChar char="•"/>
            </a:pPr>
            <a:endParaRPr lang="en-IN" sz="3200" dirty="0" smtClean="0"/>
          </a:p>
          <a:p>
            <a:pPr marL="457200" indent="-457200">
              <a:buFont typeface="Arial" pitchFamily="34" charset="0"/>
              <a:buChar char="•"/>
            </a:pPr>
            <a:endParaRPr lang="en-IN" sz="3200" dirty="0"/>
          </a:p>
          <a:p>
            <a:pPr marL="457200" indent="-457200">
              <a:buFont typeface="Arial" pitchFamily="34" charset="0"/>
              <a:buChar char="•"/>
            </a:pPr>
            <a:endParaRPr lang="en-IN" sz="3200" dirty="0" smtClean="0"/>
          </a:p>
          <a:p>
            <a:endParaRPr lang="en-IN" sz="3200" dirty="0" smtClean="0"/>
          </a:p>
          <a:p>
            <a:pPr marL="457200" indent="-457200">
              <a:buFont typeface="Arial" pitchFamily="34" charset="0"/>
              <a:buChar char="•"/>
            </a:pPr>
            <a:r>
              <a:rPr lang="en-IN" sz="3200" dirty="0" smtClean="0"/>
              <a:t>4 </a:t>
            </a:r>
            <a:r>
              <a:rPr lang="en-IN" sz="3200" dirty="0"/>
              <a:t>most common reasons for not doing the biopsy following progression were</a:t>
            </a:r>
          </a:p>
          <a:p>
            <a:pPr marL="1518376" lvl="1" indent="-457200">
              <a:buFont typeface="Courier New" pitchFamily="49" charset="0"/>
              <a:buChar char="o"/>
            </a:pPr>
            <a:r>
              <a:rPr lang="en-IN" sz="3200" dirty="0">
                <a:solidFill>
                  <a:schemeClr val="accent5">
                    <a:lumMod val="50000"/>
                  </a:schemeClr>
                </a:solidFill>
                <a:latin typeface="Times New Roman" pitchFamily="18" charset="0"/>
                <a:cs typeface="Times New Roman" pitchFamily="18" charset="0"/>
              </a:rPr>
              <a:t>biopsy not offered in 57 patients</a:t>
            </a:r>
          </a:p>
          <a:p>
            <a:pPr marL="1518376" lvl="1" indent="-457200">
              <a:buFont typeface="Courier New" pitchFamily="49" charset="0"/>
              <a:buChar char="o"/>
            </a:pPr>
            <a:r>
              <a:rPr lang="en-IN" sz="3200" dirty="0">
                <a:solidFill>
                  <a:schemeClr val="accent5">
                    <a:lumMod val="50000"/>
                  </a:schemeClr>
                </a:solidFill>
                <a:latin typeface="Times New Roman" pitchFamily="18" charset="0"/>
                <a:cs typeface="Times New Roman" pitchFamily="18" charset="0"/>
              </a:rPr>
              <a:t>no measurable or </a:t>
            </a:r>
            <a:r>
              <a:rPr lang="en-IN" sz="3200" dirty="0" err="1">
                <a:solidFill>
                  <a:schemeClr val="accent5">
                    <a:lumMod val="50000"/>
                  </a:schemeClr>
                </a:solidFill>
                <a:latin typeface="Times New Roman" pitchFamily="18" charset="0"/>
                <a:cs typeface="Times New Roman" pitchFamily="18" charset="0"/>
              </a:rPr>
              <a:t>biopsiable</a:t>
            </a:r>
            <a:r>
              <a:rPr lang="en-IN" sz="3200" dirty="0">
                <a:solidFill>
                  <a:schemeClr val="accent5">
                    <a:lumMod val="50000"/>
                  </a:schemeClr>
                </a:solidFill>
                <a:latin typeface="Times New Roman" pitchFamily="18" charset="0"/>
                <a:cs typeface="Times New Roman" pitchFamily="18" charset="0"/>
              </a:rPr>
              <a:t> lesion in 13 patients</a:t>
            </a:r>
          </a:p>
          <a:p>
            <a:pPr marL="1518376" lvl="1" indent="-457200">
              <a:buFont typeface="Courier New" pitchFamily="49" charset="0"/>
              <a:buChar char="o"/>
            </a:pPr>
            <a:r>
              <a:rPr lang="en-IN" sz="3200" dirty="0">
                <a:solidFill>
                  <a:schemeClr val="accent5">
                    <a:lumMod val="50000"/>
                  </a:schemeClr>
                </a:solidFill>
                <a:latin typeface="Times New Roman" pitchFamily="18" charset="0"/>
                <a:cs typeface="Times New Roman" pitchFamily="18" charset="0"/>
              </a:rPr>
              <a:t>poor PS in 13 patients</a:t>
            </a:r>
          </a:p>
          <a:p>
            <a:pPr marL="1518376" lvl="1" indent="-457200">
              <a:buFont typeface="Courier New" pitchFamily="49" charset="0"/>
              <a:buChar char="o"/>
            </a:pPr>
            <a:r>
              <a:rPr lang="en-IN" sz="3200" dirty="0">
                <a:solidFill>
                  <a:schemeClr val="accent5">
                    <a:lumMod val="50000"/>
                  </a:schemeClr>
                </a:solidFill>
                <a:latin typeface="Times New Roman" pitchFamily="18" charset="0"/>
                <a:cs typeface="Times New Roman" pitchFamily="18" charset="0"/>
              </a:rPr>
              <a:t>measurable lesion in the sanctuary site (brain) in 12 patients (Figure 2)</a:t>
            </a:r>
          </a:p>
          <a:p>
            <a:pPr marL="457200" indent="-457200">
              <a:buFont typeface="Arial" pitchFamily="34" charset="0"/>
              <a:buChar char="•"/>
            </a:pPr>
            <a:endParaRPr lang="en-US" sz="3200" dirty="0"/>
          </a:p>
        </p:txBody>
      </p:sp>
      <p:sp>
        <p:nvSpPr>
          <p:cNvPr id="236" name="Text Placeholder 235"/>
          <p:cNvSpPr>
            <a:spLocks noGrp="1"/>
          </p:cNvSpPr>
          <p:nvPr>
            <p:ph type="body" sz="quarter" idx="24"/>
          </p:nvPr>
        </p:nvSpPr>
        <p:spPr>
          <a:xfrm>
            <a:off x="360948" y="13232208"/>
            <a:ext cx="10184606" cy="808992"/>
          </a:xfrm>
        </p:spPr>
        <p:txBody>
          <a:bodyPr/>
          <a:lstStyle/>
          <a:p>
            <a:r>
              <a:rPr lang="en-US" sz="4400" dirty="0" smtClean="0"/>
              <a:t>RESULTS</a:t>
            </a:r>
            <a:endParaRPr lang="en-US" sz="4400" dirty="0"/>
          </a:p>
        </p:txBody>
      </p:sp>
      <p:sp>
        <p:nvSpPr>
          <p:cNvPr id="237" name="Text Placeholder 236"/>
          <p:cNvSpPr>
            <a:spLocks noGrp="1"/>
          </p:cNvSpPr>
          <p:nvPr>
            <p:ph type="body" sz="quarter" idx="25"/>
          </p:nvPr>
        </p:nvSpPr>
        <p:spPr>
          <a:xfrm>
            <a:off x="21851120" y="15462059"/>
            <a:ext cx="10182022" cy="808992"/>
          </a:xfrm>
        </p:spPr>
        <p:txBody>
          <a:bodyPr/>
          <a:lstStyle/>
          <a:p>
            <a:r>
              <a:rPr lang="en-US" sz="4400" dirty="0" smtClean="0"/>
              <a:t>CONCLUSIONS</a:t>
            </a:r>
            <a:endParaRPr lang="en-US" sz="4400" dirty="0"/>
          </a:p>
        </p:txBody>
      </p:sp>
      <p:sp>
        <p:nvSpPr>
          <p:cNvPr id="238" name="Text Placeholder 237"/>
          <p:cNvSpPr>
            <a:spLocks noGrp="1"/>
          </p:cNvSpPr>
          <p:nvPr>
            <p:ph type="body" sz="quarter" idx="26"/>
          </p:nvPr>
        </p:nvSpPr>
        <p:spPr>
          <a:xfrm>
            <a:off x="21851120" y="16386901"/>
            <a:ext cx="10182022" cy="2299475"/>
          </a:xfrm>
        </p:spPr>
        <p:txBody>
          <a:bodyPr/>
          <a:lstStyle/>
          <a:p>
            <a:r>
              <a:rPr lang="en-IN" sz="3200" dirty="0"/>
              <a:t>Nearly half of the patients underwent repeat biopsies in this prospective setting. The commonest reason for non biopsy was physician reluctance and </a:t>
            </a:r>
            <a:r>
              <a:rPr lang="en-IN" sz="3200" dirty="0" err="1"/>
              <a:t>histopathological</a:t>
            </a:r>
            <a:r>
              <a:rPr lang="en-IN" sz="3200" dirty="0"/>
              <a:t> transformation to SCLC was seen in 1.2% of patients</a:t>
            </a:r>
            <a:endParaRPr lang="en-US" sz="3200" dirty="0"/>
          </a:p>
        </p:txBody>
      </p:sp>
      <p:sp>
        <p:nvSpPr>
          <p:cNvPr id="243" name="Text Placeholder 242"/>
          <p:cNvSpPr>
            <a:spLocks noGrp="1"/>
          </p:cNvSpPr>
          <p:nvPr>
            <p:ph type="body" sz="quarter" idx="161"/>
          </p:nvPr>
        </p:nvSpPr>
        <p:spPr/>
        <p:txBody>
          <a:bodyPr>
            <a:normAutofit fontScale="55000" lnSpcReduction="20000"/>
          </a:bodyPr>
          <a:lstStyle/>
          <a:p>
            <a:r>
              <a:rPr lang="en-IN" dirty="0" err="1"/>
              <a:t>A</a:t>
            </a:r>
            <a:r>
              <a:rPr lang="en-IN" dirty="0" err="1" smtClean="0"/>
              <a:t>run</a:t>
            </a:r>
            <a:r>
              <a:rPr lang="en-IN" dirty="0" smtClean="0"/>
              <a:t> </a:t>
            </a:r>
            <a:r>
              <a:rPr lang="en-IN" dirty="0" err="1" smtClean="0"/>
              <a:t>Chandrasekharan</a:t>
            </a:r>
            <a:r>
              <a:rPr lang="en-IN" dirty="0" smtClean="0"/>
              <a:t>, Vijay </a:t>
            </a:r>
            <a:r>
              <a:rPr lang="en-IN" dirty="0" err="1" smtClean="0"/>
              <a:t>Patil</a:t>
            </a:r>
            <a:r>
              <a:rPr lang="en-IN" dirty="0" smtClean="0"/>
              <a:t>,  </a:t>
            </a:r>
            <a:r>
              <a:rPr lang="en-IN" dirty="0" err="1" smtClean="0"/>
              <a:t>Vanita</a:t>
            </a:r>
            <a:r>
              <a:rPr lang="en-IN" dirty="0" smtClean="0"/>
              <a:t> </a:t>
            </a:r>
            <a:r>
              <a:rPr lang="en-IN" dirty="0" err="1" smtClean="0"/>
              <a:t>Norohna</a:t>
            </a:r>
            <a:r>
              <a:rPr lang="en-IN" dirty="0" smtClean="0"/>
              <a:t>, </a:t>
            </a:r>
            <a:r>
              <a:rPr lang="en-IN" dirty="0"/>
              <a:t>,</a:t>
            </a:r>
            <a:r>
              <a:rPr lang="en-IN" dirty="0" err="1"/>
              <a:t>Amit</a:t>
            </a:r>
            <a:r>
              <a:rPr lang="en-IN" dirty="0"/>
              <a:t> Joshi,  </a:t>
            </a:r>
            <a:r>
              <a:rPr lang="en-IN" dirty="0" err="1"/>
              <a:t>A</a:t>
            </a:r>
            <a:r>
              <a:rPr lang="en-IN" dirty="0" err="1" smtClean="0"/>
              <a:t>nuradha</a:t>
            </a:r>
            <a:r>
              <a:rPr lang="en-IN" dirty="0" smtClean="0"/>
              <a:t> </a:t>
            </a:r>
            <a:r>
              <a:rPr lang="en-IN" dirty="0" err="1"/>
              <a:t>C</a:t>
            </a:r>
            <a:r>
              <a:rPr lang="en-IN" dirty="0" err="1" smtClean="0"/>
              <a:t>hougule</a:t>
            </a:r>
            <a:r>
              <a:rPr lang="en-IN" dirty="0"/>
              <a:t>, </a:t>
            </a:r>
            <a:r>
              <a:rPr lang="en-IN" dirty="0" smtClean="0"/>
              <a:t>Rajeev Kumar,  </a:t>
            </a:r>
            <a:r>
              <a:rPr lang="en-IN" dirty="0" err="1" smtClean="0"/>
              <a:t>Abhishek</a:t>
            </a:r>
            <a:r>
              <a:rPr lang="en-IN" dirty="0" smtClean="0"/>
              <a:t> </a:t>
            </a:r>
            <a:r>
              <a:rPr lang="en-IN" dirty="0" err="1" smtClean="0"/>
              <a:t>Mahajan</a:t>
            </a:r>
            <a:r>
              <a:rPr lang="en-IN" dirty="0" smtClean="0"/>
              <a:t>, </a:t>
            </a:r>
            <a:r>
              <a:rPr lang="en-IN" dirty="0" err="1"/>
              <a:t>A</a:t>
            </a:r>
            <a:r>
              <a:rPr lang="en-IN" dirty="0" err="1" smtClean="0"/>
              <a:t>mit</a:t>
            </a:r>
            <a:r>
              <a:rPr lang="en-IN" dirty="0" smtClean="0"/>
              <a:t> </a:t>
            </a:r>
            <a:r>
              <a:rPr lang="en-IN" dirty="0" err="1"/>
              <a:t>J</a:t>
            </a:r>
            <a:r>
              <a:rPr lang="en-IN" dirty="0" err="1" smtClean="0"/>
              <a:t>anu</a:t>
            </a:r>
            <a:r>
              <a:rPr lang="en-IN" dirty="0"/>
              <a:t>, </a:t>
            </a:r>
            <a:r>
              <a:rPr lang="en-IN" dirty="0" err="1" smtClean="0"/>
              <a:t>Supriya</a:t>
            </a:r>
            <a:r>
              <a:rPr lang="en-IN" dirty="0" smtClean="0"/>
              <a:t> </a:t>
            </a:r>
            <a:r>
              <a:rPr lang="en-IN" dirty="0" err="1" smtClean="0"/>
              <a:t>Goud</a:t>
            </a:r>
            <a:r>
              <a:rPr lang="en-IN" dirty="0" smtClean="0"/>
              <a:t>, </a:t>
            </a:r>
            <a:r>
              <a:rPr lang="en-IN" dirty="0" err="1" smtClean="0"/>
              <a:t>Sucheta</a:t>
            </a:r>
            <a:r>
              <a:rPr lang="en-IN" dirty="0" smtClean="0"/>
              <a:t> More, </a:t>
            </a:r>
            <a:r>
              <a:rPr lang="en-IN" dirty="0" err="1"/>
              <a:t>A</a:t>
            </a:r>
            <a:r>
              <a:rPr lang="en-IN" dirty="0" err="1" smtClean="0"/>
              <a:t>shay</a:t>
            </a:r>
            <a:r>
              <a:rPr lang="en-IN" dirty="0" smtClean="0"/>
              <a:t> </a:t>
            </a:r>
            <a:r>
              <a:rPr lang="en-IN" dirty="0" err="1"/>
              <a:t>K</a:t>
            </a:r>
            <a:r>
              <a:rPr lang="en-IN" dirty="0" err="1" smtClean="0"/>
              <a:t>arpe</a:t>
            </a:r>
            <a:r>
              <a:rPr lang="en-IN" dirty="0" smtClean="0"/>
              <a:t> </a:t>
            </a:r>
            <a:r>
              <a:rPr lang="en-IN" dirty="0"/>
              <a:t>, </a:t>
            </a:r>
            <a:r>
              <a:rPr lang="en-IN" dirty="0" err="1" smtClean="0"/>
              <a:t>Anant</a:t>
            </a:r>
            <a:r>
              <a:rPr lang="en-IN" dirty="0" smtClean="0"/>
              <a:t> </a:t>
            </a:r>
            <a:r>
              <a:rPr lang="en-IN" dirty="0" err="1" smtClean="0"/>
              <a:t>Ramaswamy</a:t>
            </a:r>
            <a:r>
              <a:rPr lang="en-IN" dirty="0" smtClean="0"/>
              <a:t>, Nikhil </a:t>
            </a:r>
            <a:r>
              <a:rPr lang="en-IN" dirty="0" err="1" smtClean="0"/>
              <a:t>PAnde</a:t>
            </a:r>
            <a:r>
              <a:rPr lang="en-IN" dirty="0" smtClean="0"/>
              <a:t>, </a:t>
            </a:r>
            <a:r>
              <a:rPr lang="en-IN" dirty="0" err="1" smtClean="0"/>
              <a:t>Alok</a:t>
            </a:r>
            <a:r>
              <a:rPr lang="en-IN" dirty="0" smtClean="0"/>
              <a:t> </a:t>
            </a:r>
            <a:r>
              <a:rPr lang="en-IN" dirty="0" err="1" smtClean="0"/>
              <a:t>Goel</a:t>
            </a:r>
            <a:r>
              <a:rPr lang="en-IN" dirty="0" smtClean="0"/>
              <a:t>, </a:t>
            </a:r>
            <a:r>
              <a:rPr lang="en-IN" dirty="0" err="1"/>
              <a:t>V</a:t>
            </a:r>
            <a:r>
              <a:rPr lang="en-IN" dirty="0" err="1" smtClean="0"/>
              <a:t>ikas</a:t>
            </a:r>
            <a:r>
              <a:rPr lang="en-IN" dirty="0" smtClean="0"/>
              <a:t> </a:t>
            </a:r>
            <a:r>
              <a:rPr lang="en-IN" dirty="0" err="1"/>
              <a:t>T</a:t>
            </a:r>
            <a:r>
              <a:rPr lang="en-IN" dirty="0" err="1" smtClean="0"/>
              <a:t>alreja</a:t>
            </a:r>
            <a:r>
              <a:rPr lang="en-IN" dirty="0" smtClean="0"/>
              <a:t> </a:t>
            </a:r>
            <a:r>
              <a:rPr lang="en-IN" dirty="0"/>
              <a:t>, </a:t>
            </a:r>
            <a:r>
              <a:rPr lang="en-IN" dirty="0" smtClean="0"/>
              <a:t>Kumar </a:t>
            </a:r>
            <a:r>
              <a:rPr lang="en-IN" dirty="0" err="1" smtClean="0"/>
              <a:t>Prabhash</a:t>
            </a:r>
            <a:endParaRPr lang="en-US" dirty="0"/>
          </a:p>
        </p:txBody>
      </p:sp>
      <p:sp>
        <p:nvSpPr>
          <p:cNvPr id="244" name="Text Placeholder 243"/>
          <p:cNvSpPr>
            <a:spLocks noGrp="1"/>
          </p:cNvSpPr>
          <p:nvPr>
            <p:ph type="body" sz="quarter" idx="195"/>
          </p:nvPr>
        </p:nvSpPr>
        <p:spPr/>
        <p:txBody>
          <a:bodyPr>
            <a:normAutofit lnSpcReduction="10000"/>
          </a:bodyPr>
          <a:lstStyle/>
          <a:p>
            <a:r>
              <a:rPr lang="en-US" dirty="0" smtClean="0"/>
              <a:t>Tata Memorial Hospital, Mumbai</a:t>
            </a:r>
            <a:endParaRPr lang="en-US" dirty="0"/>
          </a:p>
        </p:txBody>
      </p:sp>
      <p:sp>
        <p:nvSpPr>
          <p:cNvPr id="245" name="Text Placeholder 244"/>
          <p:cNvSpPr>
            <a:spLocks noGrp="1"/>
          </p:cNvSpPr>
          <p:nvPr>
            <p:ph type="body" sz="quarter" idx="196"/>
          </p:nvPr>
        </p:nvSpPr>
        <p:spPr/>
        <p:txBody>
          <a:bodyPr/>
          <a:lstStyle/>
          <a:p>
            <a:r>
              <a:rPr lang="en-IN" dirty="0" err="1"/>
              <a:t>Rebiopsy</a:t>
            </a:r>
            <a:r>
              <a:rPr lang="en-IN" dirty="0"/>
              <a:t> </a:t>
            </a:r>
            <a:r>
              <a:rPr lang="en-IN" dirty="0" smtClean="0"/>
              <a:t>Post Progression In </a:t>
            </a:r>
            <a:r>
              <a:rPr lang="en-IN" dirty="0"/>
              <a:t>EGFR </a:t>
            </a:r>
            <a:r>
              <a:rPr lang="en-IN" dirty="0" smtClean="0"/>
              <a:t>Mutated Lung Cancer</a:t>
            </a:r>
            <a:endParaRPr lang="en-US" dirty="0"/>
          </a:p>
        </p:txBody>
      </p:sp>
      <p:pic>
        <p:nvPicPr>
          <p:cNvPr id="1026" name="Picture 2" descr="Image resul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6560" y="232155"/>
            <a:ext cx="2546823" cy="266117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356299" y="38274"/>
            <a:ext cx="1353687" cy="19340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59818" y="3571319"/>
            <a:ext cx="7745770" cy="46474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2149336" y="3009091"/>
            <a:ext cx="9136990" cy="523220"/>
          </a:xfrm>
          <a:prstGeom prst="rect">
            <a:avLst/>
          </a:prstGeom>
          <a:noFill/>
        </p:spPr>
        <p:txBody>
          <a:bodyPr wrap="square" rtlCol="0">
            <a:spAutoFit/>
          </a:bodyPr>
          <a:lstStyle/>
          <a:p>
            <a:r>
              <a:rPr lang="en-IN" sz="2800" dirty="0" smtClean="0">
                <a:latin typeface="Times New Roman" panose="02020603050405020304" pitchFamily="18" charset="0"/>
                <a:cs typeface="Times New Roman" panose="02020603050405020304" pitchFamily="18" charset="0"/>
              </a:rPr>
              <a:t>Fig :1 Distribution Of Mutations </a:t>
            </a:r>
            <a:endParaRPr lang="en-IN" sz="2800" dirty="0">
              <a:latin typeface="Times New Roman" panose="02020603050405020304" pitchFamily="18" charset="0"/>
              <a:cs typeface="Times New Roman" panose="02020603050405020304" pitchFamily="18" charset="0"/>
            </a:endParaRPr>
          </a:p>
        </p:txBody>
      </p:sp>
      <p:graphicFrame>
        <p:nvGraphicFramePr>
          <p:cNvPr id="25" name="Chart 24"/>
          <p:cNvGraphicFramePr>
            <a:graphicFrameLocks/>
          </p:cNvGraphicFramePr>
          <p:nvPr>
            <p:extLst>
              <p:ext uri="{D42A27DB-BD31-4B8C-83A1-F6EECF244321}">
                <p14:modId xmlns:p14="http://schemas.microsoft.com/office/powerpoint/2010/main" val="125187464"/>
              </p:ext>
            </p:extLst>
          </p:nvPr>
        </p:nvGraphicFramePr>
        <p:xfrm>
          <a:off x="12159818" y="13670827"/>
          <a:ext cx="8494296" cy="4932946"/>
        </p:xfrm>
        <a:graphic>
          <a:graphicData uri="http://schemas.openxmlformats.org/drawingml/2006/chart">
            <c:chart xmlns:c="http://schemas.openxmlformats.org/drawingml/2006/chart" xmlns:r="http://schemas.openxmlformats.org/officeDocument/2006/relationships" r:id="rId6"/>
          </a:graphicData>
        </a:graphic>
      </p:graphicFrame>
      <p:sp>
        <p:nvSpPr>
          <p:cNvPr id="26" name="TextBox 25"/>
          <p:cNvSpPr txBox="1"/>
          <p:nvPr/>
        </p:nvSpPr>
        <p:spPr>
          <a:xfrm>
            <a:off x="12135755" y="12953753"/>
            <a:ext cx="9067440" cy="523220"/>
          </a:xfrm>
          <a:prstGeom prst="rect">
            <a:avLst/>
          </a:prstGeom>
          <a:noFill/>
        </p:spPr>
        <p:txBody>
          <a:bodyPr wrap="square" rtlCol="0">
            <a:spAutoFit/>
          </a:bodyPr>
          <a:lstStyle/>
          <a:p>
            <a:r>
              <a:rPr lang="en-IN" sz="2800" dirty="0" smtClean="0">
                <a:latin typeface="Times New Roman" panose="02020603050405020304" pitchFamily="18" charset="0"/>
                <a:cs typeface="Times New Roman" panose="02020603050405020304" pitchFamily="18" charset="0"/>
              </a:rPr>
              <a:t>Fig :2 Reasons for no doing a </a:t>
            </a:r>
            <a:r>
              <a:rPr lang="en-IN" sz="2800" dirty="0" err="1" smtClean="0">
                <a:latin typeface="Times New Roman" panose="02020603050405020304" pitchFamily="18" charset="0"/>
                <a:cs typeface="Times New Roman" panose="02020603050405020304" pitchFamily="18" charset="0"/>
              </a:rPr>
              <a:t>rebiopsy</a:t>
            </a:r>
            <a:r>
              <a:rPr lang="en-IN" sz="2800" dirty="0" smtClean="0">
                <a:latin typeface="Times New Roman" panose="02020603050405020304" pitchFamily="18" charset="0"/>
                <a:cs typeface="Times New Roman" panose="02020603050405020304" pitchFamily="18" charset="0"/>
              </a:rPr>
              <a:t> after progression </a:t>
            </a:r>
            <a:endParaRPr lang="en-IN" sz="2800" dirty="0">
              <a:latin typeface="Times New Roman" panose="02020603050405020304" pitchFamily="18" charset="0"/>
              <a:cs typeface="Times New Roman" panose="02020603050405020304" pitchFamily="18" charset="0"/>
            </a:endParaRPr>
          </a:p>
        </p:txBody>
      </p:sp>
      <p:pic>
        <p:nvPicPr>
          <p:cNvPr id="1031"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739686" y="7278870"/>
            <a:ext cx="7600340" cy="4560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 name="TextBox 30"/>
          <p:cNvSpPr txBox="1"/>
          <p:nvPr/>
        </p:nvSpPr>
        <p:spPr>
          <a:xfrm>
            <a:off x="22769807" y="6668413"/>
            <a:ext cx="9309494" cy="523220"/>
          </a:xfrm>
          <a:prstGeom prst="rect">
            <a:avLst/>
          </a:prstGeom>
          <a:noFill/>
        </p:spPr>
        <p:txBody>
          <a:bodyPr wrap="square" rtlCol="0">
            <a:spAutoFit/>
          </a:bodyPr>
          <a:lstStyle/>
          <a:p>
            <a:r>
              <a:rPr lang="en-IN" sz="2800" dirty="0" smtClean="0">
                <a:latin typeface="Times New Roman" panose="02020603050405020304" pitchFamily="18" charset="0"/>
                <a:cs typeface="Times New Roman" panose="02020603050405020304" pitchFamily="18" charset="0"/>
              </a:rPr>
              <a:t>Fig :3  Sites Of  </a:t>
            </a:r>
            <a:r>
              <a:rPr lang="en-IN" sz="2800" dirty="0" err="1" smtClean="0">
                <a:latin typeface="Times New Roman" panose="02020603050405020304" pitchFamily="18" charset="0"/>
                <a:cs typeface="Times New Roman" panose="02020603050405020304" pitchFamily="18" charset="0"/>
              </a:rPr>
              <a:t>Rebiopsy</a:t>
            </a:r>
            <a:endParaRPr lang="en-IN" sz="2800" dirty="0">
              <a:latin typeface="Times New Roman" panose="02020603050405020304" pitchFamily="18" charset="0"/>
              <a:cs typeface="Times New Roman" panose="02020603050405020304" pitchFamily="18" charset="0"/>
            </a:endParaRPr>
          </a:p>
        </p:txBody>
      </p:sp>
      <p:sp>
        <p:nvSpPr>
          <p:cNvPr id="27" name="Text Placeholder 23"/>
          <p:cNvSpPr>
            <a:spLocks noGrp="1"/>
          </p:cNvSpPr>
          <p:nvPr>
            <p:ph type="body" sz="quarter" idx="19"/>
          </p:nvPr>
        </p:nvSpPr>
        <p:spPr>
          <a:xfrm>
            <a:off x="706560" y="13908234"/>
            <a:ext cx="10194648" cy="1905521"/>
          </a:xfrm>
        </p:spPr>
        <p:txBody>
          <a:bodyPr/>
          <a:lstStyle/>
          <a:p>
            <a:pPr marL="457200" indent="-457200">
              <a:buFont typeface="Arial" pitchFamily="34" charset="0"/>
              <a:buChar char="•"/>
            </a:pPr>
            <a:r>
              <a:rPr lang="en-IN" sz="3200" dirty="0"/>
              <a:t>We had 290 patients out of which 214 patients had progressed</a:t>
            </a:r>
          </a:p>
          <a:p>
            <a:pPr marL="457200" indent="-457200">
              <a:buFont typeface="Arial" pitchFamily="34" charset="0"/>
              <a:buChar char="•"/>
            </a:pPr>
            <a:r>
              <a:rPr lang="en-IN" sz="3200" dirty="0"/>
              <a:t>The initial EGFR mutation has been shown in Figure 1</a:t>
            </a:r>
          </a:p>
        </p:txBody>
      </p:sp>
      <p:sp>
        <p:nvSpPr>
          <p:cNvPr id="28" name="Text Placeholder 237"/>
          <p:cNvSpPr>
            <a:spLocks noGrp="1"/>
          </p:cNvSpPr>
          <p:nvPr>
            <p:ph type="body" sz="quarter" idx="26"/>
          </p:nvPr>
        </p:nvSpPr>
        <p:spPr>
          <a:xfrm>
            <a:off x="21851120" y="2977997"/>
            <a:ext cx="10182022" cy="3481337"/>
          </a:xfrm>
        </p:spPr>
        <p:txBody>
          <a:bodyPr/>
          <a:lstStyle/>
          <a:p>
            <a:pPr marL="457200" indent="-457200">
              <a:buFont typeface="Arial" pitchFamily="34" charset="0"/>
              <a:buChar char="•"/>
            </a:pPr>
            <a:r>
              <a:rPr lang="en-IN" sz="3200" dirty="0"/>
              <a:t>92 (43%) patients underwent </a:t>
            </a:r>
            <a:r>
              <a:rPr lang="en-IN" sz="3200" dirty="0" err="1"/>
              <a:t>rebiopsy</a:t>
            </a:r>
            <a:r>
              <a:rPr lang="en-IN" sz="3200" dirty="0"/>
              <a:t> at first progression</a:t>
            </a:r>
          </a:p>
          <a:p>
            <a:pPr marL="457200" indent="-457200">
              <a:buFont typeface="Arial" pitchFamily="34" charset="0"/>
              <a:buChar char="•"/>
            </a:pPr>
            <a:r>
              <a:rPr lang="en-IN" sz="3200" dirty="0"/>
              <a:t>The site of biopsy were lung in 83 (90.2%) patients, </a:t>
            </a:r>
            <a:r>
              <a:rPr lang="en-IN" sz="3200" dirty="0" err="1"/>
              <a:t>extrathoracic</a:t>
            </a:r>
            <a:r>
              <a:rPr lang="en-IN" sz="3200" dirty="0"/>
              <a:t> metastatic sites in 6 (6.5%) patients and lymph nodes in 3 (3.3%) patients (Figure 3)</a:t>
            </a:r>
          </a:p>
          <a:p>
            <a:pPr marL="457200" indent="-457200">
              <a:buFont typeface="Arial" pitchFamily="34" charset="0"/>
              <a:buChar char="•"/>
            </a:pPr>
            <a:r>
              <a:rPr lang="en-IN" sz="3200" dirty="0"/>
              <a:t>Adequate tissue for </a:t>
            </a:r>
            <a:r>
              <a:rPr lang="en-IN" sz="3200" dirty="0" err="1"/>
              <a:t>histopathological</a:t>
            </a:r>
            <a:r>
              <a:rPr lang="en-IN" sz="3200" dirty="0"/>
              <a:t> examination were available in 84 patients (91.3%)</a:t>
            </a:r>
            <a:endParaRPr lang="en-US" sz="3200" dirty="0"/>
          </a:p>
        </p:txBody>
      </p:sp>
      <p:sp>
        <p:nvSpPr>
          <p:cNvPr id="29" name="Text Placeholder 237"/>
          <p:cNvSpPr>
            <a:spLocks noGrp="1"/>
          </p:cNvSpPr>
          <p:nvPr>
            <p:ph type="body" sz="quarter" idx="26"/>
          </p:nvPr>
        </p:nvSpPr>
        <p:spPr>
          <a:xfrm>
            <a:off x="21831350" y="12653455"/>
            <a:ext cx="10182022" cy="2299475"/>
          </a:xfrm>
        </p:spPr>
        <p:txBody>
          <a:bodyPr/>
          <a:lstStyle/>
          <a:p>
            <a:pPr marL="457200" indent="-457200">
              <a:buFont typeface="Arial" pitchFamily="34" charset="0"/>
              <a:buChar char="•"/>
            </a:pPr>
            <a:r>
              <a:rPr lang="en-IN" sz="3200" dirty="0"/>
              <a:t>The histopathology was adenocarcinoma in 81 (96.4%, n=84 ) patients and it was SCLC, squamous cell carcinoma  and poorly differentiated carcinoma in one patient each (1.2%)</a:t>
            </a:r>
          </a:p>
        </p:txBody>
      </p:sp>
    </p:spTree>
    <p:extLst>
      <p:ext uri="{BB962C8B-B14F-4D97-AF65-F5344CB8AC3E}">
        <p14:creationId xmlns:p14="http://schemas.microsoft.com/office/powerpoint/2010/main" val="2914394851"/>
      </p:ext>
    </p:extLst>
  </p:cSld>
  <p:clrMapOvr>
    <a:masterClrMapping/>
  </p:clrMapOvr>
  <p:timing>
    <p:tnLst>
      <p:par>
        <p:cTn id="1" dur="indefinite" restart="never" nodeType="tmRoot"/>
      </p:par>
    </p:tnLst>
  </p:timing>
</p:sld>
</file>

<file path=ppt/theme/theme1.xml><?xml version="1.0" encoding="utf-8"?>
<a:theme xmlns:a="http://schemas.openxmlformats.org/drawingml/2006/main" name="1_Classic 3 Columns">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1400" dirty="0">
            <a:latin typeface="Times New Roman" panose="02020603050405020304" pitchFamily="18" charset="0"/>
            <a:cs typeface="Times New Roman" panose="02020603050405020304" pitchFamily="18" charset="0"/>
          </a:defRPr>
        </a:defPPr>
      </a:lstStyle>
    </a:txDef>
  </a:objectDefaults>
  <a:extraClrSchemeLst/>
</a:theme>
</file>

<file path=ppt/theme/theme2.xml><?xml version="1.0" encoding="utf-8"?>
<a:theme xmlns:a="http://schemas.openxmlformats.org/drawingml/2006/main" name="Classic - Wide Cent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2"/>
        </a:solidFill>
        <a:ln w="9525">
          <a:solidFill>
            <a:schemeClr val="tx1"/>
          </a:solidFill>
          <a:miter lim="800000"/>
          <a:headEnd/>
          <a:tailEnd/>
        </a:ln>
        <a:effectLst/>
      </a:spPr>
      <a:bodyPr wrap="none" lIns="65304" tIns="32651" rIns="65304" bIns="32651" anchor="ctr"/>
      <a:lstStyle>
        <a:defPPr>
          <a:defRPr dirty="0"/>
        </a:defPPr>
      </a:lstStyle>
    </a:spDef>
    <a:txDef>
      <a:spPr>
        <a:noFill/>
      </a:spPr>
      <a:bodyPr wrap="square" rtlCol="0">
        <a:spAutoFit/>
      </a:bodyPr>
      <a:lstStyle>
        <a:defPPr>
          <a:defRPr sz="1400" dirty="0">
            <a:latin typeface="Times New Roman" panose="02020603050405020304" pitchFamily="18" charset="0"/>
            <a:cs typeface="Times New Roman" panose="02020603050405020304" pitchFamily="18"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PosterPresentations.com-42x72-Template</Template>
  <TotalTime>537</TotalTime>
  <Words>347</Words>
  <Application>Microsoft Office PowerPoint</Application>
  <PresentationFormat>Custom</PresentationFormat>
  <Paragraphs>35</Paragraphs>
  <Slides>1</Slides>
  <Notes>1</Notes>
  <HiddenSlides>0</HiddenSlides>
  <MMClips>0</MMClips>
  <ScaleCrop>false</ScaleCrop>
  <HeadingPairs>
    <vt:vector size="4" baseType="variant">
      <vt:variant>
        <vt:lpstr>Theme</vt:lpstr>
      </vt:variant>
      <vt:variant>
        <vt:i4>2</vt:i4>
      </vt:variant>
      <vt:variant>
        <vt:lpstr>Slide Titles</vt:lpstr>
      </vt:variant>
      <vt:variant>
        <vt:i4>1</vt:i4>
      </vt:variant>
    </vt:vector>
  </HeadingPairs>
  <TitlesOfParts>
    <vt:vector size="3" baseType="lpstr">
      <vt:lpstr>1_Classic 3 Columns</vt:lpstr>
      <vt:lpstr>Classic - Wide Center</vt:lpstr>
      <vt:lpstr>PowerPoint Presentation</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CanterburyMedia</dc:creator>
  <dc:description>This template is the property of PosterPresentations.com. Call us if you need help with this poster template._x000d_
1-866-649-3004           _x000d_
 (c)PosterPresentations.com</dc:description>
  <cp:lastModifiedBy>Arun CS Chandrasekharan</cp:lastModifiedBy>
  <cp:revision>38</cp:revision>
  <dcterms:created xsi:type="dcterms:W3CDTF">2012-02-07T00:41:31Z</dcterms:created>
  <dcterms:modified xsi:type="dcterms:W3CDTF">2016-11-30T19:04:26Z</dcterms:modified>
</cp:coreProperties>
</file>