
<file path=[Content_Types].xml><?xml version="1.0" encoding="utf-8"?>
<Types xmlns="http://schemas.openxmlformats.org/package/2006/content-types">
  <Default Extension="rels" ContentType="application/vnd.openxmlformats-package.relationships+xml"/>
  <Default Extension="xml" ContentType="application/xml"/>
  <Default Extension="jpe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s>
</file>

<file path=ppt/presentation.xml><?xml version="1.0" encoding="utf-8"?>
<p:presentation xmlns:p="http://schemas.openxmlformats.org/presentationml/2006/main" xmlns:r="http://schemas.openxmlformats.org/officeDocument/2006/relationships" xmlns:a="http://schemas.openxmlformats.org/drawingml/2006/main" saveSubsetFonts="1">
  <p:sldMasterIdLst>
    <p:sldMasterId id="2147483648" r:id="rId1"/>
  </p:sldMasterIdLst>
  <p:notesMasterIdLst>
    <p:notesMasterId r:id="rId2"/>
  </p:notesMasterIdLst>
  <p:sldIdLst>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Lst>
  <p:sldSz type="screen4x3" cy="6858000" cx="9144000"/>
  <p:notesSz cx="6858000" cy="9144000"/>
  <p:defaultTextStyle>
    <a:defPPr>
      <a:defRPr lang="en-US"/>
    </a:defPPr>
    <a:lvl1pPr algn="l" defTabSz="914400" eaLnBrk="1" hangingPunct="1" latinLnBrk="0" marL="0" rtl="0">
      <a:defRPr sz="1800" kern="1200">
        <a:solidFill>
          <a:schemeClr val="tx1"/>
        </a:solidFill>
        <a:latin typeface="+mn-lt"/>
        <a:ea typeface="+mn-ea"/>
        <a:cs typeface="+mn-cs"/>
      </a:defRPr>
    </a:lvl1pPr>
    <a:lvl2pPr algn="l" defTabSz="914400" eaLnBrk="1" hangingPunct="1" latinLnBrk="0" marL="457200" rtl="0">
      <a:defRPr sz="1800" kern="1200">
        <a:solidFill>
          <a:schemeClr val="tx1"/>
        </a:solidFill>
        <a:latin typeface="+mn-lt"/>
        <a:ea typeface="+mn-ea"/>
        <a:cs typeface="+mn-cs"/>
      </a:defRPr>
    </a:lvl2pPr>
    <a:lvl3pPr algn="l" defTabSz="914400" eaLnBrk="1" hangingPunct="1" latinLnBrk="0" marL="914400" rtl="0">
      <a:defRPr sz="1800" kern="1200">
        <a:solidFill>
          <a:schemeClr val="tx1"/>
        </a:solidFill>
        <a:latin typeface="+mn-lt"/>
        <a:ea typeface="+mn-ea"/>
        <a:cs typeface="+mn-cs"/>
      </a:defRPr>
    </a:lvl3pPr>
    <a:lvl4pPr algn="l" defTabSz="914400" eaLnBrk="1" hangingPunct="1" latinLnBrk="0" marL="1371600" rtl="0">
      <a:defRPr sz="1800" kern="1200">
        <a:solidFill>
          <a:schemeClr val="tx1"/>
        </a:solidFill>
        <a:latin typeface="+mn-lt"/>
        <a:ea typeface="+mn-ea"/>
        <a:cs typeface="+mn-cs"/>
      </a:defRPr>
    </a:lvl4pPr>
    <a:lvl5pPr algn="l" defTabSz="914400" eaLnBrk="1" hangingPunct="1" latinLnBrk="0" marL="1828800" rtl="0">
      <a:defRPr sz="1800" kern="1200">
        <a:solidFill>
          <a:schemeClr val="tx1"/>
        </a:solidFill>
        <a:latin typeface="+mn-lt"/>
        <a:ea typeface="+mn-ea"/>
        <a:cs typeface="+mn-cs"/>
      </a:defRPr>
    </a:lvl5pPr>
    <a:lvl6pPr algn="l" defTabSz="914400" eaLnBrk="1" hangingPunct="1" latinLnBrk="0" marL="2286000" rtl="0">
      <a:defRPr sz="1800" kern="1200">
        <a:solidFill>
          <a:schemeClr val="tx1"/>
        </a:solidFill>
        <a:latin typeface="+mn-lt"/>
        <a:ea typeface="+mn-ea"/>
        <a:cs typeface="+mn-cs"/>
      </a:defRPr>
    </a:lvl6pPr>
    <a:lvl7pPr algn="l" defTabSz="914400" eaLnBrk="1" hangingPunct="1" latinLnBrk="0" marL="2743200" rtl="0">
      <a:defRPr sz="1800" kern="1200">
        <a:solidFill>
          <a:schemeClr val="tx1"/>
        </a:solidFill>
        <a:latin typeface="+mn-lt"/>
        <a:ea typeface="+mn-ea"/>
        <a:cs typeface="+mn-cs"/>
      </a:defRPr>
    </a:lvl7pPr>
    <a:lvl8pPr algn="l" defTabSz="914400" eaLnBrk="1" hangingPunct="1" latinLnBrk="0" marL="3200400" rtl="0">
      <a:defRPr sz="1800" kern="1200">
        <a:solidFill>
          <a:schemeClr val="tx1"/>
        </a:solidFill>
        <a:latin typeface="+mn-lt"/>
        <a:ea typeface="+mn-ea"/>
        <a:cs typeface="+mn-cs"/>
      </a:defRPr>
    </a:lvl8pPr>
    <a:lvl9pPr algn="l" defTabSz="914400" eaLnBrk="1" hangingPunct="1" latinLnBrk="0" marL="3657600" rtl="0">
      <a:defRPr sz="1800" kern="1200">
        <a:solidFill>
          <a:schemeClr val="tx1"/>
        </a:solidFill>
        <a:latin typeface="+mn-lt"/>
        <a:ea typeface="+mn-ea"/>
        <a:cs typeface="+mn-cs"/>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xmlns:r="http://schemas.openxmlformats.org/officeDocument/2006/relationships" xmlns:a="http://schemas.openxmlformats.org/drawingml/2006/main">
  <p:normalViewPr showOutlineIcons="0">
    <p:restoredLeft sz="15620"/>
    <p:restoredTop sz="94660"/>
  </p:normalViewPr>
  <p:slideViewPr>
    <p:cSldViewPr>
      <p:cViewPr varScale="1">
        <p:scale>
          <a:sx n="68" d="100"/>
          <a:sy n="68" d="100"/>
        </p:scale>
        <p:origin x="-576" y="-9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notesMaster" Target="notesMasters/notesMaster1.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9" Type="http://schemas.openxmlformats.org/officeDocument/2006/relationships/slide" Target="slides/slide7.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33" Type="http://schemas.openxmlformats.org/officeDocument/2006/relationships/slide" Target="slides/slide31.xml"/><Relationship Id="rId34" Type="http://schemas.openxmlformats.org/officeDocument/2006/relationships/slide" Target="slides/slide32.xml"/><Relationship Id="rId35" Type="http://schemas.openxmlformats.org/officeDocument/2006/relationships/slide" Target="slides/slide33.xml"/><Relationship Id="rId36" Type="http://schemas.openxmlformats.org/officeDocument/2006/relationships/slide" Target="slides/slide34.xml"/><Relationship Id="rId37" Type="http://schemas.openxmlformats.org/officeDocument/2006/relationships/slide" Target="slides/slide35.xml"/><Relationship Id="rId38" Type="http://schemas.openxmlformats.org/officeDocument/2006/relationships/slide" Target="slides/slide36.xml"/><Relationship Id="rId39" Type="http://schemas.openxmlformats.org/officeDocument/2006/relationships/slide" Target="slides/slide37.xml"/><Relationship Id="rId40" Type="http://schemas.openxmlformats.org/officeDocument/2006/relationships/tableStyles" Target="tableStyles.xml"/><Relationship Id="rId41" Type="http://schemas.openxmlformats.org/officeDocument/2006/relationships/presProps" Target="presProps.xml"/><Relationship Id="rId42" Type="http://schemas.openxmlformats.org/officeDocument/2006/relationships/viewProps" Target="viewProps.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p:bgPr>
    </p:bg>
    <p:spTree>
      <p:nvGrpSpPr>
        <p:cNvPr id="100" name=""/>
        <p:cNvGrpSpPr/>
        <p:nvPr/>
      </p:nvGrpSpPr>
      <p:grpSpPr>
        <a:xfrm>
          <a:off x="0" y="0"/>
          <a:ext cx="0" cy="0"/>
          <a:chOff x="0" y="0"/>
          <a:chExt cx="0" cy="0"/>
        </a:xfrm>
      </p:grpSpPr>
      <p:sp>
        <p:nvSpPr>
          <p:cNvPr id="1048715" name="Rectangle 2"/>
          <p:cNvSpPr>
            <a:spLocks noGrp="1" noChangeArrowheads="1"/>
          </p:cNvSpPr>
          <p:nvPr>
            <p:ph type="hdr" sz="quarter"/>
          </p:nvPr>
        </p:nvSpPr>
        <p:spPr bwMode="auto">
          <a:xfrm>
            <a:off x="2"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l">
              <a:defRPr sz="1100"/>
            </a:lvl1pPr>
          </a:lstStyle>
          <a:p>
            <a:endParaRPr lang="en-US"/>
          </a:p>
        </p:txBody>
      </p:sp>
      <p:sp>
        <p:nvSpPr>
          <p:cNvPr id="1048716" name="Rectangle 3"/>
          <p:cNvSpPr>
            <a:spLocks noGrp="1" noChangeArrowheads="1"/>
          </p:cNvSpPr>
          <p:nvPr>
            <p:ph type="dt" idx="1"/>
          </p:nvPr>
        </p:nvSpPr>
        <p:spPr bwMode="auto">
          <a:xfrm>
            <a:off x="4021139" y="1"/>
            <a:ext cx="3076575" cy="512763"/>
          </a:xfrm>
          <a:prstGeom prst="rect"/>
          <a:noFill/>
          <a:ln w="9525">
            <a:noFill/>
            <a:miter lim="800000"/>
            <a:headEnd/>
            <a:tailEnd/>
          </a:ln>
          <a:effectLst/>
        </p:spPr>
        <p:txBody>
          <a:bodyPr anchor="t" anchorCtr="0" bIns="45745" compatLnSpc="1" lIns="91492" numCol="1" rIns="91492" tIns="45745" vert="horz" wrap="square">
            <a:prstTxWarp prst="textNoShape"/>
          </a:bodyPr>
          <a:lstStyle>
            <a:lvl1pPr algn="r">
              <a:defRPr sz="1100"/>
            </a:lvl1pPr>
          </a:lstStyle>
          <a:p>
            <a:endParaRPr lang="en-US"/>
          </a:p>
        </p:txBody>
      </p:sp>
      <p:sp>
        <p:nvSpPr>
          <p:cNvPr id="1048717" name="Rectangle 4"/>
          <p:cNvSpPr>
            <a:spLocks noChangeAspect="1" noRot="1" noGrp="1" noChangeArrowheads="1" noTextEdit="1"/>
          </p:cNvSpPr>
          <p:nvPr>
            <p:ph type="sldImg" idx="2"/>
          </p:nvPr>
        </p:nvSpPr>
        <p:spPr bwMode="auto">
          <a:xfrm>
            <a:off x="990600" y="766763"/>
            <a:ext cx="5118100" cy="3838575"/>
          </a:xfrm>
          <a:prstGeom prst="rect"/>
          <a:noFill/>
          <a:ln w="9525">
            <a:solidFill>
              <a:srgbClr val="000000"/>
            </a:solidFill>
            <a:miter lim="800000"/>
            <a:headEnd/>
            <a:tailEnd/>
          </a:ln>
          <a:effectLst/>
        </p:spPr>
      </p:sp>
      <p:sp>
        <p:nvSpPr>
          <p:cNvPr id="1048718" name="Rectangle 5"/>
          <p:cNvSpPr>
            <a:spLocks noGrp="1" noChangeArrowheads="1"/>
          </p:cNvSpPr>
          <p:nvPr>
            <p:ph type="body" sz="quarter" idx="3"/>
          </p:nvPr>
        </p:nvSpPr>
        <p:spPr bwMode="auto">
          <a:xfrm>
            <a:off x="709614" y="4862514"/>
            <a:ext cx="5680075" cy="4605337"/>
          </a:xfrm>
          <a:prstGeom prst="rect"/>
          <a:noFill/>
          <a:ln w="9525">
            <a:noFill/>
            <a:miter lim="800000"/>
            <a:headEnd/>
            <a:tailEnd/>
          </a:ln>
          <a:effectLst/>
        </p:spPr>
        <p:txBody>
          <a:bodyPr anchor="t" anchorCtr="0" bIns="45745" compatLnSpc="1" lIns="91492" numCol="1" rIns="91492" tIns="45745" vert="horz" wrap="square">
            <a:prstTxWarp prst="textNoShape"/>
          </a:bodyPr>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48719" name="Rectangle 6"/>
          <p:cNvSpPr>
            <a:spLocks noGrp="1" noChangeArrowheads="1"/>
          </p:cNvSpPr>
          <p:nvPr>
            <p:ph type="ftr" sz="quarter" idx="4"/>
          </p:nvPr>
        </p:nvSpPr>
        <p:spPr bwMode="auto">
          <a:xfrm>
            <a:off x="2"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l">
              <a:defRPr sz="1100"/>
            </a:lvl1pPr>
          </a:lstStyle>
          <a:p>
            <a:endParaRPr lang="en-US"/>
          </a:p>
        </p:txBody>
      </p:sp>
      <p:sp>
        <p:nvSpPr>
          <p:cNvPr id="1048720" name="Rectangle 7"/>
          <p:cNvSpPr>
            <a:spLocks noGrp="1" noChangeArrowheads="1"/>
          </p:cNvSpPr>
          <p:nvPr>
            <p:ph type="sldNum" sz="quarter" idx="5"/>
          </p:nvPr>
        </p:nvSpPr>
        <p:spPr bwMode="auto">
          <a:xfrm>
            <a:off x="4021139" y="9720264"/>
            <a:ext cx="3076575" cy="512762"/>
          </a:xfrm>
          <a:prstGeom prst="rect"/>
          <a:noFill/>
          <a:ln w="9525">
            <a:noFill/>
            <a:miter lim="800000"/>
            <a:headEnd/>
            <a:tailEnd/>
          </a:ln>
          <a:effectLst/>
        </p:spPr>
        <p:txBody>
          <a:bodyPr anchor="b" anchorCtr="0" bIns="45745" compatLnSpc="1" lIns="91492" numCol="1" rIns="91492" tIns="45745" vert="horz" wrap="square">
            <a:prstTxWarp prst="textNoShape"/>
          </a:bodyPr>
          <a:lstStyle>
            <a:lvl1pPr algn="r">
              <a:defRPr sz="1100"/>
            </a:lvl1pPr>
          </a:lstStyle>
          <a:p>
            <a:fld id="{A9A0EA98-5831-4853-B862-C702E6EB345C}" type="slidenum">
              <a:rPr lang="en-US"/>
              <a:t>‹#›</a:t>
            </a:fld>
            <a:endParaRPr lang="en-US"/>
          </a:p>
        </p:txBody>
      </p:sp>
    </p:spTree>
  </p:cSld>
  <p:clrMap accent1="accent1" accent2="accent2" accent3="accent3" accent4="accent4" accent5="accent5" accent6="accent6" bg1="lt1" bg2="lt2" tx1="dk1" tx2="dk2" hlink="hlink" folHlink="folHlink"/>
  <p:notesStyle>
    <a:lvl1pPr algn="l" fontAlgn="base" rtl="0">
      <a:spcBef>
        <a:spcPct val="30000"/>
      </a:spcBef>
      <a:spcAft>
        <a:spcPct val="0"/>
      </a:spcAft>
      <a:defRPr sz="1200" kern="1200">
        <a:solidFill>
          <a:schemeClr val="tx1"/>
        </a:solidFill>
        <a:latin typeface="Arial" charset="0"/>
        <a:ea typeface="+mn-ea"/>
        <a:cs typeface="+mn-cs"/>
      </a:defRPr>
    </a:lvl1pPr>
    <a:lvl2pPr algn="l" fontAlgn="base" marL="457200" rtl="0">
      <a:spcBef>
        <a:spcPct val="30000"/>
      </a:spcBef>
      <a:spcAft>
        <a:spcPct val="0"/>
      </a:spcAft>
      <a:defRPr sz="1200" kern="1200">
        <a:solidFill>
          <a:schemeClr val="tx1"/>
        </a:solidFill>
        <a:latin typeface="Arial" charset="0"/>
        <a:ea typeface="+mn-ea"/>
        <a:cs typeface="+mn-cs"/>
      </a:defRPr>
    </a:lvl2pPr>
    <a:lvl3pPr algn="l" fontAlgn="base" marL="914400" rtl="0">
      <a:spcBef>
        <a:spcPct val="30000"/>
      </a:spcBef>
      <a:spcAft>
        <a:spcPct val="0"/>
      </a:spcAft>
      <a:defRPr sz="1200" kern="1200">
        <a:solidFill>
          <a:schemeClr val="tx1"/>
        </a:solidFill>
        <a:latin typeface="Arial" charset="0"/>
        <a:ea typeface="+mn-ea"/>
        <a:cs typeface="+mn-cs"/>
      </a:defRPr>
    </a:lvl3pPr>
    <a:lvl4pPr algn="l" fontAlgn="base" marL="1371600" rtl="0">
      <a:spcBef>
        <a:spcPct val="30000"/>
      </a:spcBef>
      <a:spcAft>
        <a:spcPct val="0"/>
      </a:spcAft>
      <a:defRPr sz="1200" kern="1200">
        <a:solidFill>
          <a:schemeClr val="tx1"/>
        </a:solidFill>
        <a:latin typeface="Arial" charset="0"/>
        <a:ea typeface="+mn-ea"/>
        <a:cs typeface="+mn-cs"/>
      </a:defRPr>
    </a:lvl4pPr>
    <a:lvl5pPr algn="l" fontAlgn="base" marL="1828800" rtl="0">
      <a:spcBef>
        <a:spcPct val="30000"/>
      </a:spcBef>
      <a:spcAft>
        <a:spcPct val="0"/>
      </a:spcAft>
      <a:defRPr sz="1200" kern="1200">
        <a:solidFill>
          <a:schemeClr val="tx1"/>
        </a:solidFill>
        <a:latin typeface="Arial" charset="0"/>
        <a:ea typeface="+mn-ea"/>
        <a:cs typeface="+mn-cs"/>
      </a:defRPr>
    </a:lvl5pPr>
    <a:lvl6pPr algn="l" defTabSz="914400" eaLnBrk="1" hangingPunct="1" latinLnBrk="0" marL="2286000" rtl="0">
      <a:defRPr sz="1200" kern="1200">
        <a:solidFill>
          <a:schemeClr val="tx1"/>
        </a:solidFill>
        <a:latin typeface="+mn-lt"/>
        <a:ea typeface="+mn-ea"/>
        <a:cs typeface="+mn-cs"/>
      </a:defRPr>
    </a:lvl6pPr>
    <a:lvl7pPr algn="l" defTabSz="914400" eaLnBrk="1" hangingPunct="1" latinLnBrk="0" marL="2743200" rtl="0">
      <a:defRPr sz="1200" kern="1200">
        <a:solidFill>
          <a:schemeClr val="tx1"/>
        </a:solidFill>
        <a:latin typeface="+mn-lt"/>
        <a:ea typeface="+mn-ea"/>
        <a:cs typeface="+mn-cs"/>
      </a:defRPr>
    </a:lvl7pPr>
    <a:lvl8pPr algn="l" defTabSz="914400" eaLnBrk="1" hangingPunct="1" latinLnBrk="0" marL="3200400" rtl="0">
      <a:defRPr sz="1200" kern="1200">
        <a:solidFill>
          <a:schemeClr val="tx1"/>
        </a:solidFill>
        <a:latin typeface="+mn-lt"/>
        <a:ea typeface="+mn-ea"/>
        <a:cs typeface="+mn-cs"/>
      </a:defRPr>
    </a:lvl8pPr>
    <a:lvl9pPr algn="l" defTabSz="914400" eaLnBrk="1" hangingPunct="1" latinLnBrk="0" marL="3657600" rtl="0">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type="title">
  <p:cSld name="Title Slide">
    <p:spTree>
      <p:nvGrpSpPr>
        <p:cNvPr id="59" name=""/>
        <p:cNvGrpSpPr/>
        <p:nvPr/>
      </p:nvGrpSpPr>
      <p:grpSpPr>
        <a:xfrm>
          <a:off x="0" y="0"/>
          <a:ext cx="0" cy="0"/>
          <a:chOff x="0" y="0"/>
          <a:chExt cx="0" cy="0"/>
        </a:xfrm>
      </p:grpSpPr>
      <p:sp>
        <p:nvSpPr>
          <p:cNvPr id="1048603" name="Right Triangle 9"/>
          <p:cNvSpPr/>
          <p:nvPr/>
        </p:nvSpPr>
        <p:spPr>
          <a:xfrm>
            <a:off x="-2" y="4664147"/>
            <a:ext cx="9151089" cy="0"/>
          </a:xfrm>
          <a:prstGeom prst="rtTriangle"/>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p>
            <a:pPr algn="ctr" eaLnBrk="1" hangingPunct="1" latinLnBrk="0"/>
            <a:endParaRPr kumimoji="0" lang="en-US"/>
          </a:p>
        </p:txBody>
      </p:sp>
      <p:sp>
        <p:nvSpPr>
          <p:cNvPr id="1048604" name="Title 8"/>
          <p:cNvSpPr>
            <a:spLocks noGrp="1"/>
          </p:cNvSpPr>
          <p:nvPr>
            <p:ph type="ctrTitle"/>
          </p:nvPr>
        </p:nvSpPr>
        <p:spPr>
          <a:xfrm>
            <a:off x="685800" y="1752601"/>
            <a:ext cx="7772400" cy="1829761"/>
          </a:xfrm>
        </p:spPr>
        <p:txBody>
          <a:bodyPr anchor="b" vert="horz">
            <a:normAutofit/>
            <a:scene3d>
              <a:camera prst="orthographicFront"/>
              <a:lightRig dir="t" rig="soft"/>
            </a:scene3d>
            <a:sp3d prstMaterial="softEdge">
              <a:bevelT w="25400" h="25400"/>
            </a:sp3d>
          </a:bodyPr>
          <a:lstStyle>
            <a:lvl1pPr algn="r">
              <a:defRPr b="1" sz="4800">
                <a:solidFill>
                  <a:schemeClr val="tx2"/>
                </a:solidFill>
                <a:effectLst>
                  <a:outerShdw algn="tl" blurRad="31750" dir="5400000" dist="25400" rotWithShape="0">
                    <a:srgbClr val="000000">
                      <a:alpha val="25000"/>
                    </a:srgbClr>
                  </a:outerShdw>
                </a:effectLst>
              </a:defRPr>
            </a:lvl1pPr>
          </a:lstStyle>
          <a:p>
            <a:r>
              <a:rPr kumimoji="0" lang="en-US" smtClean="0"/>
              <a:t>Click to edit Master title style</a:t>
            </a:r>
            <a:endParaRPr kumimoji="0" lang="en-US"/>
          </a:p>
        </p:txBody>
      </p:sp>
      <p:sp>
        <p:nvSpPr>
          <p:cNvPr id="1048605" name="Subtitle 16"/>
          <p:cNvSpPr>
            <a:spLocks noGrp="1"/>
          </p:cNvSpPr>
          <p:nvPr>
            <p:ph type="subTitle" idx="1"/>
          </p:nvPr>
        </p:nvSpPr>
        <p:spPr>
          <a:xfrm>
            <a:off x="685800" y="3611607"/>
            <a:ext cx="7772400" cy="1199704"/>
          </a:xfrm>
        </p:spPr>
        <p:txBody>
          <a:bodyPr lIns="45720" rIns="45720"/>
          <a:lstStyle>
            <a:lvl1pPr algn="r" indent="0" marL="0" marR="64008">
              <a:buNone/>
              <a:defRPr>
                <a:solidFill>
                  <a:schemeClr val="tx2"/>
                </a:solidFill>
              </a:defRPr>
            </a:lvl1pPr>
            <a:lvl2pPr algn="ctr" indent="0" marL="457200">
              <a:buNone/>
            </a:lvl2pPr>
            <a:lvl3pPr algn="ctr" indent="0" marL="914400">
              <a:buNone/>
            </a:lvl3pPr>
            <a:lvl4pPr algn="ctr" indent="0" marL="1371600">
              <a:buNone/>
            </a:lvl4pPr>
            <a:lvl5pPr algn="ctr" indent="0" marL="1828800">
              <a:buNone/>
            </a:lvl5pPr>
            <a:lvl6pPr algn="ctr" indent="0" marL="2286000">
              <a:buNone/>
            </a:lvl6pPr>
            <a:lvl7pPr algn="ctr" indent="0" marL="2743200">
              <a:buNone/>
            </a:lvl7pPr>
            <a:lvl8pPr algn="ctr" indent="0" marL="3200400">
              <a:buNone/>
            </a:lvl8pPr>
            <a:lvl9pPr algn="ctr" indent="0" marL="3657600">
              <a:buNone/>
            </a:lvl9pPr>
          </a:lstStyle>
          <a:p>
            <a:r>
              <a:rPr kumimoji="0" lang="en-US" smtClean="0"/>
              <a:t>Click to edit Master subtitle style</a:t>
            </a:r>
            <a:endParaRPr kumimoji="0" lang="en-US"/>
          </a:p>
        </p:txBody>
      </p:sp>
      <p:grpSp>
        <p:nvGrpSpPr>
          <p:cNvPr id="60" name="Group 1"/>
          <p:cNvGrpSpPr/>
          <p:nvPr/>
        </p:nvGrpSpPr>
        <p:grpSpPr>
          <a:xfrm>
            <a:off x="-3765" y="4953000"/>
            <a:ext cx="9147765" cy="1912088"/>
            <a:chOff x="-3765" y="4832896"/>
            <a:chExt cx="9147765" cy="2032192"/>
          </a:xfrm>
        </p:grpSpPr>
        <p:sp>
          <p:nvSpPr>
            <p:cNvPr id="1048606"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07"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08"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xmlns:r="http://schemas.openxmlformats.org/officeDocument/2006/relationships" r:embed="rId1">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kumimoji="0" lang="en-US"/>
            </a:p>
          </p:txBody>
        </p:sp>
        <p:cxnSp>
          <p:nvCxnSpPr>
            <p:cNvPr id="3145729" name="Straight Connector 11"/>
            <p:cNvCxnSpPr>
              <a:cxnSpLocks/>
            </p:cNvCxnSpPr>
            <p:nvPr/>
          </p:nvCxnSpPr>
          <p:spPr>
            <a:xfrm>
              <a:off x="-3765" y="4880373"/>
              <a:ext cx="9147765" cy="83994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1048609" name="Date Placeholder 29"/>
          <p:cNvSpPr>
            <a:spLocks noGrp="1"/>
          </p:cNvSpPr>
          <p:nvPr>
            <p:ph type="dt" sz="half" idx="10"/>
          </p:nvPr>
        </p:nvSpPr>
        <p:spPr/>
        <p:txBody>
          <a:bodyPr/>
          <a:lstStyle>
            <a:lvl1pPr>
              <a:defRPr>
                <a:solidFill>
                  <a:srgbClr val="FFFFFF"/>
                </a:solidFill>
              </a:defRPr>
            </a:lvl1pPr>
          </a:lstStyle>
          <a:p>
            <a:fld id="{1D8BD707-D9CF-40AE-B4C6-C98DA3205C09}" type="datetimeFigureOut">
              <a:rPr lang="en-US" smtClean="0"/>
              <a:t>1/28/2019</a:t>
            </a:fld>
            <a:endParaRPr lang="en-US"/>
          </a:p>
        </p:txBody>
      </p:sp>
      <p:sp>
        <p:nvSpPr>
          <p:cNvPr id="1048610"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1048611" name="Slide Number Placeholder 2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obj">
  <p:cSld name="Title and Content">
    <p:spTree>
      <p:nvGrpSpPr>
        <p:cNvPr id="24" name=""/>
        <p:cNvGrpSpPr/>
        <p:nvPr/>
      </p:nvGrpSpPr>
      <p:grpSpPr>
        <a:xfrm>
          <a:off x="0" y="0"/>
          <a:ext cx="0" cy="0"/>
          <a:chOff x="0" y="0"/>
          <a:chExt cx="0" cy="0"/>
        </a:xfrm>
      </p:grpSpPr>
      <p:sp>
        <p:nvSpPr>
          <p:cNvPr id="1048584" name="Content Placeholder 2"/>
          <p:cNvSpPr>
            <a:spLocks noGrp="1"/>
          </p:cNvSpPr>
          <p:nvPr>
            <p:ph idx="1"/>
          </p:nvPr>
        </p:nvSpPr>
        <p:spPr/>
        <p:txBody>
          <a:bodyPr/>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585" name="Date Placeholder 3"/>
          <p:cNvSpPr>
            <a:spLocks noGrp="1"/>
          </p:cNvSpPr>
          <p:nvPr>
            <p:ph type="dt" sz="half" idx="10"/>
          </p:nvPr>
        </p:nvSpPr>
        <p:spPr/>
        <p:txBody>
          <a:bodyPr/>
          <a:p>
            <a:fld id="{1D8BD707-D9CF-40AE-B4C6-C98DA3205C09}" type="datetimeFigureOut">
              <a:rPr lang="en-US" smtClean="0"/>
              <a:t>1/28/2019</a:t>
            </a:fld>
            <a:endParaRPr lang="en-US"/>
          </a:p>
        </p:txBody>
      </p:sp>
      <p:sp>
        <p:nvSpPr>
          <p:cNvPr id="1048586" name="Footer Placeholder 4"/>
          <p:cNvSpPr>
            <a:spLocks noGrp="1"/>
          </p:cNvSpPr>
          <p:nvPr>
            <p:ph type="ftr" sz="quarter" idx="11"/>
          </p:nvPr>
        </p:nvSpPr>
        <p:spPr/>
        <p:txBody>
          <a:bodyPr/>
          <a:p>
            <a:endParaRPr lang="en-US"/>
          </a:p>
        </p:txBody>
      </p:sp>
      <p:sp>
        <p:nvSpPr>
          <p:cNvPr id="1048587" name="Slide Number Placeholder 5"/>
          <p:cNvSpPr>
            <a:spLocks noGrp="1"/>
          </p:cNvSpPr>
          <p:nvPr>
            <p:ph type="sldNum" sz="quarter" idx="12"/>
          </p:nvPr>
        </p:nvSpPr>
        <p:spPr/>
        <p:txBody>
          <a:bodyPr/>
          <a:p>
            <a:fld id="{B6F15528-21DE-4FAA-801E-634DDDAF4B2B}" type="slidenum">
              <a:rPr lang="en-US" smtClean="0"/>
              <a:t>‹#›</a:t>
            </a:fld>
            <a:endParaRPr lang="en-US"/>
          </a:p>
        </p:txBody>
      </p:sp>
      <p:sp>
        <p:nvSpPr>
          <p:cNvPr id="1048588" name="Title 6"/>
          <p:cNvSpPr>
            <a:spLocks noGrp="1"/>
          </p:cNvSpPr>
          <p:nvPr>
            <p:ph type="title"/>
          </p:nvPr>
        </p:nvSpPr>
        <p:spPr/>
        <p:txBody>
          <a:bodyPr rtlCol="0"/>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Section Header">
    <p:bg>
      <p:bgRef idx="1002">
        <a:schemeClr val="bg1"/>
      </p:bgRef>
    </p:bg>
    <p:spTree>
      <p:nvGrpSpPr>
        <p:cNvPr id="96" name=""/>
        <p:cNvGrpSpPr/>
        <p:nvPr/>
      </p:nvGrpSpPr>
      <p:grpSpPr>
        <a:xfrm>
          <a:off x="0" y="0"/>
          <a:ext cx="0" cy="0"/>
          <a:chOff x="0" y="0"/>
          <a:chExt cx="0" cy="0"/>
        </a:xfrm>
      </p:grpSpPr>
      <p:sp>
        <p:nvSpPr>
          <p:cNvPr id="1048688" name="Title 1"/>
          <p:cNvSpPr>
            <a:spLocks noGrp="1"/>
          </p:cNvSpPr>
          <p:nvPr>
            <p:ph type="title"/>
          </p:nvPr>
        </p:nvSpPr>
        <p:spPr>
          <a:xfrm>
            <a:off x="722376" y="1059712"/>
            <a:ext cx="7772400" cy="1828800"/>
          </a:xfrm>
        </p:spPr>
        <p:txBody>
          <a:bodyPr anchor="b" vert="horz">
            <a:normAutofit/>
            <a:scene3d>
              <a:camera prst="orthographicFront"/>
              <a:lightRig dir="t" rig="soft"/>
            </a:scene3d>
            <a:sp3d prstMaterial="softEdge">
              <a:bevelT w="25400" h="25400"/>
            </a:sp3d>
          </a:bodyPr>
          <a:lstStyle>
            <a:lvl1pPr algn="r">
              <a:buNone/>
              <a:defRPr baseline="0" b="1" cap="none" sz="4800">
                <a:effectLst>
                  <a:outerShdw algn="tl" blurRad="31750" dir="5400000" dist="25400" rotWithShape="0">
                    <a:srgbClr val="000000">
                      <a:alpha val="25000"/>
                    </a:srgbClr>
                  </a:outerShdw>
                </a:effectLst>
              </a:defRPr>
            </a:lvl1pPr>
          </a:lstStyle>
          <a:p>
            <a:r>
              <a:rPr kumimoji="0" lang="en-US" smtClean="0"/>
              <a:t>Click to edit Master title style</a:t>
            </a:r>
            <a:endParaRPr kumimoji="0" lang="en-US"/>
          </a:p>
        </p:txBody>
      </p:sp>
      <p:sp>
        <p:nvSpPr>
          <p:cNvPr id="1048689" name="Text Placeholder 2"/>
          <p:cNvSpPr>
            <a:spLocks noGrp="1"/>
          </p:cNvSpPr>
          <p:nvPr>
            <p:ph type="body" idx="1"/>
          </p:nvPr>
        </p:nvSpPr>
        <p:spPr>
          <a:xfrm>
            <a:off x="3922713" y="2931712"/>
            <a:ext cx="4572000" cy="1454888"/>
          </a:xfrm>
        </p:spPr>
        <p:txBody>
          <a:bodyPr anchor="t" lIns="91440" rIns="91440"/>
          <a:lstStyle>
            <a:lvl1pPr algn="l" indent="0" marL="0">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eaLnBrk="1" hangingPunct="1" latinLnBrk="0" lvl="0"/>
            <a:r>
              <a:rPr kumimoji="0" lang="en-US" smtClean="0"/>
              <a:t>Click to edit Master text styles</a:t>
            </a:r>
          </a:p>
        </p:txBody>
      </p:sp>
      <p:sp>
        <p:nvSpPr>
          <p:cNvPr id="1048690" name="Date Placeholder 3"/>
          <p:cNvSpPr>
            <a:spLocks noGrp="1"/>
          </p:cNvSpPr>
          <p:nvPr>
            <p:ph type="dt" sz="half" idx="10"/>
          </p:nvPr>
        </p:nvSpPr>
        <p:spPr/>
        <p:txBody>
          <a:bodyPr/>
          <a:p>
            <a:fld id="{1D8BD707-D9CF-40AE-B4C6-C98DA3205C09}" type="datetimeFigureOut">
              <a:rPr lang="en-US" smtClean="0"/>
              <a:t>1/28/2019</a:t>
            </a:fld>
            <a:endParaRPr lang="en-US"/>
          </a:p>
        </p:txBody>
      </p:sp>
      <p:sp>
        <p:nvSpPr>
          <p:cNvPr id="1048691" name="Footer Placeholder 4"/>
          <p:cNvSpPr>
            <a:spLocks noGrp="1"/>
          </p:cNvSpPr>
          <p:nvPr>
            <p:ph type="ftr" sz="quarter" idx="11"/>
          </p:nvPr>
        </p:nvSpPr>
        <p:spPr/>
        <p:txBody>
          <a:bodyPr/>
          <a:p>
            <a:endParaRPr lang="en-US"/>
          </a:p>
        </p:txBody>
      </p:sp>
      <p:sp>
        <p:nvSpPr>
          <p:cNvPr id="1048692" name="Slide Number Placeholder 5"/>
          <p:cNvSpPr>
            <a:spLocks noGrp="1"/>
          </p:cNvSpPr>
          <p:nvPr>
            <p:ph type="sldNum" sz="quarter" idx="12"/>
          </p:nvPr>
        </p:nvSpPr>
        <p:spPr/>
        <p:txBody>
          <a:bodyPr/>
          <a:p>
            <a:fld id="{B6F15528-21DE-4FAA-801E-634DDDAF4B2B}" type="slidenum">
              <a:rPr lang="en-US" smtClean="0"/>
              <a:t>‹#›</a:t>
            </a:fld>
            <a:endParaRPr lang="en-US"/>
          </a:p>
        </p:txBody>
      </p:sp>
      <p:sp>
        <p:nvSpPr>
          <p:cNvPr id="1048693"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kumimoji="0" lang="en-US"/>
          </a:p>
        </p:txBody>
      </p:sp>
      <p:sp>
        <p:nvSpPr>
          <p:cNvPr id="1048694"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twoObj">
  <p:cSld name="Two Content">
    <p:bg>
      <p:bgRef idx="1002">
        <a:schemeClr val="bg1"/>
      </p:bgRef>
    </p:bg>
    <p:spTree>
      <p:nvGrpSpPr>
        <p:cNvPr id="97" name=""/>
        <p:cNvGrpSpPr/>
        <p:nvPr/>
      </p:nvGrpSpPr>
      <p:grpSpPr>
        <a:xfrm>
          <a:off x="0" y="0"/>
          <a:ext cx="0" cy="0"/>
          <a:chOff x="0" y="0"/>
          <a:chExt cx="0" cy="0"/>
        </a:xfrm>
      </p:grpSpPr>
      <p:sp>
        <p:nvSpPr>
          <p:cNvPr id="1048695"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6"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97" name="Date Placeholder 4"/>
          <p:cNvSpPr>
            <a:spLocks noGrp="1"/>
          </p:cNvSpPr>
          <p:nvPr>
            <p:ph type="dt" sz="half" idx="10"/>
          </p:nvPr>
        </p:nvSpPr>
        <p:spPr/>
        <p:txBody>
          <a:bodyPr/>
          <a:p>
            <a:fld id="{1D8BD707-D9CF-40AE-B4C6-C98DA3205C09}" type="datetimeFigureOut">
              <a:rPr lang="en-US" smtClean="0"/>
              <a:t>1/28/2019</a:t>
            </a:fld>
            <a:endParaRPr lang="en-US"/>
          </a:p>
        </p:txBody>
      </p:sp>
      <p:sp>
        <p:nvSpPr>
          <p:cNvPr id="1048698" name="Footer Placeholder 5"/>
          <p:cNvSpPr>
            <a:spLocks noGrp="1"/>
          </p:cNvSpPr>
          <p:nvPr>
            <p:ph type="ftr" sz="quarter" idx="11"/>
          </p:nvPr>
        </p:nvSpPr>
        <p:spPr/>
        <p:txBody>
          <a:bodyPr/>
          <a:p>
            <a:endParaRPr lang="en-US"/>
          </a:p>
        </p:txBody>
      </p:sp>
      <p:sp>
        <p:nvSpPr>
          <p:cNvPr id="1048699" name="Slide Number Placeholder 6"/>
          <p:cNvSpPr>
            <a:spLocks noGrp="1"/>
          </p:cNvSpPr>
          <p:nvPr>
            <p:ph type="sldNum" sz="quarter" idx="12"/>
          </p:nvPr>
        </p:nvSpPr>
        <p:spPr/>
        <p:txBody>
          <a:bodyPr/>
          <a:p>
            <a:fld id="{B6F15528-21DE-4FAA-801E-634DDDAF4B2B}" type="slidenum">
              <a:rPr lang="en-US" smtClean="0"/>
              <a:t>‹#›</a:t>
            </a:fld>
            <a:endParaRPr lang="en-US"/>
          </a:p>
        </p:txBody>
      </p:sp>
      <p:sp>
        <p:nvSpPr>
          <p:cNvPr id="1048700" name="Title 7"/>
          <p:cNvSpPr>
            <a:spLocks noGrp="1"/>
          </p:cNvSpPr>
          <p:nvPr>
            <p:ph type="title"/>
          </p:nvPr>
        </p:nvSpPr>
        <p:spPr/>
        <p:txBody>
          <a:bodyPr rtlCol="0"/>
          <a:p>
            <a:r>
              <a:rPr kumimoji="0" lang="en-US" smtClean="0"/>
              <a:t>Click to edit Master title style</a:t>
            </a:r>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showMasterSp="0" type="twoTxTwoObj">
  <p:cSld name="Comparison">
    <p:bg>
      <p:bgRef idx="1003">
        <a:schemeClr val="bg1"/>
      </p:bgRef>
    </p:bg>
    <p:spTree>
      <p:nvGrpSpPr>
        <p:cNvPr id="98" name=""/>
        <p:cNvGrpSpPr/>
        <p:nvPr/>
      </p:nvGrpSpPr>
      <p:grpSpPr>
        <a:xfrm>
          <a:off x="0" y="0"/>
          <a:ext cx="0" cy="0"/>
          <a:chOff x="0" y="0"/>
          <a:chExt cx="0" cy="0"/>
        </a:xfrm>
      </p:grpSpPr>
      <p:sp>
        <p:nvSpPr>
          <p:cNvPr id="1048701" name="Title 1"/>
          <p:cNvSpPr>
            <a:spLocks noGrp="1"/>
          </p:cNvSpPr>
          <p:nvPr>
            <p:ph type="title"/>
          </p:nvPr>
        </p:nvSpPr>
        <p:spPr>
          <a:xfrm>
            <a:off x="457200" y="273050"/>
            <a:ext cx="8229600" cy="1143000"/>
          </a:xfrm>
        </p:spPr>
        <p:txBody>
          <a:bodyPr anchor="ctr"/>
          <a:p>
            <a:r>
              <a:rPr kumimoji="0" lang="en-US" smtClean="0"/>
              <a:t>Click to edit Master title style</a:t>
            </a:r>
            <a:endParaRPr kumimoji="0" lang="en-US"/>
          </a:p>
        </p:txBody>
      </p:sp>
      <p:sp>
        <p:nvSpPr>
          <p:cNvPr id="1048702"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anchor="ctr" lIns="182880">
            <a:normAutofit fontScale="95833" lnSpcReduction="20000"/>
          </a:bodyPr>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03"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anchor="ctr" lIns="182880">
            <a:normAutofit fontScale="95833" lnSpcReduction="20000"/>
          </a:bodyPr>
          <a:lstStyle>
            <a:lvl1pPr indent="0" marL="0">
              <a:buNone/>
              <a:defRPr b="0" sz="2400">
                <a:solidFill>
                  <a:schemeClr val="bg1"/>
                </a:solidFill>
              </a:defRPr>
            </a:lvl1pPr>
            <a:lvl2pPr>
              <a:buNone/>
              <a:defRPr b="1" sz="2000"/>
            </a:lvl2pPr>
            <a:lvl3pPr>
              <a:buNone/>
              <a:defRPr b="1" sz="1800"/>
            </a:lvl3pPr>
            <a:lvl4pPr>
              <a:buNone/>
              <a:defRPr b="1" sz="1600"/>
            </a:lvl4pPr>
            <a:lvl5pPr>
              <a:buNone/>
              <a:defRPr b="1" sz="1600"/>
            </a:lvl5pPr>
          </a:lstStyle>
          <a:p>
            <a:pPr eaLnBrk="1" hangingPunct="1" latinLnBrk="0" lvl="0"/>
            <a:r>
              <a:rPr kumimoji="0" lang="en-US" smtClean="0"/>
              <a:t>Click to edit Master text styles</a:t>
            </a:r>
          </a:p>
        </p:txBody>
      </p:sp>
      <p:sp>
        <p:nvSpPr>
          <p:cNvPr id="1048704"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5"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06" name="Date Placeholder 6"/>
          <p:cNvSpPr>
            <a:spLocks noGrp="1"/>
          </p:cNvSpPr>
          <p:nvPr>
            <p:ph type="dt" sz="half" idx="10"/>
          </p:nvPr>
        </p:nvSpPr>
        <p:spPr/>
        <p:txBody>
          <a:bodyPr/>
          <a:p>
            <a:fld id="{1D8BD707-D9CF-40AE-B4C6-C98DA3205C09}" type="datetimeFigureOut">
              <a:rPr lang="en-US" smtClean="0"/>
              <a:t>1/28/2019</a:t>
            </a:fld>
            <a:endParaRPr lang="en-US"/>
          </a:p>
        </p:txBody>
      </p:sp>
      <p:sp>
        <p:nvSpPr>
          <p:cNvPr id="1048707" name="Footer Placeholder 7"/>
          <p:cNvSpPr>
            <a:spLocks noGrp="1"/>
          </p:cNvSpPr>
          <p:nvPr>
            <p:ph type="ftr" sz="quarter" idx="11"/>
          </p:nvPr>
        </p:nvSpPr>
        <p:spPr/>
        <p:txBody>
          <a:bodyPr/>
          <a:p>
            <a:endParaRPr lang="en-US"/>
          </a:p>
        </p:txBody>
      </p:sp>
      <p:sp>
        <p:nvSpPr>
          <p:cNvPr id="1048708" name="Slide Number Placeholder 8"/>
          <p:cNvSpPr>
            <a:spLocks noGrp="1"/>
          </p:cNvSpPr>
          <p:nvPr>
            <p:ph type="sldNum" sz="quarter" idx="12"/>
          </p:nvPr>
        </p:nvSpPr>
        <p:spPr/>
        <p:txBody>
          <a:bodyPr/>
          <a:p>
            <a:fld id="{B6F15528-21DE-4FAA-801E-634DDDAF4B2B}"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type="titleOnly">
  <p:cSld name="Title Only">
    <p:bg>
      <p:bgRef idx="1002">
        <a:schemeClr val="bg1"/>
      </p:bgRef>
    </p:bg>
    <p:spTree>
      <p:nvGrpSpPr>
        <p:cNvPr id="92" name=""/>
        <p:cNvGrpSpPr/>
        <p:nvPr/>
      </p:nvGrpSpPr>
      <p:grpSpPr>
        <a:xfrm>
          <a:off x="0" y="0"/>
          <a:ext cx="0" cy="0"/>
          <a:chOff x="0" y="0"/>
          <a:chExt cx="0" cy="0"/>
        </a:xfrm>
      </p:grpSpPr>
      <p:sp>
        <p:nvSpPr>
          <p:cNvPr id="1048663" name="Date Placeholder 2"/>
          <p:cNvSpPr>
            <a:spLocks noGrp="1"/>
          </p:cNvSpPr>
          <p:nvPr>
            <p:ph type="dt" sz="half" idx="10"/>
          </p:nvPr>
        </p:nvSpPr>
        <p:spPr/>
        <p:txBody>
          <a:bodyPr/>
          <a:p>
            <a:fld id="{1D8BD707-D9CF-40AE-B4C6-C98DA3205C09}" type="datetimeFigureOut">
              <a:rPr lang="en-US" smtClean="0"/>
              <a:t>1/28/2019</a:t>
            </a:fld>
            <a:endParaRPr lang="en-US"/>
          </a:p>
        </p:txBody>
      </p:sp>
      <p:sp>
        <p:nvSpPr>
          <p:cNvPr id="1048664" name="Footer Placeholder 3"/>
          <p:cNvSpPr>
            <a:spLocks noGrp="1"/>
          </p:cNvSpPr>
          <p:nvPr>
            <p:ph type="ftr" sz="quarter" idx="11"/>
          </p:nvPr>
        </p:nvSpPr>
        <p:spPr/>
        <p:txBody>
          <a:bodyPr/>
          <a:p>
            <a:endParaRPr lang="en-US"/>
          </a:p>
        </p:txBody>
      </p:sp>
      <p:sp>
        <p:nvSpPr>
          <p:cNvPr id="1048665" name="Slide Number Placeholder 4"/>
          <p:cNvSpPr>
            <a:spLocks noGrp="1"/>
          </p:cNvSpPr>
          <p:nvPr>
            <p:ph type="sldNum" sz="quarter" idx="12"/>
          </p:nvPr>
        </p:nvSpPr>
        <p:spPr/>
        <p:txBody>
          <a:bodyPr/>
          <a:p>
            <a:fld id="{B6F15528-21DE-4FAA-801E-634DDDAF4B2B}" type="slidenum">
              <a:rPr lang="en-US" smtClean="0"/>
              <a:t>‹#›</a:t>
            </a:fld>
            <a:endParaRPr lang="en-US"/>
          </a:p>
        </p:txBody>
      </p:sp>
      <p:sp>
        <p:nvSpPr>
          <p:cNvPr id="1048666" name="Title 5"/>
          <p:cNvSpPr>
            <a:spLocks noGrp="1"/>
          </p:cNvSpPr>
          <p:nvPr>
            <p:ph type="title"/>
          </p:nvPr>
        </p:nvSpPr>
        <p:spPr/>
        <p:txBody>
          <a:bodyPr rtlCol="0"/>
          <a:p>
            <a:r>
              <a:rPr kumimoji="0" lang="en-US" smtClean="0"/>
              <a:t>Click to edit Master title style</a:t>
            </a:r>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type="blank">
  <p:cSld name="Blank">
    <p:spTree>
      <p:nvGrpSpPr>
        <p:cNvPr id="89" name=""/>
        <p:cNvGrpSpPr/>
        <p:nvPr/>
      </p:nvGrpSpPr>
      <p:grpSpPr>
        <a:xfrm>
          <a:off x="0" y="0"/>
          <a:ext cx="0" cy="0"/>
          <a:chOff x="0" y="0"/>
          <a:chExt cx="0" cy="0"/>
        </a:xfrm>
      </p:grpSpPr>
      <p:sp>
        <p:nvSpPr>
          <p:cNvPr id="1048658" name="Date Placeholder 1"/>
          <p:cNvSpPr>
            <a:spLocks noGrp="1"/>
          </p:cNvSpPr>
          <p:nvPr>
            <p:ph type="dt" sz="half" idx="10"/>
          </p:nvPr>
        </p:nvSpPr>
        <p:spPr/>
        <p:txBody>
          <a:bodyPr/>
          <a:p>
            <a:fld id="{1D8BD707-D9CF-40AE-B4C6-C98DA3205C09}" type="datetimeFigureOut">
              <a:rPr lang="en-US" smtClean="0"/>
              <a:t>1/28/2019</a:t>
            </a:fld>
            <a:endParaRPr lang="en-US"/>
          </a:p>
        </p:txBody>
      </p:sp>
      <p:sp>
        <p:nvSpPr>
          <p:cNvPr id="1048659" name="Footer Placeholder 2"/>
          <p:cNvSpPr>
            <a:spLocks noGrp="1"/>
          </p:cNvSpPr>
          <p:nvPr>
            <p:ph type="ftr" sz="quarter" idx="11"/>
          </p:nvPr>
        </p:nvSpPr>
        <p:spPr/>
        <p:txBody>
          <a:bodyPr/>
          <a:p>
            <a:endParaRPr lang="en-US"/>
          </a:p>
        </p:txBody>
      </p:sp>
      <p:sp>
        <p:nvSpPr>
          <p:cNvPr id="1048660" name="Slide Number Placeholder 3"/>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showMasterSp="0" type="objTx">
  <p:cSld name="Content with Caption">
    <p:bg>
      <p:bgRef idx="1003">
        <a:schemeClr val="bg1"/>
      </p:bgRef>
    </p:bg>
    <p:spTree>
      <p:nvGrpSpPr>
        <p:cNvPr id="99" name=""/>
        <p:cNvGrpSpPr/>
        <p:nvPr/>
      </p:nvGrpSpPr>
      <p:grpSpPr>
        <a:xfrm>
          <a:off x="0" y="0"/>
          <a:ext cx="0" cy="0"/>
          <a:chOff x="0" y="0"/>
          <a:chExt cx="0" cy="0"/>
        </a:xfrm>
      </p:grpSpPr>
      <p:sp>
        <p:nvSpPr>
          <p:cNvPr id="1048709" name="Title 1"/>
          <p:cNvSpPr>
            <a:spLocks noGrp="1"/>
          </p:cNvSpPr>
          <p:nvPr>
            <p:ph type="title"/>
          </p:nvPr>
        </p:nvSpPr>
        <p:spPr>
          <a:xfrm>
            <a:off x="914400" y="4876800"/>
            <a:ext cx="7481776" cy="457200"/>
          </a:xfrm>
        </p:spPr>
        <p:txBody>
          <a:bodyPr anchor="t" vert="horz">
            <a:noAutofit/>
            <a:sp3d prstMaterial="softEdge">
              <a:bevelT w="0" h="0"/>
            </a:sp3d>
          </a:bodyPr>
          <a:lstStyle>
            <a:lvl1pPr algn="r">
              <a:buNone/>
              <a:defRPr b="0" sz="2500">
                <a:solidFill>
                  <a:schemeClr val="accent1"/>
                </a:solidFill>
                <a:effectLst/>
              </a:defRPr>
            </a:lvl1pPr>
          </a:lstStyle>
          <a:p>
            <a:r>
              <a:rPr kumimoji="0" lang="en-US" smtClean="0"/>
              <a:t>Click to edit Master title style</a:t>
            </a:r>
            <a:endParaRPr kumimoji="0" lang="en-US"/>
          </a:p>
        </p:txBody>
      </p:sp>
      <p:sp>
        <p:nvSpPr>
          <p:cNvPr id="1048710" name="Text Placeholder 2"/>
          <p:cNvSpPr>
            <a:spLocks noGrp="1"/>
          </p:cNvSpPr>
          <p:nvPr>
            <p:ph type="body" idx="2"/>
          </p:nvPr>
        </p:nvSpPr>
        <p:spPr>
          <a:xfrm>
            <a:off x="4419600" y="5355102"/>
            <a:ext cx="3974592" cy="914400"/>
          </a:xfrm>
        </p:spPr>
        <p:txBody>
          <a:bodyPr/>
          <a:lstStyle>
            <a:lvl1pPr algn="r" indent="0" marL="0">
              <a:buNone/>
              <a:defRPr sz="1600"/>
            </a:lvl1pPr>
            <a:lvl2pPr>
              <a:buNone/>
              <a:defRPr sz="1200"/>
            </a:lvl2pPr>
            <a:lvl3pPr>
              <a:buNone/>
              <a:defRPr sz="1000"/>
            </a:lvl3pPr>
            <a:lvl4pPr>
              <a:buNone/>
              <a:defRPr sz="900"/>
            </a:lvl4pPr>
            <a:lvl5pPr>
              <a:buNone/>
              <a:defRPr sz="900"/>
            </a:lvl5pPr>
          </a:lstStyle>
          <a:p>
            <a:pPr eaLnBrk="1" hangingPunct="1" latinLnBrk="0" lvl="0"/>
            <a:r>
              <a:rPr kumimoji="0" lang="en-US" smtClean="0"/>
              <a:t>Click to edit Master text styles</a:t>
            </a:r>
          </a:p>
        </p:txBody>
      </p:sp>
      <p:sp>
        <p:nvSpPr>
          <p:cNvPr id="1048711"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712" name="Date Placeholder 4"/>
          <p:cNvSpPr>
            <a:spLocks noGrp="1"/>
          </p:cNvSpPr>
          <p:nvPr>
            <p:ph type="dt" sz="half" idx="10"/>
          </p:nvPr>
        </p:nvSpPr>
        <p:spPr>
          <a:xfrm>
            <a:off x="6727032" y="6407944"/>
            <a:ext cx="1920240" cy="365760"/>
          </a:xfrm>
        </p:spPr>
        <p:txBody>
          <a:bodyPr/>
          <a:p>
            <a:fld id="{1D8BD707-D9CF-40AE-B4C6-C98DA3205C09}" type="datetimeFigureOut">
              <a:rPr lang="en-US" smtClean="0"/>
              <a:t>1/28/2019</a:t>
            </a:fld>
            <a:endParaRPr lang="en-US"/>
          </a:p>
        </p:txBody>
      </p:sp>
      <p:sp>
        <p:nvSpPr>
          <p:cNvPr id="1048713" name="Footer Placeholder 5"/>
          <p:cNvSpPr>
            <a:spLocks noGrp="1"/>
          </p:cNvSpPr>
          <p:nvPr>
            <p:ph type="ftr" sz="quarter" idx="11"/>
          </p:nvPr>
        </p:nvSpPr>
        <p:spPr/>
        <p:txBody>
          <a:bodyPr/>
          <a:p>
            <a:endParaRPr lang="en-US"/>
          </a:p>
        </p:txBody>
      </p:sp>
      <p:sp>
        <p:nvSpPr>
          <p:cNvPr id="1048714" name="Slide Number Placeholder 6"/>
          <p:cNvSpPr>
            <a:spLocks noGrp="1"/>
          </p:cNvSpPr>
          <p:nvPr>
            <p:ph type="sldNum" sz="quarter" idx="12"/>
          </p:nvPr>
        </p:nvSpPr>
        <p:spPr/>
        <p:txBody>
          <a:bodyPr/>
          <a:p>
            <a:fld id="{B6F15528-21DE-4FAA-801E-634DDDAF4B2B}" type="slidenum">
              <a:rPr lang="en-US" smtClean="0"/>
              <a:t>‹#›</a:t>
            </a:fld>
            <a:endParaRPr lang="en-US"/>
          </a:p>
        </p:txBody>
      </p:sp>
    </p:spTree>
  </p:cSld>
  <p:clrMapOvr>
    <a:overrideClrMapping accent1="accent1" accent2="accent2" accent3="accent3" accent4="accent4" accent5="accent5" accent6="accent6" bg1="lt1" bg2="lt2" tx1="dk1" tx2="dk2"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showMasterSp="0" type="picTx">
  <p:cSld name="Picture with Caption">
    <p:bg>
      <p:bgRef idx="1002">
        <a:schemeClr val="bg1"/>
      </p:bgRef>
    </p:bg>
    <p:spTree>
      <p:nvGrpSpPr>
        <p:cNvPr id="94" name=""/>
        <p:cNvGrpSpPr/>
        <p:nvPr/>
      </p:nvGrpSpPr>
      <p:grpSpPr>
        <a:xfrm>
          <a:off x="0" y="0"/>
          <a:ext cx="0" cy="0"/>
          <a:chOff x="0" y="0"/>
          <a:chExt cx="0" cy="0"/>
        </a:xfrm>
      </p:grpSpPr>
      <p:sp>
        <p:nvSpPr>
          <p:cNvPr id="1048672" name="Text Placeholder 3"/>
          <p:cNvSpPr>
            <a:spLocks noGrp="1"/>
          </p:cNvSpPr>
          <p:nvPr>
            <p:ph type="body" sz="half" idx="2"/>
          </p:nvPr>
        </p:nvSpPr>
        <p:spPr>
          <a:xfrm>
            <a:off x="1141232" y="5443402"/>
            <a:ext cx="7162800" cy="648232"/>
          </a:xfrm>
          <a:noFill/>
        </p:spPr>
        <p:txBody>
          <a:bodyPr anchor="t" lIns="91440" rIns="91440" tIns="0"/>
          <a:lstStyle>
            <a:lvl1pPr algn="r" indent="0" marL="0" marR="18288">
              <a:buNone/>
              <a:defRPr sz="1400"/>
            </a:lvl1pPr>
            <a:lvl2pPr>
              <a:defRPr sz="1200"/>
            </a:lvl2pPr>
            <a:lvl3pPr>
              <a:defRPr sz="1000"/>
            </a:lvl3pPr>
            <a:lvl4pPr>
              <a:defRPr sz="900"/>
            </a:lvl4pPr>
            <a:lvl5pPr>
              <a:defRPr sz="900"/>
            </a:lvl5pPr>
          </a:lstStyle>
          <a:p>
            <a:pPr eaLnBrk="1" hangingPunct="1" latinLnBrk="0" lvl="0"/>
            <a:r>
              <a:rPr kumimoji="0" lang="en-US" smtClean="0"/>
              <a:t>Click to edit Master text styles</a:t>
            </a:r>
          </a:p>
        </p:txBody>
      </p:sp>
      <p:sp>
        <p:nvSpPr>
          <p:cNvPr id="1048673" name="Picture Placeholder 2"/>
          <p:cNvSpPr>
            <a:spLocks noGrp="1"/>
          </p:cNvSpPr>
          <p:nvPr>
            <p:ph type="pic" idx="1"/>
          </p:nvPr>
        </p:nvSpPr>
        <p:spPr>
          <a:xfrm>
            <a:off x="228600" y="189968"/>
            <a:ext cx="8686800" cy="4389120"/>
          </a:xfrm>
          <a:prstGeom prst="rect"/>
          <a:solidFill>
            <a:schemeClr val="bg2"/>
          </a:solidFill>
          <a:ln>
            <a:solidFill>
              <a:schemeClr val="bg1"/>
            </a:solidFill>
          </a:ln>
          <a:effectLst>
            <a:innerShdw blurRad="95250">
              <a:srgbClr val="000000"/>
            </a:innerShdw>
          </a:effectLst>
        </p:spPr>
        <p:txBody>
          <a:bodyPr/>
          <a:lstStyle>
            <a:lvl1pPr indent="0" marL="0">
              <a:buNone/>
              <a:defRPr sz="3200"/>
            </a:lvl1pPr>
          </a:lstStyle>
          <a:p>
            <a:r>
              <a:rPr kumimoji="0" lang="en-US" smtClean="0"/>
              <a:t>Click icon to add picture</a:t>
            </a:r>
            <a:endParaRPr dirty="0" kumimoji="0" lang="en-US"/>
          </a:p>
        </p:txBody>
      </p:sp>
      <p:sp>
        <p:nvSpPr>
          <p:cNvPr id="1048674" name="Date Placeholder 4"/>
          <p:cNvSpPr>
            <a:spLocks noGrp="1"/>
          </p:cNvSpPr>
          <p:nvPr>
            <p:ph type="dt" sz="half" idx="10"/>
          </p:nvPr>
        </p:nvSpPr>
        <p:spPr/>
        <p:txBody>
          <a:bodyPr/>
          <a:lstStyle>
            <a:lvl1pPr>
              <a:defRPr>
                <a:solidFill>
                  <a:schemeClr val="tx1"/>
                </a:solidFill>
              </a:defRPr>
            </a:lvl1pPr>
          </a:lstStyle>
          <a:p>
            <a:fld id="{1D8BD707-D9CF-40AE-B4C6-C98DA3205C09}" type="datetimeFigureOut">
              <a:rPr lang="en-US" smtClean="0"/>
              <a:t>1/28/2019</a:t>
            </a:fld>
            <a:endParaRPr lang="en-US"/>
          </a:p>
        </p:txBody>
      </p:sp>
      <p:sp>
        <p:nvSpPr>
          <p:cNvPr id="1048675"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1048676" name="Slide Number Placeholder 6"/>
          <p:cNvSpPr>
            <a:spLocks noGrp="1"/>
          </p:cNvSpPr>
          <p:nvPr>
            <p:ph type="sldNum" sz="quarter" idx="12"/>
          </p:nvPr>
        </p:nvSpPr>
        <p:spPr/>
        <p:txBody>
          <a:bodyPr/>
          <a:lstStyle>
            <a:lvl1pPr>
              <a:defRPr>
                <a:solidFill>
                  <a:schemeClr val="tx1"/>
                </a:solidFill>
              </a:defRPr>
            </a:lvl1pPr>
          </a:lstStyle>
          <a:p>
            <a:fld id="{B6F15528-21DE-4FAA-801E-634DDDAF4B2B}" type="slidenum">
              <a:rPr lang="en-US" smtClean="0"/>
              <a:t>‹#›</a:t>
            </a:fld>
            <a:endParaRPr lang="en-US"/>
          </a:p>
        </p:txBody>
      </p:sp>
      <p:sp>
        <p:nvSpPr>
          <p:cNvPr id="1048677" name="Title 1"/>
          <p:cNvSpPr>
            <a:spLocks noGrp="1"/>
          </p:cNvSpPr>
          <p:nvPr>
            <p:ph type="title"/>
          </p:nvPr>
        </p:nvSpPr>
        <p:spPr>
          <a:xfrm>
            <a:off x="228600" y="4865122"/>
            <a:ext cx="8075432" cy="562672"/>
          </a:xfrm>
          <a:noFill/>
        </p:spPr>
        <p:txBody>
          <a:bodyPr anchor="t">
            <a:sp3d prstMaterial="softEdge"/>
          </a:bodyPr>
          <a:lstStyle>
            <a:lvl1pPr algn="r" marR="0">
              <a:buNone/>
              <a:defRPr b="0" sz="3000">
                <a:solidFill>
                  <a:schemeClr val="accent1"/>
                </a:solidFill>
                <a:effectLst>
                  <a:outerShdw algn="t" blurRad="50800" dir="5400000" dist="25000" rotWithShape="0">
                    <a:prstClr val="black">
                      <a:alpha val="45000"/>
                    </a:prstClr>
                  </a:outerShdw>
                </a:effectLst>
              </a:defRPr>
            </a:lvl1pPr>
          </a:lstStyle>
          <a:p>
            <a:r>
              <a:rPr kumimoji="0" lang="en-US" smtClean="0"/>
              <a:t>Click to edit Master title style</a:t>
            </a:r>
            <a:endParaRPr kumimoji="0" lang="en-US"/>
          </a:p>
        </p:txBody>
      </p:sp>
      <p:sp>
        <p:nvSpPr>
          <p:cNvPr id="1048678" name="Freeform 7"/>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79" name="Freeform 8"/>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680" name="Right Triangle 9"/>
          <p:cNvSpPr/>
          <p:nvPr/>
        </p:nvSpPr>
        <p:spPr bwMode="auto">
          <a:xfrm>
            <a:off x="-6042" y="5791253"/>
            <a:ext cx="3402314" cy="1080868"/>
          </a:xfrm>
          <a:prstGeom prst="rtTriangle"/>
          <a:blipFill>
            <a:blip xmlns:r="http://schemas.openxmlformats.org/officeDocument/2006/relationships" r:embed="rId1">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kumimoji="0" lang="en-US"/>
          </a:p>
        </p:txBody>
      </p:sp>
      <p:cxnSp>
        <p:nvCxnSpPr>
          <p:cNvPr id="3145730" name="Straight Connector 10"/>
          <p:cNvCxnSpPr>
            <a:cxnSpLocks/>
          </p:cNvCxnSpPr>
          <p:nvPr/>
        </p:nvCxnSpPr>
        <p:spPr>
          <a:xfrm>
            <a:off x="-9237" y="5787738"/>
            <a:ext cx="3405509" cy="108438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681"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kumimoji="0" lang="en-US"/>
          </a:p>
        </p:txBody>
      </p:sp>
      <p:sp>
        <p:nvSpPr>
          <p:cNvPr id="1048682"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r="5400000" dist="254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p>
            <a:pPr algn="l" eaLnBrk="1" hangingPunct="1" latinLnBrk="0"/>
            <a:endParaRPr kumimoji="0" lang="en-US"/>
          </a:p>
        </p:txBody>
      </p:sp>
    </p:spTree>
  </p:cSld>
  <p:clrMapOvr>
    <a:overrideClrMapping accent1="accent1" accent2="accent2" accent3="accent3" accent4="accent4" accent5="accent5" accent6="accent6" bg1="dk1" bg2="dk2" tx1="lt1" tx2="lt2"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type="vertTx">
  <p:cSld name="Title and Vertical Text">
    <p:spTree>
      <p:nvGrpSpPr>
        <p:cNvPr id="95" name=""/>
        <p:cNvGrpSpPr/>
        <p:nvPr/>
      </p:nvGrpSpPr>
      <p:grpSpPr>
        <a:xfrm>
          <a:off x="0" y="0"/>
          <a:ext cx="0" cy="0"/>
          <a:chOff x="0" y="0"/>
          <a:chExt cx="0" cy="0"/>
        </a:xfrm>
      </p:grpSpPr>
      <p:sp>
        <p:nvSpPr>
          <p:cNvPr id="1048683" name="Title 1"/>
          <p:cNvSpPr>
            <a:spLocks noGrp="1"/>
          </p:cNvSpPr>
          <p:nvPr>
            <p:ph type="title"/>
          </p:nvPr>
        </p:nvSpPr>
        <p:spPr/>
        <p:txBody>
          <a:bodyPr/>
          <a:p>
            <a:r>
              <a:rPr kumimoji="0" lang="en-US" smtClean="0"/>
              <a:t>Click to edit Master title style</a:t>
            </a:r>
            <a:endParaRPr kumimoji="0" lang="en-US"/>
          </a:p>
        </p:txBody>
      </p:sp>
      <p:sp>
        <p:nvSpPr>
          <p:cNvPr id="1048684" name="Vertical Text Placeholder 2"/>
          <p:cNvSpPr>
            <a:spLocks noGrp="1"/>
          </p:cNvSpPr>
          <p:nvPr>
            <p:ph type="body" orient="vert" idx="1"/>
          </p:nvPr>
        </p:nvSpPr>
        <p:spPr>
          <a:xfrm>
            <a:off x="457200" y="1481329"/>
            <a:ext cx="8229600" cy="4386071"/>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85" name="Date Placeholder 3"/>
          <p:cNvSpPr>
            <a:spLocks noGrp="1"/>
          </p:cNvSpPr>
          <p:nvPr>
            <p:ph type="dt" sz="half" idx="10"/>
          </p:nvPr>
        </p:nvSpPr>
        <p:spPr/>
        <p:txBody>
          <a:bodyPr/>
          <a:p>
            <a:fld id="{1D8BD707-D9CF-40AE-B4C6-C98DA3205C09}" type="datetimeFigureOut">
              <a:rPr lang="en-US" smtClean="0"/>
              <a:t>1/28/2019</a:t>
            </a:fld>
            <a:endParaRPr lang="en-US"/>
          </a:p>
        </p:txBody>
      </p:sp>
      <p:sp>
        <p:nvSpPr>
          <p:cNvPr id="1048686" name="Footer Placeholder 4"/>
          <p:cNvSpPr>
            <a:spLocks noGrp="1"/>
          </p:cNvSpPr>
          <p:nvPr>
            <p:ph type="ftr" sz="quarter" idx="11"/>
          </p:nvPr>
        </p:nvSpPr>
        <p:spPr/>
        <p:txBody>
          <a:bodyPr/>
          <a:p>
            <a:endParaRPr lang="en-US"/>
          </a:p>
        </p:txBody>
      </p:sp>
      <p:sp>
        <p:nvSpPr>
          <p:cNvPr id="1048687"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type="vertTitleAndTx">
  <p:cSld name="Vertical Title and Text">
    <p:spTree>
      <p:nvGrpSpPr>
        <p:cNvPr id="93" name=""/>
        <p:cNvGrpSpPr/>
        <p:nvPr/>
      </p:nvGrpSpPr>
      <p:grpSpPr>
        <a:xfrm>
          <a:off x="0" y="0"/>
          <a:ext cx="0" cy="0"/>
          <a:chOff x="0" y="0"/>
          <a:chExt cx="0" cy="0"/>
        </a:xfrm>
      </p:grpSpPr>
      <p:sp>
        <p:nvSpPr>
          <p:cNvPr id="1048667" name="Vertical Title 1"/>
          <p:cNvSpPr>
            <a:spLocks noGrp="1"/>
          </p:cNvSpPr>
          <p:nvPr>
            <p:ph type="title" orient="vert"/>
          </p:nvPr>
        </p:nvSpPr>
        <p:spPr>
          <a:xfrm>
            <a:off x="6844013" y="274640"/>
            <a:ext cx="1777470" cy="5592761"/>
          </a:xfrm>
        </p:spPr>
        <p:txBody>
          <a:bodyPr vert="eaVert"/>
          <a:p>
            <a:r>
              <a:rPr kumimoji="0" lang="en-US" smtClean="0"/>
              <a:t>Click to edit Master title style</a:t>
            </a:r>
            <a:endParaRPr kumimoji="0" lang="en-US"/>
          </a:p>
        </p:txBody>
      </p:sp>
      <p:sp>
        <p:nvSpPr>
          <p:cNvPr id="1048668" name="Vertical Text Placeholder 2"/>
          <p:cNvSpPr>
            <a:spLocks noGrp="1"/>
          </p:cNvSpPr>
          <p:nvPr>
            <p:ph type="body" orient="vert" idx="1"/>
          </p:nvPr>
        </p:nvSpPr>
        <p:spPr>
          <a:xfrm>
            <a:off x="457200" y="274641"/>
            <a:ext cx="6324600" cy="5592760"/>
          </a:xfrm>
        </p:spPr>
        <p:txBody>
          <a:bodyPr vert="eaVert"/>
          <a:p>
            <a:pPr eaLnBrk="1" hangingPunct="1" latinLnBrk="0" lvl="0"/>
            <a:r>
              <a:rPr lang="en-US" smtClean="0"/>
              <a:t>Click to edit Master text styles</a:t>
            </a:r>
          </a:p>
          <a:p>
            <a:pPr eaLnBrk="1" hangingPunct="1" latinLnBrk="0" lvl="1"/>
            <a:r>
              <a:rPr lang="en-US" smtClean="0"/>
              <a:t>Second level</a:t>
            </a:r>
          </a:p>
          <a:p>
            <a:pPr eaLnBrk="1" hangingPunct="1" latinLnBrk="0" lvl="2"/>
            <a:r>
              <a:rPr lang="en-US" smtClean="0"/>
              <a:t>Third level</a:t>
            </a:r>
          </a:p>
          <a:p>
            <a:pPr eaLnBrk="1" hangingPunct="1" latinLnBrk="0" lvl="3"/>
            <a:r>
              <a:rPr lang="en-US" smtClean="0"/>
              <a:t>Fourth level</a:t>
            </a:r>
          </a:p>
          <a:p>
            <a:pPr eaLnBrk="1" hangingPunct="1" latinLnBrk="0" lvl="4"/>
            <a:r>
              <a:rPr lang="en-US" smtClean="0"/>
              <a:t>Fifth level</a:t>
            </a:r>
            <a:endParaRPr kumimoji="0" lang="en-US"/>
          </a:p>
        </p:txBody>
      </p:sp>
      <p:sp>
        <p:nvSpPr>
          <p:cNvPr id="1048669" name="Date Placeholder 3"/>
          <p:cNvSpPr>
            <a:spLocks noGrp="1"/>
          </p:cNvSpPr>
          <p:nvPr>
            <p:ph type="dt" sz="half" idx="10"/>
          </p:nvPr>
        </p:nvSpPr>
        <p:spPr/>
        <p:txBody>
          <a:bodyPr/>
          <a:p>
            <a:fld id="{1D8BD707-D9CF-40AE-B4C6-C98DA3205C09}" type="datetimeFigureOut">
              <a:rPr lang="en-US" smtClean="0"/>
              <a:t>1/28/2019</a:t>
            </a:fld>
            <a:endParaRPr lang="en-US"/>
          </a:p>
        </p:txBody>
      </p:sp>
      <p:sp>
        <p:nvSpPr>
          <p:cNvPr id="1048670" name="Footer Placeholder 4"/>
          <p:cNvSpPr>
            <a:spLocks noGrp="1"/>
          </p:cNvSpPr>
          <p:nvPr>
            <p:ph type="ftr" sz="quarter" idx="11"/>
          </p:nvPr>
        </p:nvSpPr>
        <p:spPr/>
        <p:txBody>
          <a:bodyPr/>
          <a:p>
            <a:endParaRPr lang="en-US"/>
          </a:p>
        </p:txBody>
      </p:sp>
      <p:sp>
        <p:nvSpPr>
          <p:cNvPr id="1048671" name="Slide Number Placeholder 5"/>
          <p:cNvSpPr>
            <a:spLocks noGrp="1"/>
          </p:cNvSpPr>
          <p:nvPr>
            <p:ph type="sldNum" sz="quarter" idx="12"/>
          </p:nvPr>
        </p:nvSpPr>
        <p:spPr/>
        <p:txBody>
          <a:bodyPr/>
          <a:p>
            <a:fld id="{B6F15528-21DE-4FAA-801E-634DDDAF4B2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image" Target="../media/image1.jpeg"/><Relationship Id="rId1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2" name=""/>
        <p:cNvGrpSpPr/>
        <p:nvPr/>
      </p:nvGrpSpPr>
      <p:grpSpPr>
        <a:xfrm>
          <a:off x="0" y="0"/>
          <a:ext cx="0" cy="0"/>
          <a:chOff x="0" y="0"/>
          <a:chExt cx="0" cy="0"/>
        </a:xfrm>
      </p:grpSpPr>
      <p:sp>
        <p:nvSpPr>
          <p:cNvPr id="1048576" name="Freeform 12"/>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77" name="Freeform 11"/>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anchor="t" bIns="45720" compatLnSpc="1" lIns="91440" rIns="91440" tIns="45720" vert="horz" wrap="square"/>
          <a:p>
            <a:endParaRPr kumimoji="0" lang="en-US"/>
          </a:p>
        </p:txBody>
      </p:sp>
      <p:sp>
        <p:nvSpPr>
          <p:cNvPr id="1048578" name="Right Triangle 13"/>
          <p:cNvSpPr/>
          <p:nvPr/>
        </p:nvSpPr>
        <p:spPr bwMode="auto">
          <a:xfrm>
            <a:off x="-6042" y="5791253"/>
            <a:ext cx="3402314" cy="1080868"/>
          </a:xfrm>
          <a:prstGeom prst="rtTriangle"/>
          <a:blipFill>
            <a:blip xmlns:r="http://schemas.openxmlformats.org/officeDocument/2006/relationships" r:embed="rId12">
              <a:alphaModFix amt="50000"/>
            </a:blip>
            <a:tile algn="t" flip="none" sx="50000" sy="50000" tx="0" ty="0"/>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gradFill>
            </a:fillOverlay>
          </a:effectLst>
        </p:spPr>
        <p:style>
          <a:lnRef idx="3">
            <a:schemeClr val="lt1"/>
          </a:lnRef>
          <a:fillRef idx="1">
            <a:schemeClr val="accent1"/>
          </a:fillRef>
          <a:effectRef idx="1">
            <a:schemeClr val="accent1"/>
          </a:effectRef>
          <a:fontRef idx="minor">
            <a:schemeClr val="lt1"/>
          </a:fontRef>
        </p:style>
        <p:txBody>
          <a:bodyPr anchor="ctr" bIns="45720" compatLnSpc="1" lIns="91440" rIns="91440" tIns="45720" vert="horz" wrap="square"/>
          <a:p>
            <a:pPr algn="ctr" eaLnBrk="1" hangingPunct="1" latinLnBrk="0"/>
            <a:endParaRPr kumimoji="0" lang="en-US"/>
          </a:p>
        </p:txBody>
      </p:sp>
      <p:cxnSp>
        <p:nvCxnSpPr>
          <p:cNvPr id="3145728" name="Straight Connector 14"/>
          <p:cNvCxnSpPr>
            <a:cxnSpLocks/>
          </p:cNvCxnSpPr>
          <p:nvPr/>
        </p:nvCxnSpPr>
        <p:spPr>
          <a:xfrm>
            <a:off x="-9237" y="5787738"/>
            <a:ext cx="3405509" cy="1084383"/>
          </a:xfrm>
          <a:prstGeom prst="line"/>
          <a:noFill/>
          <a:ln w="12065" cap="flat" cmpd="sng" algn="ctr">
            <a:gradFill>
              <a:gsLst>
                <a:gs pos="15000">
                  <a:schemeClr val="accent1">
                    <a:shade val="40000"/>
                    <a:satMod val="110000"/>
                  </a:schemeClr>
                </a:gs>
                <a:gs pos="45000">
                  <a:schemeClr val="accent1">
                    <a:tint val="7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048579" name="Title Placeholder 8"/>
          <p:cNvSpPr>
            <a:spLocks noGrp="1"/>
          </p:cNvSpPr>
          <p:nvPr>
            <p:ph type="title"/>
          </p:nvPr>
        </p:nvSpPr>
        <p:spPr>
          <a:xfrm>
            <a:off x="457200" y="274638"/>
            <a:ext cx="8229600" cy="1143000"/>
          </a:xfrm>
          <a:prstGeom prst="rect"/>
        </p:spPr>
        <p:txBody>
          <a:bodyPr anchor="ctr" vert="horz">
            <a:normAutofit/>
            <a:scene3d>
              <a:camera prst="orthographicFront"/>
              <a:lightRig dir="t" rig="soft"/>
            </a:scene3d>
            <a:sp3d prstMaterial="softEdge">
              <a:bevelT w="25400" h="25400"/>
            </a:sp3d>
          </a:bodyPr>
          <a:p>
            <a:r>
              <a:rPr kumimoji="0" lang="en-US" smtClean="0"/>
              <a:t>Click to edit Master title style</a:t>
            </a:r>
            <a:endParaRPr kumimoji="0" lang="en-US"/>
          </a:p>
        </p:txBody>
      </p:sp>
      <p:sp>
        <p:nvSpPr>
          <p:cNvPr id="1048580" name="Text Placeholder 29"/>
          <p:cNvSpPr>
            <a:spLocks noGrp="1"/>
          </p:cNvSpPr>
          <p:nvPr>
            <p:ph type="body" idx="1"/>
          </p:nvPr>
        </p:nvSpPr>
        <p:spPr>
          <a:xfrm>
            <a:off x="457200" y="1481328"/>
            <a:ext cx="8229600" cy="4525963"/>
          </a:xfrm>
          <a:prstGeom prst="rect"/>
        </p:spPr>
        <p:txBody>
          <a:bodyPr vert="horz">
            <a:normAutofit/>
          </a:bodyPr>
          <a:p>
            <a:pPr eaLnBrk="1" hangingPunct="1" latinLnBrk="0" lvl="0"/>
            <a:r>
              <a:rPr kumimoji="0" lang="en-US" smtClean="0"/>
              <a:t>Click to edit Master text styles</a:t>
            </a:r>
          </a:p>
          <a:p>
            <a:pPr eaLnBrk="1" hangingPunct="1" latinLnBrk="0" lvl="1"/>
            <a:r>
              <a:rPr kumimoji="0" lang="en-US" smtClean="0"/>
              <a:t>Second level</a:t>
            </a:r>
          </a:p>
          <a:p>
            <a:pPr eaLnBrk="1" hangingPunct="1" latinLnBrk="0" lvl="2"/>
            <a:r>
              <a:rPr kumimoji="0" lang="en-US" smtClean="0"/>
              <a:t>Third level</a:t>
            </a:r>
          </a:p>
          <a:p>
            <a:pPr eaLnBrk="1" hangingPunct="1" latinLnBrk="0" lvl="3"/>
            <a:r>
              <a:rPr kumimoji="0" lang="en-US" smtClean="0"/>
              <a:t>Fourth level</a:t>
            </a:r>
          </a:p>
          <a:p>
            <a:pPr eaLnBrk="1" hangingPunct="1" latinLnBrk="0" lvl="4"/>
            <a:r>
              <a:rPr kumimoji="0" lang="en-US" smtClean="0"/>
              <a:t>Fifth level</a:t>
            </a:r>
            <a:endParaRPr kumimoji="0" lang="en-US"/>
          </a:p>
        </p:txBody>
      </p:sp>
      <p:sp>
        <p:nvSpPr>
          <p:cNvPr id="1048581" name="Date Placeholder 9"/>
          <p:cNvSpPr>
            <a:spLocks noGrp="1"/>
          </p:cNvSpPr>
          <p:nvPr>
            <p:ph type="dt" sz="half" idx="2"/>
          </p:nvPr>
        </p:nvSpPr>
        <p:spPr>
          <a:xfrm>
            <a:off x="6727032" y="6407944"/>
            <a:ext cx="1920240" cy="365760"/>
          </a:xfrm>
          <a:prstGeom prst="rect"/>
        </p:spPr>
        <p:txBody>
          <a:bodyPr anchor="b" vert="horz"/>
          <a:lstStyle>
            <a:lvl1pPr algn="l" eaLnBrk="1" hangingPunct="1" latinLnBrk="0">
              <a:defRPr sz="1000" kumimoji="0">
                <a:solidFill>
                  <a:schemeClr val="tx1"/>
                </a:solidFill>
              </a:defRPr>
            </a:lvl1pPr>
          </a:lstStyle>
          <a:p>
            <a:fld id="{1D8BD707-D9CF-40AE-B4C6-C98DA3205C09}" type="datetimeFigureOut">
              <a:rPr lang="en-US" smtClean="0"/>
              <a:t>1/28/2019</a:t>
            </a:fld>
            <a:endParaRPr lang="en-US"/>
          </a:p>
        </p:txBody>
      </p:sp>
      <p:sp>
        <p:nvSpPr>
          <p:cNvPr id="1048582" name="Footer Placeholder 21"/>
          <p:cNvSpPr>
            <a:spLocks noGrp="1"/>
          </p:cNvSpPr>
          <p:nvPr>
            <p:ph type="ftr" sz="quarter" idx="3"/>
          </p:nvPr>
        </p:nvSpPr>
        <p:spPr>
          <a:xfrm>
            <a:off x="4380072" y="6407944"/>
            <a:ext cx="2350681" cy="365125"/>
          </a:xfrm>
          <a:prstGeom prst="rect"/>
        </p:spPr>
        <p:txBody>
          <a:bodyPr anchor="b" vert="horz"/>
          <a:lstStyle>
            <a:lvl1pPr algn="r" eaLnBrk="1" hangingPunct="1" latinLnBrk="0">
              <a:defRPr sz="1000" kumimoji="0">
                <a:solidFill>
                  <a:schemeClr val="tx1"/>
                </a:solidFill>
              </a:defRPr>
            </a:lvl1pPr>
          </a:lstStyle>
          <a:p>
            <a:endParaRPr lang="en-US"/>
          </a:p>
        </p:txBody>
      </p:sp>
      <p:sp>
        <p:nvSpPr>
          <p:cNvPr id="1048583" name="Slide Number Placeholder 17"/>
          <p:cNvSpPr>
            <a:spLocks noGrp="1"/>
          </p:cNvSpPr>
          <p:nvPr>
            <p:ph type="sldNum" sz="quarter" idx="4"/>
          </p:nvPr>
        </p:nvSpPr>
        <p:spPr>
          <a:xfrm>
            <a:off x="8647272" y="6407944"/>
            <a:ext cx="365760" cy="365125"/>
          </a:xfrm>
          <a:prstGeom prst="rect"/>
        </p:spPr>
        <p:txBody>
          <a:bodyPr anchor="b" vert="horz"/>
          <a:lstStyle>
            <a:lvl1pPr algn="r" eaLnBrk="1" hangingPunct="1" latinLnBrk="0">
              <a:defRPr b="0" sz="1000" kumimoji="0">
                <a:solidFill>
                  <a:schemeClr val="tx1"/>
                </a:solidFill>
              </a:defRPr>
            </a:lvl1pPr>
          </a:lstStyle>
          <a:p>
            <a:fld id="{B6F15528-21DE-4FAA-801E-634DDDAF4B2B}" type="slidenum">
              <a:rPr lang="en-US" smtClean="0"/>
              <a:t>‹#›</a:t>
            </a:fld>
            <a:endParaRPr lang="en-US"/>
          </a:p>
        </p:txBody>
      </p:sp>
    </p:spTree>
  </p:cSld>
  <p:clrMap accent1="accent1" accent2="accent2" accent3="accent3" accent4="accent4" accent5="accent5" accent6="accent6" bg1="lt1" bg2="lt2" tx1="dk1" tx2="dk2"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eaLnBrk="1" hangingPunct="1" latinLnBrk="0" rtl="0">
        <a:spcBef>
          <a:spcPct val="0"/>
        </a:spcBef>
        <a:buNone/>
        <a:defRPr b="1" sz="4100" kern="1200" kumimoji="0">
          <a:solidFill>
            <a:schemeClr val="tx2"/>
          </a:solidFill>
          <a:effectLst>
            <a:outerShdw algn="tl" blurRad="31750" dir="5400000" dist="25400" rotWithShape="0">
              <a:srgbClr val="000000">
                <a:alpha val="25000"/>
              </a:srgbClr>
            </a:outerShdw>
          </a:effectLst>
          <a:latin typeface="+mj-lt"/>
          <a:ea typeface="+mj-ea"/>
          <a:cs typeface="+mj-cs"/>
        </a:defRPr>
      </a:lvl1pPr>
    </p:titleStyle>
    <p:bodyStyle>
      <a:lvl1pPr algn="l" eaLnBrk="1" hangingPunct="1" indent="-256032" latinLnBrk="0" marL="365760" rtl="0">
        <a:spcBef>
          <a:spcPts val="400"/>
        </a:spcBef>
        <a:spcAft>
          <a:spcPts val="0"/>
        </a:spcAft>
        <a:buClr>
          <a:schemeClr val="accent1"/>
        </a:buClr>
        <a:buSzPct val="68000"/>
        <a:buFont typeface="Wingdings 3"/>
        <a:buChar char=""/>
        <a:defRPr sz="2700" kern="1200" kumimoji="0">
          <a:solidFill>
            <a:schemeClr val="tx1"/>
          </a:solidFill>
          <a:latin typeface="+mn-lt"/>
          <a:ea typeface="+mn-ea"/>
          <a:cs typeface="+mn-cs"/>
        </a:defRPr>
      </a:lvl1pPr>
      <a:lvl2pPr algn="l" eaLnBrk="1" hangingPunct="1" indent="-228600" latinLnBrk="0" marL="621792" rtl="0">
        <a:spcBef>
          <a:spcPts val="324"/>
        </a:spcBef>
        <a:buClr>
          <a:schemeClr val="accent1"/>
        </a:buClr>
        <a:buFont typeface="Verdana"/>
        <a:buChar char="◦"/>
        <a:defRPr sz="2300" kern="1200" kumimoji="0">
          <a:solidFill>
            <a:schemeClr val="tx1"/>
          </a:solidFill>
          <a:latin typeface="+mn-lt"/>
          <a:ea typeface="+mn-ea"/>
          <a:cs typeface="+mn-cs"/>
        </a:defRPr>
      </a:lvl2pPr>
      <a:lvl3pPr algn="l" eaLnBrk="1" hangingPunct="1" indent="-228600" latinLnBrk="0" marL="859536" rtl="0">
        <a:spcBef>
          <a:spcPts val="350"/>
        </a:spcBef>
        <a:buClr>
          <a:schemeClr val="accent2"/>
        </a:buClr>
        <a:buSzPct val="100000"/>
        <a:buFont typeface="Wingdings 2"/>
        <a:buChar char=""/>
        <a:defRPr sz="2100" kern="1200" kumimoji="0">
          <a:solidFill>
            <a:schemeClr val="tx1"/>
          </a:solidFill>
          <a:latin typeface="+mn-lt"/>
          <a:ea typeface="+mn-ea"/>
          <a:cs typeface="+mn-cs"/>
        </a:defRPr>
      </a:lvl3pPr>
      <a:lvl4pPr algn="l" eaLnBrk="1" hangingPunct="1" indent="-228600" latinLnBrk="0" marL="1143000" rtl="0">
        <a:spcBef>
          <a:spcPts val="350"/>
        </a:spcBef>
        <a:buClr>
          <a:schemeClr val="accent2"/>
        </a:buClr>
        <a:buFont typeface="Wingdings 2"/>
        <a:buChar char=""/>
        <a:defRPr sz="1900" kern="1200" kumimoji="0">
          <a:solidFill>
            <a:schemeClr val="tx1"/>
          </a:solidFill>
          <a:latin typeface="+mn-lt"/>
          <a:ea typeface="+mn-ea"/>
          <a:cs typeface="+mn-cs"/>
        </a:defRPr>
      </a:lvl4pPr>
      <a:lvl5pPr algn="l" eaLnBrk="1" hangingPunct="1" indent="-228600" latinLnBrk="0" marL="1371600" rtl="0">
        <a:spcBef>
          <a:spcPts val="350"/>
        </a:spcBef>
        <a:buClr>
          <a:schemeClr val="accent2"/>
        </a:buClr>
        <a:buFont typeface="Wingdings 2"/>
        <a:buChar char=""/>
        <a:defRPr sz="1800" kern="1200" kumimoji="0">
          <a:solidFill>
            <a:schemeClr val="tx1"/>
          </a:solidFill>
          <a:latin typeface="+mn-lt"/>
          <a:ea typeface="+mn-ea"/>
          <a:cs typeface="+mn-cs"/>
        </a:defRPr>
      </a:lvl5pPr>
      <a:lvl6pPr algn="l" eaLnBrk="1" hangingPunct="1" indent="-228600" latinLnBrk="0" marL="1600200" rtl="0">
        <a:spcBef>
          <a:spcPts val="350"/>
        </a:spcBef>
        <a:buClr>
          <a:schemeClr val="accent3"/>
        </a:buClr>
        <a:buFont typeface="Wingdings 2"/>
        <a:buChar char=""/>
        <a:defRPr sz="1800" kern="1200" kumimoji="0">
          <a:solidFill>
            <a:schemeClr val="tx1"/>
          </a:solidFill>
          <a:latin typeface="+mn-lt"/>
          <a:ea typeface="+mn-ea"/>
          <a:cs typeface="+mn-cs"/>
        </a:defRPr>
      </a:lvl6pPr>
      <a:lvl7pPr algn="l" eaLnBrk="1" hangingPunct="1" indent="-228600" latinLnBrk="0" marL="1828800" rtl="0">
        <a:spcBef>
          <a:spcPts val="350"/>
        </a:spcBef>
        <a:buClr>
          <a:schemeClr val="accent3"/>
        </a:buClr>
        <a:buFont typeface="Wingdings 2"/>
        <a:buChar char=""/>
        <a:defRPr sz="1600" kern="1200" kumimoji="0">
          <a:solidFill>
            <a:schemeClr val="tx1"/>
          </a:solidFill>
          <a:latin typeface="+mn-lt"/>
          <a:ea typeface="+mn-ea"/>
          <a:cs typeface="+mn-cs"/>
        </a:defRPr>
      </a:lvl7pPr>
      <a:lvl8pPr algn="l" eaLnBrk="1" hangingPunct="1" indent="-228600" latinLnBrk="0" marL="2057400" rtl="0">
        <a:spcBef>
          <a:spcPts val="350"/>
        </a:spcBef>
        <a:buClr>
          <a:schemeClr val="accent3"/>
        </a:buClr>
        <a:buFont typeface="Wingdings 2"/>
        <a:buChar char=""/>
        <a:defRPr sz="1600" kern="1200" kumimoji="0">
          <a:solidFill>
            <a:schemeClr val="tx1"/>
          </a:solidFill>
          <a:latin typeface="+mn-lt"/>
          <a:ea typeface="+mn-ea"/>
          <a:cs typeface="+mn-cs"/>
        </a:defRPr>
      </a:lvl8pPr>
      <a:lvl9pPr algn="l" eaLnBrk="1" hangingPunct="1" indent="-228600" latinLnBrk="0" marL="2286000" rtl="0">
        <a:spcBef>
          <a:spcPts val="350"/>
        </a:spcBef>
        <a:buClr>
          <a:schemeClr val="accent3"/>
        </a:buClr>
        <a:buFont typeface="Wingdings 2"/>
        <a:buChar char=""/>
        <a:defRPr baseline="0" sz="1600" kern="1200" kumimoji="0">
          <a:solidFill>
            <a:schemeClr val="tx1"/>
          </a:solidFill>
          <a:latin typeface="+mn-lt"/>
          <a:ea typeface="+mn-ea"/>
          <a:cs typeface="+mn-cs"/>
        </a:defRPr>
      </a:lvl9pPr>
    </p:bodyStyle>
    <p:otherStyle>
      <a:lvl1pPr algn="l" eaLnBrk="1" hangingPunct="1" latinLnBrk="0" marL="0" rtl="0">
        <a:defRPr kern="1200" kumimoji="0">
          <a:solidFill>
            <a:schemeClr val="tx1"/>
          </a:solidFill>
          <a:latin typeface="+mn-lt"/>
          <a:ea typeface="+mn-ea"/>
          <a:cs typeface="+mn-cs"/>
        </a:defRPr>
      </a:lvl1pPr>
      <a:lvl2pPr algn="l" eaLnBrk="1" hangingPunct="1" latinLnBrk="0" marL="457200" rtl="0">
        <a:defRPr kern="1200" kumimoji="0">
          <a:solidFill>
            <a:schemeClr val="tx1"/>
          </a:solidFill>
          <a:latin typeface="+mn-lt"/>
          <a:ea typeface="+mn-ea"/>
          <a:cs typeface="+mn-cs"/>
        </a:defRPr>
      </a:lvl2pPr>
      <a:lvl3pPr algn="l" eaLnBrk="1" hangingPunct="1" latinLnBrk="0" marL="914400" rtl="0">
        <a:defRPr kern="1200" kumimoji="0">
          <a:solidFill>
            <a:schemeClr val="tx1"/>
          </a:solidFill>
          <a:latin typeface="+mn-lt"/>
          <a:ea typeface="+mn-ea"/>
          <a:cs typeface="+mn-cs"/>
        </a:defRPr>
      </a:lvl3pPr>
      <a:lvl4pPr algn="l" eaLnBrk="1" hangingPunct="1" latinLnBrk="0" marL="1371600" rtl="0">
        <a:defRPr kern="1200" kumimoji="0">
          <a:solidFill>
            <a:schemeClr val="tx1"/>
          </a:solidFill>
          <a:latin typeface="+mn-lt"/>
          <a:ea typeface="+mn-ea"/>
          <a:cs typeface="+mn-cs"/>
        </a:defRPr>
      </a:lvl4pPr>
      <a:lvl5pPr algn="l" eaLnBrk="1" hangingPunct="1" latinLnBrk="0" marL="1828800" rtl="0">
        <a:defRPr kern="1200" kumimoji="0">
          <a:solidFill>
            <a:schemeClr val="tx1"/>
          </a:solidFill>
          <a:latin typeface="+mn-lt"/>
          <a:ea typeface="+mn-ea"/>
          <a:cs typeface="+mn-cs"/>
        </a:defRPr>
      </a:lvl5pPr>
      <a:lvl6pPr algn="l" eaLnBrk="1" hangingPunct="1" latinLnBrk="0" marL="2286000" rtl="0">
        <a:defRPr kern="1200" kumimoji="0">
          <a:solidFill>
            <a:schemeClr val="tx1"/>
          </a:solidFill>
          <a:latin typeface="+mn-lt"/>
          <a:ea typeface="+mn-ea"/>
          <a:cs typeface="+mn-cs"/>
        </a:defRPr>
      </a:lvl6pPr>
      <a:lvl7pPr algn="l" eaLnBrk="1" hangingPunct="1" latinLnBrk="0" marL="2743200" rtl="0">
        <a:defRPr kern="1200" kumimoji="0">
          <a:solidFill>
            <a:schemeClr val="tx1"/>
          </a:solidFill>
          <a:latin typeface="+mn-lt"/>
          <a:ea typeface="+mn-ea"/>
          <a:cs typeface="+mn-cs"/>
        </a:defRPr>
      </a:lvl7pPr>
      <a:lvl8pPr algn="l" eaLnBrk="1" hangingPunct="1" latinLnBrk="0" marL="3200400" rtl="0">
        <a:defRPr kern="1200" kumimoji="0">
          <a:solidFill>
            <a:schemeClr val="tx1"/>
          </a:solidFill>
          <a:latin typeface="+mn-lt"/>
          <a:ea typeface="+mn-ea"/>
          <a:cs typeface="+mn-cs"/>
        </a:defRPr>
      </a:lvl8pPr>
      <a:lvl9pPr algn="l" eaLnBrk="1" hangingPunct="1" latinLnBrk="0" marL="3657600" rtl="0">
        <a:defRPr kern="1200" kumimoji="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image" Target="../media/image2.jpeg"/><Relationship Id="rId2"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image" Target="../media/image3.jpeg"/><Relationship Id="rId2"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image" Target="../media/image4.jpeg"/><Relationship Id="rId2"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image" Target="../media/image5.jpeg"/><Relationship Id="rId2"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image" Target="../media/image6.jpeg"/><Relationship Id="rId2" Type="http://schemas.openxmlformats.org/officeDocument/2006/relationships/image" Target="../media/image7.jpeg"/><Relationship Id="rId3"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image" Target="../media/image8.jpeg"/><Relationship Id="rId2" Type="http://schemas.openxmlformats.org/officeDocument/2006/relationships/image" Target="../media/image9.jpeg"/><Relationship Id="rId3"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image" Target="../media/image10.jpeg"/><Relationship Id="rId2"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image" Target="../media/image12.jpeg"/><Relationship Id="rId2"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image" Target="../media/image13.jpeg"/><Relationship Id="rId2"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image" Target="../media/image14.jpeg"/><Relationship Id="rId2"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hyperlink" Target="https://en.wikipedia.org/wiki/Internal_combustion_engine" TargetMode="External"/><Relationship Id="rId2" Type="http://schemas.openxmlformats.org/officeDocument/2006/relationships/hyperlink" Target="https://www.bartleby.com/essay/The-Conventional-Internal-Combustion-Engine-PKL5DBXYLJ5Q" TargetMode="External"/><Relationship Id="rId3" Type="http://schemas.openxmlformats.org/officeDocument/2006/relationships/hyperlink" Target="http://www.vssut.ac.in/lecture_notes/lecture1429900545.pdf" TargetMode="External"/><Relationship Id="rId4" Type="http://schemas.openxmlformats.org/officeDocument/2006/relationships/hyperlink" Target="https://www.toyota-europe.com/world-of-toyota/feel/environment/better-air/conventional-engines" TargetMode="External"/><Relationship Id="rId5" Type="http://schemas.openxmlformats.org/officeDocument/2006/relationships/hyperlink" Target="http://web.iitd.ac.in/~ravimr/courses/mel345/classification.pdf" TargetMode="External"/><Relationship Id="rId6" Type="http://schemas.openxmlformats.org/officeDocument/2006/relationships/hyperlink" Target="https://www.popularmechanics.com/cars/g195/5-alternative-engine-architectures/" TargetMode="External"/><Relationship Id="rId7" Type="http://schemas.openxmlformats.org/officeDocument/2006/relationships/hyperlink" Target="https://www.popularmechanics.com/home/tools/reviews/a3119/cordless-drill-driver-vs-impact-driver-which-do-you-need-14583956/" TargetMode="External"/><Relationship Id="rId8" Type="http://schemas.openxmlformats.org/officeDocument/2006/relationships/hyperlink" Target="https://www.popularmechanics.com/space/moon-mars/a25995626/meteorite-moon-lunar-eclipse/" TargetMode="External"/><Relationship Id="rId9" Type="http://schemas.openxmlformats.org/officeDocument/2006/relationships/hyperlink" Target="https://www.popularmechanics.com/home/a26012711/diy-shelves/" TargetMode="External"/><Relationship Id="rId10" Type="http://schemas.openxmlformats.org/officeDocument/2006/relationships/hyperlink" Target="https://energyeducation.ca/encyclopedia/Reciprocating_engine" TargetMode="External"/><Relationship Id="rId11" Type="http://schemas.openxmlformats.org/officeDocument/2006/relationships/hyperlink" Target="https://www.sciencedirect.com/topics/chemistry/reciprocating-engines" TargetMode="External"/><Relationship Id="rId12" Type="http://schemas.openxmlformats.org/officeDocument/2006/relationships/hyperlink" Target="https://www.petropedia.com/definition/8613/reciprocating-engine" TargetMode="External"/><Relationship Id="rId13" Type="http://schemas.openxmlformats.org/officeDocument/2006/relationships/hyperlink" Target="https://nptel.ac.in/courses/101101001/downloads/Intro-Propulsion-Lect-25.pdf" TargetMode="External"/><Relationship Id="rId14" Type="http://schemas.openxmlformats.org/officeDocument/2006/relationships/hyperlink" Target="https://www.wartsila.com/energy/learning-center/technical-comparisons/combustion-engine-for-power-generation-introduction" TargetMode="External"/><Relationship Id="rId15"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image" Target="../media/image15.jpeg"/><Relationship Id="rId2"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25" name=""/>
        <p:cNvGrpSpPr/>
        <p:nvPr/>
      </p:nvGrpSpPr>
      <p:grpSpPr>
        <a:xfrm>
          <a:off x="0" y="0"/>
          <a:ext cx="0" cy="0"/>
          <a:chOff x="0" y="0"/>
          <a:chExt cx="0" cy="0"/>
        </a:xfrm>
      </p:grpSpPr>
      <p:sp>
        <p:nvSpPr>
          <p:cNvPr id="1048589" name="Content Placeholder 1"/>
          <p:cNvSpPr>
            <a:spLocks noGrp="1"/>
          </p:cNvSpPr>
          <p:nvPr>
            <p:ph idx="1"/>
          </p:nvPr>
        </p:nvSpPr>
        <p:spPr>
          <a:xfrm>
            <a:off x="266700" y="2971800"/>
            <a:ext cx="8229600" cy="2845374"/>
          </a:xfrm>
        </p:spPr>
        <p:txBody>
          <a:bodyPr>
            <a:normAutofit/>
          </a:bodyPr>
          <a:p>
            <a:pPr algn="ctr">
              <a:buNone/>
            </a:pPr>
            <a:r>
              <a:rPr dirty="0" sz="4000" lang="en-US" smtClean="0">
                <a:latin typeface="Arial" pitchFamily="34" charset="0"/>
                <a:cs typeface="Arial" pitchFamily="34" charset="0"/>
              </a:rPr>
              <a:t>Developed</a:t>
            </a:r>
          </a:p>
          <a:p>
            <a:pPr algn="ctr">
              <a:buNone/>
            </a:pPr>
            <a:r>
              <a:rPr dirty="0" sz="4000" lang="en-US" smtClean="0">
                <a:latin typeface="Arial" pitchFamily="34" charset="0"/>
                <a:cs typeface="Arial" pitchFamily="34" charset="0"/>
              </a:rPr>
              <a:t>By</a:t>
            </a:r>
          </a:p>
          <a:p>
            <a:pPr algn="ctr">
              <a:buNone/>
            </a:pPr>
            <a:r>
              <a:rPr dirty="0" sz="4000" lang="en-US" err="1" smtClean="0">
                <a:latin typeface="Arial" pitchFamily="34" charset="0"/>
                <a:cs typeface="Arial" pitchFamily="34" charset="0"/>
              </a:rPr>
              <a:t>Rahul</a:t>
            </a:r>
            <a:r>
              <a:rPr dirty="0" sz="4000" lang="en-US" smtClean="0">
                <a:latin typeface="Arial" pitchFamily="34" charset="0"/>
                <a:cs typeface="Arial" pitchFamily="34" charset="0"/>
              </a:rPr>
              <a:t> </a:t>
            </a:r>
            <a:r>
              <a:rPr dirty="0" sz="4000" lang="en-US" err="1" smtClean="0">
                <a:latin typeface="Arial" pitchFamily="34" charset="0"/>
                <a:cs typeface="Arial" pitchFamily="34" charset="0"/>
              </a:rPr>
              <a:t>kumar</a:t>
            </a:r>
            <a:r>
              <a:rPr dirty="0" sz="4000" lang="en-US" smtClean="0">
                <a:latin typeface="Arial" pitchFamily="34" charset="0"/>
                <a:cs typeface="Arial" pitchFamily="34" charset="0"/>
              </a:rPr>
              <a:t> </a:t>
            </a:r>
          </a:p>
        </p:txBody>
      </p:sp>
      <p:sp>
        <p:nvSpPr>
          <p:cNvPr id="1048590" name="Title 2"/>
          <p:cNvSpPr>
            <a:spLocks noGrp="1"/>
          </p:cNvSpPr>
          <p:nvPr>
            <p:ph type="title"/>
          </p:nvPr>
        </p:nvSpPr>
        <p:spPr>
          <a:xfrm>
            <a:off x="457200" y="274638"/>
            <a:ext cx="8229600" cy="2239962"/>
          </a:xfrm>
        </p:spPr>
        <p:txBody>
          <a:bodyPr>
            <a:normAutofit/>
          </a:bodyPr>
          <a:p>
            <a:pPr algn="ctr"/>
            <a:r>
              <a:rPr dirty="0" sz="4000" lang="en-US" smtClean="0">
                <a:latin typeface="Arial" pitchFamily="34" charset="0"/>
                <a:cs typeface="Arial" pitchFamily="34" charset="0"/>
              </a:rPr>
              <a:t>Presenting </a:t>
            </a:r>
            <a:br>
              <a:rPr dirty="0" sz="4000" lang="en-US" smtClean="0">
                <a:latin typeface="Arial" pitchFamily="34" charset="0"/>
                <a:cs typeface="Arial" pitchFamily="34" charset="0"/>
              </a:rPr>
            </a:br>
            <a:r>
              <a:rPr dirty="0" sz="4000" lang="en-US" smtClean="0">
                <a:latin typeface="Arial" pitchFamily="34" charset="0"/>
                <a:cs typeface="Arial" pitchFamily="34" charset="0"/>
              </a:rPr>
              <a:t>“Dr</a:t>
            </a:r>
            <a:r>
              <a:rPr dirty="0" sz="4000" lang="en-US" smtClean="0">
                <a:latin typeface="Arial" pitchFamily="34" charset="0"/>
                <a:cs typeface="Arial" pitchFamily="34" charset="0"/>
              </a:rPr>
              <a:t>. </a:t>
            </a:r>
            <a:r>
              <a:rPr dirty="0" sz="4000" lang="en-US" err="1" smtClean="0">
                <a:latin typeface="Arial" pitchFamily="34" charset="0"/>
                <a:cs typeface="Arial" pitchFamily="34" charset="0"/>
              </a:rPr>
              <a:t>Bhim</a:t>
            </a:r>
            <a:r>
              <a:rPr dirty="0" sz="4000" lang="en-US" smtClean="0">
                <a:latin typeface="Arial" pitchFamily="34" charset="0"/>
                <a:cs typeface="Arial" pitchFamily="34" charset="0"/>
              </a:rPr>
              <a:t> </a:t>
            </a:r>
            <a:r>
              <a:rPr dirty="0" sz="4000" lang="en-US" smtClean="0">
                <a:latin typeface="Arial" pitchFamily="34" charset="0"/>
                <a:cs typeface="Arial" pitchFamily="34" charset="0"/>
              </a:rPr>
              <a:t>Engine”</a:t>
            </a:r>
            <a:r>
              <a:rPr dirty="0" sz="4000" lang="en-US" smtClean="0">
                <a:latin typeface="Arial" pitchFamily="34" charset="0"/>
                <a:cs typeface="Arial" pitchFamily="34" charset="0"/>
              </a:rPr>
              <a:t/>
            </a:r>
            <a:br>
              <a:rPr dirty="0" sz="4000" lang="en-US" smtClean="0">
                <a:latin typeface="Arial" pitchFamily="34" charset="0"/>
                <a:cs typeface="Arial" pitchFamily="34" charset="0"/>
              </a:rPr>
            </a:br>
            <a:r>
              <a:rPr dirty="0" sz="4000" lang="en-US" smtClean="0">
                <a:latin typeface="Arial" pitchFamily="34" charset="0"/>
                <a:cs typeface="Arial" pitchFamily="34" charset="0"/>
              </a:rPr>
              <a:t>                                 </a:t>
            </a:r>
            <a:r>
              <a:rPr b="0" dirty="0" sz="2700" lang="en-US" smtClean="0">
                <a:latin typeface="Arial" pitchFamily="34" charset="0"/>
                <a:cs typeface="Arial" pitchFamily="34" charset="0"/>
              </a:rPr>
              <a:t>A </a:t>
            </a:r>
            <a:r>
              <a:rPr b="0" dirty="0" sz="2700" lang="en-US" smtClean="0">
                <a:latin typeface="Arial" pitchFamily="34" charset="0"/>
                <a:cs typeface="Arial" pitchFamily="34" charset="0"/>
              </a:rPr>
              <a:t>next generation engine </a:t>
            </a:r>
            <a:endParaRPr b="0" dirty="0" sz="2700" lang="en-US">
              <a:latin typeface="Arial" pitchFamily="34" charset="0"/>
              <a:cs typeface="Arial"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53" name=""/>
        <p:cNvGrpSpPr/>
        <p:nvPr/>
      </p:nvGrpSpPr>
      <p:grpSpPr>
        <a:xfrm>
          <a:off x="0" y="0"/>
          <a:ext cx="0" cy="0"/>
          <a:chOff x="0" y="0"/>
          <a:chExt cx="0" cy="0"/>
        </a:xfrm>
      </p:grpSpPr>
      <p:sp>
        <p:nvSpPr>
          <p:cNvPr id="1048591" name="Content Placeholder 1048597"/>
          <p:cNvSpPr>
            <a:spLocks noGrp="1"/>
          </p:cNvSpPr>
          <p:nvPr>
            <p:ph idx="1"/>
          </p:nvPr>
        </p:nvSpPr>
        <p:spPr/>
        <p:txBody>
          <a:bodyPr>
            <a:normAutofit fontScale="81481" lnSpcReduction="20000"/>
          </a:bodyPr>
          <a:p>
            <a:pPr indent="-514350" marL="624078">
              <a:lnSpc>
                <a:spcPct val="120000"/>
              </a:lnSpc>
              <a:buFont typeface="+mj-lt"/>
              <a:buAutoNum type="arabicPeriod"/>
            </a:pPr>
            <a:r>
              <a:rPr dirty="0" lang="en-US">
                <a:latin typeface="Arial" pitchFamily="34" charset="0"/>
                <a:cs typeface="Arial" pitchFamily="34" charset="0"/>
              </a:rPr>
              <a:t>Introduction.</a:t>
            </a:r>
          </a:p>
          <a:p>
            <a:pPr indent="-514350" marL="624078">
              <a:lnSpc>
                <a:spcPct val="120000"/>
              </a:lnSpc>
              <a:buFont typeface="+mj-lt"/>
              <a:buAutoNum type="arabicPeriod"/>
            </a:pPr>
            <a:r>
              <a:rPr dirty="0" lang="en-US">
                <a:latin typeface="Arial" pitchFamily="34" charset="0"/>
                <a:cs typeface="Arial" pitchFamily="34" charset="0"/>
              </a:rPr>
              <a:t>What is conventional IC engine.</a:t>
            </a:r>
          </a:p>
          <a:p>
            <a:pPr indent="-514350" marL="624078">
              <a:lnSpc>
                <a:spcPct val="120000"/>
              </a:lnSpc>
              <a:buFont typeface="+mj-lt"/>
              <a:buAutoNum type="arabicPeriod"/>
            </a:pPr>
            <a:r>
              <a:rPr dirty="0" lang="en-US">
                <a:latin typeface="Arial" pitchFamily="34" charset="0"/>
                <a:cs typeface="Arial" pitchFamily="34" charset="0"/>
              </a:rPr>
              <a:t>Types of conventional IC engine.</a:t>
            </a:r>
          </a:p>
          <a:p>
            <a:pPr indent="-514350" marL="624078">
              <a:lnSpc>
                <a:spcPct val="120000"/>
              </a:lnSpc>
              <a:buFont typeface="+mj-lt"/>
              <a:buAutoNum type="arabicPeriod"/>
            </a:pPr>
            <a:r>
              <a:rPr dirty="0" lang="en-US">
                <a:latin typeface="Arial" pitchFamily="34" charset="0"/>
                <a:cs typeface="Arial" pitchFamily="34" charset="0"/>
              </a:rPr>
              <a:t>Electric vehicles.</a:t>
            </a:r>
          </a:p>
          <a:p>
            <a:pPr indent="-514350" marL="624078">
              <a:lnSpc>
                <a:spcPct val="120000"/>
              </a:lnSpc>
              <a:buFont typeface="+mj-lt"/>
              <a:buAutoNum type="arabicPeriod"/>
            </a:pPr>
            <a:r>
              <a:rPr dirty="0" lang="en-US">
                <a:latin typeface="Arial" pitchFamily="34" charset="0"/>
                <a:cs typeface="Arial" pitchFamily="34" charset="0"/>
              </a:rPr>
              <a:t>Others attempt by other developer.</a:t>
            </a:r>
          </a:p>
          <a:p>
            <a:pPr indent="-514350" marL="624078">
              <a:lnSpc>
                <a:spcPct val="120000"/>
              </a:lnSpc>
              <a:buFont typeface="+mj-lt"/>
              <a:buAutoNum type="arabicPeriod"/>
            </a:pPr>
            <a:r>
              <a:rPr dirty="0" lang="en-US">
                <a:latin typeface="Arial" pitchFamily="34" charset="0"/>
                <a:cs typeface="Arial" pitchFamily="34" charset="0"/>
              </a:rPr>
              <a:t>Future of IC engine.</a:t>
            </a:r>
          </a:p>
          <a:p>
            <a:pPr indent="-514350" marL="624078">
              <a:lnSpc>
                <a:spcPct val="120000"/>
              </a:lnSpc>
              <a:buFont typeface="+mj-lt"/>
              <a:buAutoNum type="arabicPeriod"/>
            </a:pPr>
            <a:r>
              <a:rPr dirty="0" lang="en-US">
                <a:latin typeface="Arial" pitchFamily="34" charset="0"/>
                <a:cs typeface="Arial" pitchFamily="34" charset="0"/>
              </a:rPr>
              <a:t>Why new engine.</a:t>
            </a:r>
          </a:p>
          <a:p>
            <a:pPr indent="-514350" marL="624078">
              <a:lnSpc>
                <a:spcPct val="120000"/>
              </a:lnSpc>
              <a:buFont typeface="+mj-lt"/>
              <a:buAutoNum type="arabicPeriod"/>
            </a:pPr>
            <a:r>
              <a:rPr dirty="0" lang="en-US">
                <a:latin typeface="Arial" pitchFamily="34" charset="0"/>
                <a:cs typeface="Arial" pitchFamily="34" charset="0"/>
              </a:rPr>
              <a:t>Abstract.</a:t>
            </a:r>
          </a:p>
          <a:p>
            <a:pPr indent="-514350" marL="624078">
              <a:lnSpc>
                <a:spcPct val="120000"/>
              </a:lnSpc>
              <a:buFont typeface="+mj-lt"/>
              <a:buAutoNum type="arabicPeriod"/>
            </a:pPr>
            <a:r>
              <a:rPr dirty="0" lang="en-US">
                <a:latin typeface="Arial" pitchFamily="34" charset="0"/>
                <a:cs typeface="Arial" pitchFamily="34" charset="0"/>
              </a:rPr>
              <a:t>Principle.</a:t>
            </a:r>
          </a:p>
          <a:p>
            <a:pPr indent="-514350" marL="624078">
              <a:lnSpc>
                <a:spcPct val="120000"/>
              </a:lnSpc>
              <a:buFont typeface="+mj-lt"/>
              <a:buAutoNum type="arabicPeriod"/>
            </a:pPr>
            <a:r>
              <a:rPr dirty="0" lang="en-US">
                <a:latin typeface="Arial" pitchFamily="34" charset="0"/>
                <a:cs typeface="Arial" pitchFamily="34" charset="0"/>
              </a:rPr>
              <a:t>Working.</a:t>
            </a:r>
          </a:p>
          <a:p>
            <a:pPr indent="-514350" marL="624078">
              <a:lnSpc>
                <a:spcPct val="120000"/>
              </a:lnSpc>
              <a:buFont typeface="+mj-lt"/>
              <a:buAutoNum type="arabicPeriod"/>
            </a:pPr>
            <a:r>
              <a:rPr dirty="0" lang="en-US" smtClean="0">
                <a:latin typeface="Arial" pitchFamily="34" charset="0"/>
                <a:cs typeface="Arial" pitchFamily="34" charset="0"/>
              </a:rPr>
              <a:t>Advantages.</a:t>
            </a:r>
            <a:endParaRPr dirty="0" lang="en-US">
              <a:latin typeface="Arial" pitchFamily="34" charset="0"/>
              <a:cs typeface="Arial" pitchFamily="34" charset="0"/>
            </a:endParaRPr>
          </a:p>
          <a:p>
            <a:pPr indent="-514350" marL="624078">
              <a:lnSpc>
                <a:spcPct val="120000"/>
              </a:lnSpc>
              <a:buFont typeface="+mj-lt"/>
              <a:buAutoNum type="arabicPeriod"/>
            </a:pPr>
            <a:r>
              <a:rPr dirty="0" lang="en-US" smtClean="0">
                <a:latin typeface="Arial" pitchFamily="34" charset="0"/>
                <a:cs typeface="Arial" pitchFamily="34" charset="0"/>
              </a:rPr>
              <a:t>Scopes.</a:t>
            </a:r>
            <a:endParaRPr dirty="0" lang="en-US">
              <a:latin typeface="Arial" pitchFamily="34" charset="0"/>
              <a:cs typeface="Arial" pitchFamily="34" charset="0"/>
            </a:endParaRPr>
          </a:p>
          <a:p>
            <a:endParaRPr dirty="0" lang="en-US"/>
          </a:p>
        </p:txBody>
      </p:sp>
      <p:sp>
        <p:nvSpPr>
          <p:cNvPr id="1048592" name="Title 1048598"/>
          <p:cNvSpPr>
            <a:spLocks noGrp="1"/>
          </p:cNvSpPr>
          <p:nvPr>
            <p:ph type="title"/>
          </p:nvPr>
        </p:nvSpPr>
        <p:spPr>
          <a:xfrm>
            <a:off x="381000" y="228600"/>
            <a:ext cx="8229600" cy="1143000"/>
          </a:xfrm>
        </p:spPr>
        <p:txBody>
          <a:bodyPr>
            <a:normAutofit/>
          </a:bodyPr>
          <a:p>
            <a:r>
              <a:rPr dirty="0" sz="4000" lang="en-US">
                <a:latin typeface="Arial" pitchFamily="34" charset="0"/>
                <a:cs typeface="Arial" pitchFamily="34" charset="0"/>
              </a:rPr>
              <a:t>Contents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4" name=""/>
        <p:cNvGrpSpPr/>
        <p:nvPr/>
      </p:nvGrpSpPr>
      <p:grpSpPr>
        <a:xfrm>
          <a:off x="0" y="0"/>
          <a:ext cx="0" cy="0"/>
          <a:chOff x="0" y="0"/>
          <a:chExt cx="0" cy="0"/>
        </a:xfrm>
      </p:grpSpPr>
      <p:sp>
        <p:nvSpPr>
          <p:cNvPr id="1048593" name="Content Placeholder 1"/>
          <p:cNvSpPr>
            <a:spLocks noGrp="1"/>
          </p:cNvSpPr>
          <p:nvPr>
            <p:ph idx="1"/>
          </p:nvPr>
        </p:nvSpPr>
        <p:spPr>
          <a:xfrm>
            <a:off x="228600" y="1600200"/>
            <a:ext cx="8686800" cy="5029200"/>
          </a:xfrm>
        </p:spPr>
        <p:txBody>
          <a:bodyPr>
            <a:normAutofit fontScale="27586" lnSpcReduction="20000"/>
          </a:bodyPr>
          <a:p>
            <a:pPr algn="just">
              <a:lnSpc>
                <a:spcPct val="170000"/>
              </a:lnSpc>
              <a:buNone/>
            </a:pPr>
            <a:r>
              <a:rPr dirty="0" sz="2900" lang="en-US" smtClean="0"/>
              <a:t> </a:t>
            </a:r>
          </a:p>
          <a:p>
            <a:pPr algn="just">
              <a:lnSpc>
                <a:spcPct val="170000"/>
              </a:lnSpc>
              <a:buNone/>
            </a:pPr>
            <a:r>
              <a:rPr dirty="0" sz="7700" lang="en-US" smtClean="0">
                <a:latin typeface="Arial" pitchFamily="34" charset="0"/>
                <a:cs typeface="Arial" pitchFamily="34" charset="0"/>
              </a:rPr>
              <a:t>   Since </a:t>
            </a:r>
            <a:r>
              <a:rPr dirty="0" sz="7700" lang="en-US" smtClean="0">
                <a:latin typeface="Arial" pitchFamily="34" charset="0"/>
                <a:cs typeface="Arial" pitchFamily="34" charset="0"/>
              </a:rPr>
              <a:t>the advent of engine. two type engine </a:t>
            </a:r>
            <a:r>
              <a:rPr dirty="0" sz="7700" lang="en-US" smtClean="0">
                <a:latin typeface="Arial" pitchFamily="34" charset="0"/>
                <a:cs typeface="Arial" pitchFamily="34" charset="0"/>
              </a:rPr>
              <a:t>works mostly </a:t>
            </a:r>
            <a:r>
              <a:rPr dirty="0" sz="7700" lang="en-US" smtClean="0">
                <a:latin typeface="Arial" pitchFamily="34" charset="0"/>
                <a:cs typeface="Arial" pitchFamily="34" charset="0"/>
              </a:rPr>
              <a:t>one is reciprocating </a:t>
            </a:r>
            <a:r>
              <a:rPr dirty="0" sz="7700" lang="en-US" smtClean="0">
                <a:latin typeface="Arial" pitchFamily="34" charset="0"/>
                <a:cs typeface="Arial" pitchFamily="34" charset="0"/>
              </a:rPr>
              <a:t>Engine </a:t>
            </a:r>
            <a:r>
              <a:rPr dirty="0" sz="7700" lang="en-US" smtClean="0">
                <a:latin typeface="Arial" pitchFamily="34" charset="0"/>
                <a:cs typeface="Arial" pitchFamily="34" charset="0"/>
              </a:rPr>
              <a:t>other is Rotary engine and no alternative of these engine has been successfully developed. so far effort to develop a  new system has been going on but no system should be superior or at least  equally good to those engine.  All above mechanism have several merits or demerits. </a:t>
            </a:r>
            <a:endParaRPr altLang="en-US" dirty="0" sz="7700" lang="zh-CN">
              <a:latin typeface="Arial" pitchFamily="34" charset="0"/>
              <a:cs typeface="Arial" pitchFamily="34" charset="0"/>
            </a:endParaRPr>
          </a:p>
          <a:p>
            <a:pPr algn="just">
              <a:lnSpc>
                <a:spcPct val="170000"/>
              </a:lnSpc>
              <a:buNone/>
            </a:pPr>
            <a:r>
              <a:rPr dirty="0" sz="7700" lang="en-US" smtClean="0">
                <a:latin typeface="Arial" pitchFamily="34" charset="0"/>
                <a:cs typeface="Arial" pitchFamily="34" charset="0"/>
              </a:rPr>
              <a:t>    In </a:t>
            </a:r>
            <a:r>
              <a:rPr dirty="0" sz="7700" lang="en-US" smtClean="0">
                <a:latin typeface="Arial" pitchFamily="34" charset="0"/>
                <a:cs typeface="Arial" pitchFamily="34" charset="0"/>
              </a:rPr>
              <a:t>this engine a humble try has been made taking a new approach. whose suitability and efficiency has been to developed. </a:t>
            </a:r>
            <a:endParaRPr altLang="en-US" dirty="0" sz="7700" lang="zh-CN">
              <a:latin typeface="Arial" pitchFamily="34" charset="0"/>
              <a:cs typeface="Arial" pitchFamily="34" charset="0"/>
            </a:endParaRPr>
          </a:p>
          <a:p>
            <a:pPr algn="just">
              <a:lnSpc>
                <a:spcPct val="170000"/>
              </a:lnSpc>
              <a:buNone/>
            </a:pPr>
            <a:endParaRPr dirty="0" sz="8000" lang="en-US" smtClean="0"/>
          </a:p>
          <a:p>
            <a:pPr algn="just">
              <a:lnSpc>
                <a:spcPct val="170000"/>
              </a:lnSpc>
              <a:buNone/>
            </a:pPr>
            <a:endParaRPr dirty="0" sz="8000" lang="en-US" smtClean="0"/>
          </a:p>
          <a:p>
            <a:pPr algn="just">
              <a:lnSpc>
                <a:spcPct val="170000"/>
              </a:lnSpc>
              <a:buNone/>
            </a:pPr>
            <a:endParaRPr dirty="0" sz="8000" lang="en-US" smtClean="0"/>
          </a:p>
          <a:p>
            <a:pPr algn="just"/>
            <a:endParaRPr dirty="0" sz="2900" lang="en-US"/>
          </a:p>
        </p:txBody>
      </p:sp>
      <p:sp>
        <p:nvSpPr>
          <p:cNvPr id="1048594" name="Title 2"/>
          <p:cNvSpPr>
            <a:spLocks noGrp="1"/>
          </p:cNvSpPr>
          <p:nvPr>
            <p:ph type="title"/>
          </p:nvPr>
        </p:nvSpPr>
        <p:spPr>
          <a:xfrm>
            <a:off x="457200" y="274638"/>
            <a:ext cx="8229600" cy="868362"/>
          </a:xfrm>
        </p:spPr>
        <p:txBody>
          <a:bodyPr>
            <a:normAutofit/>
          </a:bodyPr>
          <a:p>
            <a:r>
              <a:rPr dirty="0" sz="4000" lang="en-US" smtClean="0">
                <a:latin typeface="Arial" pitchFamily="34" charset="0"/>
                <a:cs typeface="Arial" pitchFamily="34" charset="0"/>
              </a:rPr>
              <a:t>Introduction </a:t>
            </a:r>
            <a:endParaRPr dirty="0" sz="4000" lang="en-US">
              <a:latin typeface="Arial" pitchFamily="34" charset="0"/>
              <a:cs typeface="Arial"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5" name=""/>
        <p:cNvGrpSpPr/>
        <p:nvPr/>
      </p:nvGrpSpPr>
      <p:grpSpPr>
        <a:xfrm>
          <a:off x="0" y="0"/>
          <a:ext cx="0" cy="0"/>
          <a:chOff x="0" y="0"/>
          <a:chExt cx="0" cy="0"/>
        </a:xfrm>
      </p:grpSpPr>
      <p:sp>
        <p:nvSpPr>
          <p:cNvPr id="1048595" name="Content Placeholder 1"/>
          <p:cNvSpPr>
            <a:spLocks noGrp="1"/>
          </p:cNvSpPr>
          <p:nvPr>
            <p:ph idx="1"/>
          </p:nvPr>
        </p:nvSpPr>
        <p:spPr/>
        <p:txBody>
          <a:bodyPr>
            <a:normAutofit fontScale="25000" lnSpcReduction="20000"/>
          </a:bodyPr>
          <a:p>
            <a:pPr algn="just">
              <a:lnSpc>
                <a:spcPct val="170000"/>
              </a:lnSpc>
              <a:buNone/>
            </a:pPr>
            <a:r>
              <a:rPr dirty="0" sz="8000" lang="en-US" smtClean="0">
                <a:latin typeface="Arial" pitchFamily="34" charset="0"/>
                <a:cs typeface="Arial" pitchFamily="34" charset="0"/>
              </a:rPr>
              <a:t>   On </a:t>
            </a:r>
            <a:r>
              <a:rPr dirty="0" sz="8000" lang="en-US" smtClean="0">
                <a:latin typeface="Arial" pitchFamily="34" charset="0"/>
                <a:cs typeface="Arial" pitchFamily="34" charset="0"/>
              </a:rPr>
              <a:t>the positive side the arrangement is simple, low cost, low maintenance and economically </a:t>
            </a:r>
            <a:endParaRPr altLang="en-US" dirty="0" sz="8000" lang="zh-CN">
              <a:latin typeface="Arial" pitchFamily="34" charset="0"/>
              <a:cs typeface="Arial" pitchFamily="34" charset="0"/>
            </a:endParaRPr>
          </a:p>
          <a:p>
            <a:pPr algn="just">
              <a:lnSpc>
                <a:spcPct val="170000"/>
              </a:lnSpc>
              <a:buNone/>
            </a:pPr>
            <a:r>
              <a:rPr dirty="0" sz="8000" lang="en-US" smtClean="0">
                <a:latin typeface="Arial" pitchFamily="34" charset="0"/>
                <a:cs typeface="Arial" pitchFamily="34" charset="0"/>
              </a:rPr>
              <a:t>    With </a:t>
            </a:r>
            <a:r>
              <a:rPr dirty="0" sz="8000" lang="en-US" smtClean="0">
                <a:latin typeface="Arial" pitchFamily="34" charset="0"/>
                <a:cs typeface="Arial" pitchFamily="34" charset="0"/>
              </a:rPr>
              <a:t>the advent of electric vehicle survival of IC engine become critical but most top scientific journal said’ “not dead yet – ever evolving internal combustion engine power train”. All other efforts made by various developer has given rise to brilliant idea but conservative engine industry has not adopted those for which are partial technical and partial commercial. </a:t>
            </a:r>
            <a:endParaRPr altLang="en-US" dirty="0" sz="8000" lang="zh-CN">
              <a:latin typeface="Arial" pitchFamily="34" charset="0"/>
              <a:cs typeface="Arial" pitchFamily="34" charset="0"/>
            </a:endParaRPr>
          </a:p>
          <a:p>
            <a:pPr algn="just">
              <a:lnSpc>
                <a:spcPct val="170000"/>
              </a:lnSpc>
              <a:buNone/>
            </a:pPr>
            <a:r>
              <a:rPr dirty="0" sz="8000" lang="en-US" smtClean="0"/>
              <a:t>   </a:t>
            </a:r>
          </a:p>
          <a:p>
            <a:pPr algn="just">
              <a:lnSpc>
                <a:spcPct val="170000"/>
              </a:lnSpc>
              <a:buNone/>
            </a:pPr>
            <a:endParaRPr dirty="0" sz="8000" lang="en-US" smtClean="0"/>
          </a:p>
          <a:p>
            <a:pPr algn="just">
              <a:lnSpc>
                <a:spcPct val="170000"/>
              </a:lnSpc>
              <a:buNone/>
            </a:pPr>
            <a:endParaRPr dirty="0" sz="8000" lang="en-US" smtClean="0"/>
          </a:p>
          <a:p>
            <a:pPr algn="just">
              <a:lnSpc>
                <a:spcPct val="170000"/>
              </a:lnSpc>
              <a:buNone/>
            </a:pPr>
            <a:endParaRPr dirty="0" sz="8000" lang="en-US" smtClean="0"/>
          </a:p>
          <a:p>
            <a:pPr algn="just">
              <a:lnSpc>
                <a:spcPct val="170000"/>
              </a:lnSpc>
              <a:buNone/>
            </a:pPr>
            <a:endParaRPr dirty="0" sz="9600" lang="en-US" smtClean="0"/>
          </a:p>
          <a:p>
            <a:pPr algn="just">
              <a:lnSpc>
                <a:spcPct val="170000"/>
              </a:lnSpc>
              <a:buNone/>
            </a:pPr>
            <a:endParaRPr dirty="0" sz="9600" lang="en-US" smtClean="0"/>
          </a:p>
          <a:p>
            <a:pPr algn="just"/>
            <a:endParaRPr dirty="0" sz="800" lang="en-US"/>
          </a:p>
        </p:txBody>
      </p:sp>
      <p:sp>
        <p:nvSpPr>
          <p:cNvPr id="1048596" name="Title 2"/>
          <p:cNvSpPr>
            <a:spLocks noGrp="1"/>
          </p:cNvSpPr>
          <p:nvPr>
            <p:ph type="title"/>
          </p:nvPr>
        </p:nvSpPr>
        <p:spPr>
          <a:xfrm rot="10800000" flipV="1">
            <a:off x="457200" y="228600"/>
            <a:ext cx="8229600" cy="838200"/>
          </a:xfrm>
        </p:spPr>
        <p:txBody>
          <a:bodyPr>
            <a:normAutofit/>
          </a:bodyPr>
          <a:p>
            <a:r>
              <a:rPr dirty="0" sz="4000" lang="en-US" smtClean="0">
                <a:latin typeface="Arial" pitchFamily="34" charset="0"/>
                <a:cs typeface="Arial" pitchFamily="34" charset="0"/>
              </a:rPr>
              <a:t>Introduction cont…</a:t>
            </a:r>
            <a:endParaRPr dirty="0" sz="4000" lang="en-US">
              <a:latin typeface="Arial" pitchFamily="34" charset="0"/>
              <a:cs typeface="Arial" pitchFamily="34"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56" name=""/>
        <p:cNvGrpSpPr/>
        <p:nvPr/>
      </p:nvGrpSpPr>
      <p:grpSpPr>
        <a:xfrm>
          <a:off x="0" y="0"/>
          <a:ext cx="0" cy="0"/>
          <a:chOff x="0" y="0"/>
          <a:chExt cx="0" cy="0"/>
        </a:xfrm>
      </p:grpSpPr>
      <p:sp>
        <p:nvSpPr>
          <p:cNvPr id="1048597" name="Content Placeholder 1"/>
          <p:cNvSpPr>
            <a:spLocks noGrp="1"/>
          </p:cNvSpPr>
          <p:nvPr>
            <p:ph idx="1"/>
          </p:nvPr>
        </p:nvSpPr>
        <p:spPr/>
        <p:txBody>
          <a:bodyPr>
            <a:normAutofit/>
          </a:bodyPr>
          <a:p>
            <a:pPr indent="0" marL="109728">
              <a:lnSpc>
                <a:spcPct val="150000"/>
              </a:lnSpc>
              <a:buNone/>
            </a:pPr>
            <a:r>
              <a:rPr dirty="0" sz="2000" lang="en-US" smtClean="0">
                <a:latin typeface="Arial" pitchFamily="34" charset="0"/>
                <a:cs typeface="Arial" pitchFamily="34" charset="0"/>
              </a:rPr>
              <a:t>Hence the better arrangement of this is awaited and here the role of this engine stands. this is the regeneration of the IC engine to complete the electrical vehicles.</a:t>
            </a:r>
          </a:p>
          <a:p>
            <a:endParaRPr dirty="0" lang="en-US"/>
          </a:p>
        </p:txBody>
      </p:sp>
      <p:sp>
        <p:nvSpPr>
          <p:cNvPr id="1048598" name="Title 2"/>
          <p:cNvSpPr>
            <a:spLocks noGrp="1"/>
          </p:cNvSpPr>
          <p:nvPr>
            <p:ph type="title"/>
          </p:nvPr>
        </p:nvSpPr>
        <p:spPr/>
        <p:txBody>
          <a:bodyPr>
            <a:normAutofit/>
          </a:bodyPr>
          <a:p>
            <a:r>
              <a:rPr dirty="0" sz="4000" lang="en-US" smtClean="0">
                <a:latin typeface="Arial" pitchFamily="34" charset="0"/>
                <a:cs typeface="Arial" pitchFamily="34" charset="0"/>
              </a:rPr>
              <a:t>Introduction cont…</a:t>
            </a:r>
            <a:endParaRPr dirty="0" sz="4000" lang="en-US">
              <a:latin typeface="Arial" pitchFamily="34" charset="0"/>
              <a:cs typeface="Arial" pitchFamily="3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57" name=""/>
        <p:cNvGrpSpPr/>
        <p:nvPr/>
      </p:nvGrpSpPr>
      <p:grpSpPr>
        <a:xfrm>
          <a:off x="0" y="0"/>
          <a:ext cx="0" cy="0"/>
          <a:chOff x="0" y="0"/>
          <a:chExt cx="0" cy="0"/>
        </a:xfrm>
      </p:grpSpPr>
      <p:sp>
        <p:nvSpPr>
          <p:cNvPr id="1048599" name="Content Placeholder 1"/>
          <p:cNvSpPr>
            <a:spLocks noGrp="1"/>
          </p:cNvSpPr>
          <p:nvPr>
            <p:ph idx="1"/>
          </p:nvPr>
        </p:nvSpPr>
        <p:spPr>
          <a:xfrm>
            <a:off x="457200" y="914400"/>
            <a:ext cx="8229600" cy="5092891"/>
          </a:xfrm>
        </p:spPr>
        <p:txBody>
          <a:bodyPr>
            <a:normAutofit/>
          </a:bodyPr>
          <a:p>
            <a:pPr>
              <a:lnSpc>
                <a:spcPct val="150000"/>
              </a:lnSpc>
              <a:buNone/>
            </a:pPr>
            <a:r>
              <a:rPr dirty="0" sz="2000" lang="en-US" smtClean="0">
                <a:latin typeface="Arial" pitchFamily="34" charset="0"/>
                <a:cs typeface="Arial" pitchFamily="34" charset="0"/>
              </a:rPr>
              <a:t>   </a:t>
            </a:r>
            <a:r>
              <a:rPr dirty="0" sz="2000" lang="en-US" smtClean="0">
                <a:latin typeface="Arial" pitchFamily="34" charset="0"/>
                <a:cs typeface="Arial" pitchFamily="34" charset="0"/>
              </a:rPr>
              <a:t> An </a:t>
            </a:r>
            <a:r>
              <a:rPr dirty="0" sz="2000" lang="en-US" smtClean="0">
                <a:latin typeface="Arial" pitchFamily="34" charset="0"/>
                <a:cs typeface="Arial" pitchFamily="34" charset="0"/>
              </a:rPr>
              <a:t>internal combustion engine is a heat engine where the combustion of fuels occur with an oxidizer (usually air) in a combustion chamber that is integral part of the working closed circuit. In internal combustion engine, the expansion of high temperature and high pressure gases is produced by combustion applies direct force to some component of engine. the force is applied typically to Piston. This force moves component over a distance, transforming chemical energy into useful mechanical energy </a:t>
            </a:r>
            <a:endParaRPr dirty="0" sz="2000" lang="en-US">
              <a:latin typeface="Arial" pitchFamily="34" charset="0"/>
              <a:cs typeface="Arial" pitchFamily="34" charset="0"/>
            </a:endParaRPr>
          </a:p>
        </p:txBody>
      </p:sp>
      <p:sp>
        <p:nvSpPr>
          <p:cNvPr id="1048600" name="Title 2"/>
          <p:cNvSpPr>
            <a:spLocks noGrp="1"/>
          </p:cNvSpPr>
          <p:nvPr>
            <p:ph type="title"/>
          </p:nvPr>
        </p:nvSpPr>
        <p:spPr>
          <a:xfrm>
            <a:off x="457200" y="304800"/>
            <a:ext cx="8382000" cy="609600"/>
          </a:xfrm>
        </p:spPr>
        <p:txBody>
          <a:bodyPr>
            <a:noAutofit/>
          </a:bodyPr>
          <a:p>
            <a:r>
              <a:rPr dirty="0" sz="4000" lang="en-US" smtClean="0">
                <a:latin typeface="Arial" pitchFamily="34" charset="0"/>
                <a:cs typeface="Arial" pitchFamily="34" charset="0"/>
              </a:rPr>
              <a:t>What is conventional </a:t>
            </a:r>
            <a:r>
              <a:rPr dirty="0" sz="4000" lang="en-US" smtClean="0">
                <a:latin typeface="Arial" pitchFamily="34" charset="0"/>
                <a:cs typeface="Arial" pitchFamily="34" charset="0"/>
              </a:rPr>
              <a:t>IC</a:t>
            </a:r>
            <a:r>
              <a:rPr dirty="0" sz="4000" lang="en-US" smtClean="0">
                <a:latin typeface="Arial" pitchFamily="34" charset="0"/>
                <a:cs typeface="Arial" pitchFamily="34" charset="0"/>
              </a:rPr>
              <a:t> </a:t>
            </a:r>
            <a:r>
              <a:rPr dirty="0" sz="4000" lang="en-US" smtClean="0">
                <a:latin typeface="Arial" pitchFamily="34" charset="0"/>
                <a:cs typeface="Arial" pitchFamily="34" charset="0"/>
              </a:rPr>
              <a:t>engine</a:t>
            </a:r>
            <a:endParaRPr dirty="0" sz="4000" lang="en-US">
              <a:latin typeface="Arial" pitchFamily="34" charset="0"/>
              <a:cs typeface="Arial"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58" name=""/>
        <p:cNvGrpSpPr/>
        <p:nvPr/>
      </p:nvGrpSpPr>
      <p:grpSpPr>
        <a:xfrm>
          <a:off x="0" y="0"/>
          <a:ext cx="0" cy="0"/>
          <a:chOff x="0" y="0"/>
          <a:chExt cx="0" cy="0"/>
        </a:xfrm>
      </p:grpSpPr>
      <p:sp>
        <p:nvSpPr>
          <p:cNvPr id="1048601" name="Content Placeholder 1"/>
          <p:cNvSpPr>
            <a:spLocks noGrp="1"/>
          </p:cNvSpPr>
          <p:nvPr>
            <p:ph idx="1"/>
          </p:nvPr>
        </p:nvSpPr>
        <p:spPr/>
        <p:txBody>
          <a:bodyPr>
            <a:normAutofit/>
          </a:bodyPr>
          <a:p>
            <a:pPr indent="-457200" marL="566928">
              <a:lnSpc>
                <a:spcPct val="150000"/>
              </a:lnSpc>
              <a:buFont typeface="+mj-lt"/>
              <a:buAutoNum type="arabicPeriod"/>
            </a:pPr>
            <a:r>
              <a:rPr dirty="0" sz="2000" lang="en-US" smtClean="0"/>
              <a:t>Reciprocating </a:t>
            </a:r>
            <a:r>
              <a:rPr dirty="0" sz="2000" lang="en-US" smtClean="0"/>
              <a:t>engine</a:t>
            </a:r>
            <a:endParaRPr altLang="en-US" dirty="0" sz="2000" lang="zh-CN"/>
          </a:p>
          <a:p>
            <a:pPr indent="-457200" marL="566928">
              <a:lnSpc>
                <a:spcPct val="150000"/>
              </a:lnSpc>
              <a:buFont typeface="+mj-lt"/>
              <a:buAutoNum type="arabicPeriod"/>
            </a:pPr>
            <a:r>
              <a:rPr dirty="0" sz="2000" lang="en-US" smtClean="0"/>
              <a:t>Rotary </a:t>
            </a:r>
            <a:r>
              <a:rPr dirty="0" sz="2000" lang="en-US" smtClean="0"/>
              <a:t>engine </a:t>
            </a:r>
            <a:endParaRPr altLang="en-US" dirty="0" sz="2000" lang="zh-CN"/>
          </a:p>
        </p:txBody>
      </p:sp>
      <p:sp>
        <p:nvSpPr>
          <p:cNvPr id="1048602" name="Title 2"/>
          <p:cNvSpPr>
            <a:spLocks noGrp="1"/>
          </p:cNvSpPr>
          <p:nvPr>
            <p:ph type="title"/>
          </p:nvPr>
        </p:nvSpPr>
        <p:spPr/>
        <p:txBody>
          <a:bodyPr>
            <a:normAutofit/>
          </a:bodyPr>
          <a:p>
            <a:r>
              <a:rPr dirty="0" sz="4000" lang="en-US" smtClean="0">
                <a:latin typeface="Arial" pitchFamily="34" charset="0"/>
                <a:cs typeface="Arial" pitchFamily="34" charset="0"/>
              </a:rPr>
              <a:t>Types of </a:t>
            </a:r>
            <a:r>
              <a:rPr dirty="0" sz="4000" lang="en-US" err="1" smtClean="0">
                <a:latin typeface="Arial" pitchFamily="34" charset="0"/>
                <a:cs typeface="Arial" pitchFamily="34" charset="0"/>
              </a:rPr>
              <a:t>ic</a:t>
            </a:r>
            <a:r>
              <a:rPr dirty="0" sz="4000" lang="en-US" smtClean="0">
                <a:latin typeface="Arial" pitchFamily="34" charset="0"/>
                <a:cs typeface="Arial" pitchFamily="34" charset="0"/>
              </a:rPr>
              <a:t> engine</a:t>
            </a:r>
            <a:endParaRPr dirty="0" sz="4000" lang="en-US">
              <a:latin typeface="Arial" pitchFamily="34" charset="0"/>
              <a:cs typeface="Arial" pitchFamily="34"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61" name=""/>
        <p:cNvGrpSpPr/>
        <p:nvPr/>
      </p:nvGrpSpPr>
      <p:grpSpPr>
        <a:xfrm>
          <a:off x="0" y="0"/>
          <a:ext cx="0" cy="0"/>
          <a:chOff x="0" y="0"/>
          <a:chExt cx="0" cy="0"/>
        </a:xfrm>
      </p:grpSpPr>
      <p:sp>
        <p:nvSpPr>
          <p:cNvPr id="1048612" name="Title 1"/>
          <p:cNvSpPr>
            <a:spLocks noGrp="1"/>
          </p:cNvSpPr>
          <p:nvPr>
            <p:ph type="ctrTitle"/>
          </p:nvPr>
        </p:nvSpPr>
        <p:spPr>
          <a:xfrm>
            <a:off x="685800" y="304801"/>
            <a:ext cx="7772400" cy="761999"/>
          </a:xfrm>
        </p:spPr>
        <p:txBody>
          <a:bodyPr>
            <a:normAutofit/>
          </a:bodyPr>
          <a:p>
            <a:pPr algn="l"/>
            <a:r>
              <a:rPr dirty="0" sz="4000" lang="en-US" smtClean="0">
                <a:latin typeface="Arial" pitchFamily="34" charset="0"/>
                <a:cs typeface="Arial" pitchFamily="34" charset="0"/>
              </a:rPr>
              <a:t>Reciprocating engine</a:t>
            </a:r>
            <a:endParaRPr dirty="0" sz="4000" lang="en-US">
              <a:latin typeface="Arial" pitchFamily="34" charset="0"/>
              <a:cs typeface="Arial" pitchFamily="34" charset="0"/>
            </a:endParaRPr>
          </a:p>
        </p:txBody>
      </p:sp>
      <p:sp>
        <p:nvSpPr>
          <p:cNvPr id="1048613" name="Subtitle 2"/>
          <p:cNvSpPr>
            <a:spLocks noGrp="1"/>
          </p:cNvSpPr>
          <p:nvPr>
            <p:ph type="subTitle" idx="1"/>
          </p:nvPr>
        </p:nvSpPr>
        <p:spPr>
          <a:xfrm>
            <a:off x="685800" y="990601"/>
            <a:ext cx="7772400" cy="2438399"/>
          </a:xfrm>
        </p:spPr>
        <p:txBody>
          <a:bodyPr>
            <a:noAutofit/>
          </a:bodyPr>
          <a:p>
            <a:pPr algn="just">
              <a:lnSpc>
                <a:spcPct val="150000"/>
              </a:lnSpc>
            </a:pPr>
            <a:r>
              <a:rPr dirty="0" sz="2000" lang="en-US" smtClean="0">
                <a:latin typeface="Arial" pitchFamily="34" charset="0"/>
                <a:cs typeface="Arial" pitchFamily="34" charset="0"/>
              </a:rPr>
              <a:t>A conventional reciprocating engine works on crank mechanism which consist many parts like Piston, connecting rods, crankshaft etc.</a:t>
            </a:r>
          </a:p>
          <a:p>
            <a:pPr algn="just">
              <a:lnSpc>
                <a:spcPct val="150000"/>
              </a:lnSpc>
            </a:pPr>
            <a:r>
              <a:rPr dirty="0" sz="2000" lang="en-US" smtClean="0">
                <a:latin typeface="Arial" pitchFamily="34" charset="0"/>
                <a:cs typeface="Arial" pitchFamily="34" charset="0"/>
              </a:rPr>
              <a:t>It become most complex combination of parts and increase more friction that reduce overall efficiency of the IC engine.</a:t>
            </a:r>
            <a:endParaRPr dirty="0" sz="2000" lang="en-US">
              <a:latin typeface="Arial" pitchFamily="34" charset="0"/>
              <a:cs typeface="Arial" pitchFamily="34" charset="0"/>
            </a:endParaRPr>
          </a:p>
        </p:txBody>
      </p:sp>
      <p:pic>
        <p:nvPicPr>
          <p:cNvPr id="2097152" name="Picture 2" descr="C:\Documents and Settings\aaa\Desktop\i.jpg"/>
          <p:cNvPicPr>
            <a:picLocks noChangeAspect="1" noChangeArrowheads="1"/>
          </p:cNvPicPr>
          <p:nvPr/>
        </p:nvPicPr>
        <p:blipFill>
          <a:blip xmlns:r="http://schemas.openxmlformats.org/officeDocument/2006/relationships" r:embed="rId1"/>
          <a:srcRect/>
          <a:stretch>
            <a:fillRect/>
          </a:stretch>
        </p:blipFill>
        <p:spPr bwMode="auto">
          <a:xfrm>
            <a:off x="2438400" y="3771900"/>
            <a:ext cx="4495800" cy="2095500"/>
          </a:xfrm>
          <a:prstGeom prst="rect"/>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62" name=""/>
        <p:cNvGrpSpPr/>
        <p:nvPr/>
      </p:nvGrpSpPr>
      <p:grpSpPr>
        <a:xfrm>
          <a:off x="0" y="0"/>
          <a:ext cx="0" cy="0"/>
          <a:chOff x="0" y="0"/>
          <a:chExt cx="0" cy="0"/>
        </a:xfrm>
      </p:grpSpPr>
      <p:sp>
        <p:nvSpPr>
          <p:cNvPr id="1048614" name="Content Placeholder 1"/>
          <p:cNvSpPr>
            <a:spLocks noGrp="1"/>
          </p:cNvSpPr>
          <p:nvPr>
            <p:ph idx="1"/>
          </p:nvPr>
        </p:nvSpPr>
        <p:spPr/>
        <p:txBody>
          <a:bodyPr>
            <a:normAutofit/>
          </a:bodyPr>
          <a:p>
            <a:pPr indent="-457200" marL="566928">
              <a:lnSpc>
                <a:spcPct val="150000"/>
              </a:lnSpc>
              <a:buFont typeface="+mj-lt"/>
              <a:buAutoNum type="arabicPeriod"/>
            </a:pPr>
            <a:r>
              <a:rPr dirty="0" sz="2000" lang="en-US" smtClean="0">
                <a:latin typeface="Arial" pitchFamily="34" charset="0"/>
                <a:cs typeface="Arial" pitchFamily="34" charset="0"/>
              </a:rPr>
              <a:t>Due to reciprocating parts unwanted vibration occur.</a:t>
            </a:r>
          </a:p>
          <a:p>
            <a:pPr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Inconsistency </a:t>
            </a:r>
            <a:r>
              <a:rPr dirty="0" sz="2000" lang="en-US" smtClean="0">
                <a:latin typeface="Arial" pitchFamily="34" charset="0"/>
                <a:cs typeface="Arial" pitchFamily="34" charset="0"/>
              </a:rPr>
              <a:t>of fuel make it more </a:t>
            </a:r>
            <a:r>
              <a:rPr dirty="0" sz="2000" lang="en-US" smtClean="0">
                <a:latin typeface="Arial" pitchFamily="34" charset="0"/>
                <a:cs typeface="Arial" pitchFamily="34" charset="0"/>
              </a:rPr>
              <a:t>costly.</a:t>
            </a:r>
            <a:endParaRPr dirty="0" sz="2000" lang="en-US" smtClean="0">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I</a:t>
            </a:r>
            <a:r>
              <a:rPr dirty="0" sz="2000" lang="en-US" smtClean="0">
                <a:latin typeface="Arial" pitchFamily="34" charset="0"/>
                <a:cs typeface="Arial" pitchFamily="34" charset="0"/>
              </a:rPr>
              <a:t>t </a:t>
            </a:r>
            <a:r>
              <a:rPr dirty="0" sz="2000" lang="en-US" smtClean="0">
                <a:latin typeface="Arial" pitchFamily="34" charset="0"/>
                <a:cs typeface="Arial" pitchFamily="34" charset="0"/>
              </a:rPr>
              <a:t>gives low power output due to friction.</a:t>
            </a:r>
          </a:p>
          <a:p>
            <a:pPr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Size </a:t>
            </a:r>
            <a:r>
              <a:rPr dirty="0" sz="2000" lang="en-US" smtClean="0">
                <a:latin typeface="Arial" pitchFamily="34" charset="0"/>
                <a:cs typeface="Arial" pitchFamily="34" charset="0"/>
              </a:rPr>
              <a:t>of engine is very large.</a:t>
            </a:r>
          </a:p>
          <a:p>
            <a:pPr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Due </a:t>
            </a:r>
            <a:r>
              <a:rPr dirty="0" sz="2000" lang="en-US" smtClean="0">
                <a:latin typeface="Arial" pitchFamily="34" charset="0"/>
                <a:cs typeface="Arial" pitchFamily="34" charset="0"/>
              </a:rPr>
              <a:t>to incomplete combustion more emission occur.</a:t>
            </a:r>
            <a:endParaRPr altLang="en-US" dirty="0" lang="zh-CN">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Complicate balancing.</a:t>
            </a:r>
            <a:endParaRPr dirty="0" sz="2000" lang="en-US">
              <a:latin typeface="Arial" pitchFamily="34" charset="0"/>
              <a:cs typeface="Arial" pitchFamily="34" charset="0"/>
            </a:endParaRPr>
          </a:p>
        </p:txBody>
      </p:sp>
      <p:sp>
        <p:nvSpPr>
          <p:cNvPr id="1048615" name="Title 2"/>
          <p:cNvSpPr>
            <a:spLocks noGrp="1"/>
          </p:cNvSpPr>
          <p:nvPr>
            <p:ph type="title"/>
          </p:nvPr>
        </p:nvSpPr>
        <p:spPr/>
        <p:txBody>
          <a:bodyPr>
            <a:normAutofit/>
          </a:bodyPr>
          <a:p>
            <a:r>
              <a:rPr dirty="0" sz="4000" lang="en-US" smtClean="0">
                <a:latin typeface="Arial" pitchFamily="34" charset="0"/>
                <a:cs typeface="Arial" pitchFamily="34" charset="0"/>
              </a:rPr>
              <a:t>Reciprocating engine demerits </a:t>
            </a:r>
            <a:endParaRPr dirty="0" sz="4000" lang="en-US">
              <a:latin typeface="Arial" pitchFamily="34" charset="0"/>
              <a:cs typeface="Arial"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63" name=""/>
        <p:cNvGrpSpPr/>
        <p:nvPr/>
      </p:nvGrpSpPr>
      <p:grpSpPr>
        <a:xfrm>
          <a:off x="0" y="0"/>
          <a:ext cx="0" cy="0"/>
          <a:chOff x="0" y="0"/>
          <a:chExt cx="0" cy="0"/>
        </a:xfrm>
      </p:grpSpPr>
      <p:sp>
        <p:nvSpPr>
          <p:cNvPr id="1048616" name="Content Placeholder 1"/>
          <p:cNvSpPr>
            <a:spLocks noGrp="1"/>
          </p:cNvSpPr>
          <p:nvPr>
            <p:ph idx="1"/>
          </p:nvPr>
        </p:nvSpPr>
        <p:spPr>
          <a:xfrm>
            <a:off x="457200" y="1143000"/>
            <a:ext cx="8229600" cy="3048000"/>
          </a:xfrm>
        </p:spPr>
        <p:txBody>
          <a:bodyPr>
            <a:noAutofit/>
          </a:bodyPr>
          <a:p>
            <a:pPr indent="0" marL="109728">
              <a:lnSpc>
                <a:spcPct val="160000"/>
              </a:lnSpc>
              <a:buNone/>
            </a:pPr>
            <a:r>
              <a:rPr dirty="0" sz="2000" lang="en-US" err="1" smtClean="0"/>
              <a:t>Wankel</a:t>
            </a:r>
            <a:r>
              <a:rPr dirty="0" sz="2000" lang="en-US" smtClean="0"/>
              <a:t>  engine is a  type of internal combustion engine using eccentric Rotary design to convert pressure into rotary motion. The </a:t>
            </a:r>
            <a:r>
              <a:rPr dirty="0" sz="2000" lang="en-US" err="1" smtClean="0"/>
              <a:t>wankel</a:t>
            </a:r>
            <a:r>
              <a:rPr dirty="0" sz="2000" lang="en-US" smtClean="0"/>
              <a:t> engine has a equilateral triangular orbiting rotor . The rotors turns in  a closed chamber and three Apex of the rotor maintain a continuous sliding contact with curved inner surface of the casing.</a:t>
            </a:r>
            <a:br>
              <a:rPr dirty="0" sz="2000" lang="en-US" smtClean="0"/>
            </a:br>
            <a:r>
              <a:rPr dirty="0" sz="2000" lang="en-US" smtClean="0"/>
              <a:t/>
            </a:r>
            <a:br>
              <a:rPr dirty="0" sz="2000" lang="en-US" smtClean="0"/>
            </a:br>
            <a:endParaRPr dirty="0" sz="2000" lang="en-US"/>
          </a:p>
        </p:txBody>
      </p:sp>
      <p:sp>
        <p:nvSpPr>
          <p:cNvPr id="1048617" name="Title 2"/>
          <p:cNvSpPr>
            <a:spLocks noGrp="1"/>
          </p:cNvSpPr>
          <p:nvPr>
            <p:ph type="title"/>
          </p:nvPr>
        </p:nvSpPr>
        <p:spPr>
          <a:xfrm>
            <a:off x="457200" y="304800"/>
            <a:ext cx="8229600" cy="715962"/>
          </a:xfrm>
        </p:spPr>
        <p:txBody>
          <a:bodyPr>
            <a:normAutofit/>
          </a:bodyPr>
          <a:p>
            <a:r>
              <a:rPr dirty="0" sz="4000" lang="en-US" smtClean="0">
                <a:latin typeface="Arial" pitchFamily="34" charset="0"/>
                <a:cs typeface="Arial" pitchFamily="34" charset="0"/>
              </a:rPr>
              <a:t>Rotary engine </a:t>
            </a:r>
            <a:endParaRPr dirty="0" sz="4000" lang="en-US">
              <a:latin typeface="Arial" pitchFamily="34" charset="0"/>
              <a:cs typeface="Arial" pitchFamily="34" charset="0"/>
            </a:endParaRPr>
          </a:p>
        </p:txBody>
      </p:sp>
      <p:pic>
        <p:nvPicPr>
          <p:cNvPr id="2097153" name="Picture 2" descr="C:\Documents and Settings\aaa\Desktop\1445967786-screen-shot-2015-10-27-at-14241-popular-m.jpg"/>
          <p:cNvPicPr>
            <a:picLocks noChangeAspect="1" noChangeArrowheads="1"/>
          </p:cNvPicPr>
          <p:nvPr/>
        </p:nvPicPr>
        <p:blipFill>
          <a:blip xmlns:r="http://schemas.openxmlformats.org/officeDocument/2006/relationships" r:embed="rId1"/>
          <a:srcRect/>
          <a:stretch>
            <a:fillRect/>
          </a:stretch>
        </p:blipFill>
        <p:spPr bwMode="auto">
          <a:xfrm>
            <a:off x="1219200" y="4114800"/>
            <a:ext cx="6400800" cy="2578100"/>
          </a:xfrm>
          <a:prstGeom prst="rect"/>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64" name=""/>
        <p:cNvGrpSpPr/>
        <p:nvPr/>
      </p:nvGrpSpPr>
      <p:grpSpPr>
        <a:xfrm>
          <a:off x="0" y="0"/>
          <a:ext cx="0" cy="0"/>
          <a:chOff x="0" y="0"/>
          <a:chExt cx="0" cy="0"/>
        </a:xfrm>
      </p:grpSpPr>
      <p:sp>
        <p:nvSpPr>
          <p:cNvPr id="1048618" name="Content Placeholder 1"/>
          <p:cNvSpPr>
            <a:spLocks noGrp="1"/>
          </p:cNvSpPr>
          <p:nvPr>
            <p:ph idx="1"/>
          </p:nvPr>
        </p:nvSpPr>
        <p:spPr/>
        <p:txBody>
          <a:bodyPr/>
          <a:p>
            <a:pPr indent="-514350" marL="624078">
              <a:lnSpc>
                <a:spcPct val="150000"/>
              </a:lnSpc>
              <a:buFont typeface="+mj-lt"/>
              <a:buAutoNum type="arabicPeriod"/>
            </a:pPr>
            <a:r>
              <a:rPr dirty="0" sz="2000" lang="en-US" smtClean="0">
                <a:latin typeface="Arial" pitchFamily="34" charset="0"/>
                <a:cs typeface="Arial" pitchFamily="34" charset="0"/>
              </a:rPr>
              <a:t>Problems of sealing.</a:t>
            </a:r>
          </a:p>
          <a:p>
            <a:pPr indent="-514350" marL="624078">
              <a:lnSpc>
                <a:spcPct val="150000"/>
              </a:lnSpc>
              <a:buFont typeface="+mj-lt"/>
              <a:buAutoNum type="arabicPeriod"/>
            </a:pPr>
            <a:r>
              <a:rPr dirty="0" sz="2000" lang="en-US" smtClean="0">
                <a:latin typeface="Arial" pitchFamily="34" charset="0"/>
                <a:cs typeface="Arial" pitchFamily="34" charset="0"/>
              </a:rPr>
              <a:t>difficult to lubricate the engine.</a:t>
            </a:r>
          </a:p>
          <a:p>
            <a:pPr indent="-514350" marL="624078">
              <a:lnSpc>
                <a:spcPct val="150000"/>
              </a:lnSpc>
              <a:buFont typeface="+mj-lt"/>
              <a:buAutoNum type="arabicPeriod"/>
            </a:pPr>
            <a:r>
              <a:rPr dirty="0" sz="2000" lang="en-US" smtClean="0">
                <a:latin typeface="Arial" pitchFamily="34" charset="0"/>
                <a:cs typeface="Arial" pitchFamily="34" charset="0"/>
              </a:rPr>
              <a:t>slow combustion and more fuel </a:t>
            </a:r>
            <a:r>
              <a:rPr dirty="0" sz="2000" lang="en-US" smtClean="0">
                <a:latin typeface="Arial" pitchFamily="34" charset="0"/>
                <a:cs typeface="Arial" pitchFamily="34" charset="0"/>
              </a:rPr>
              <a:t>consumption.</a:t>
            </a:r>
            <a:endParaRPr dirty="0" sz="2000" lang="en-US" smtClean="0">
              <a:latin typeface="Arial" pitchFamily="34" charset="0"/>
              <a:cs typeface="Arial" pitchFamily="34" charset="0"/>
            </a:endParaRPr>
          </a:p>
          <a:p>
            <a:pPr indent="-514350" marL="624078">
              <a:lnSpc>
                <a:spcPct val="150000"/>
              </a:lnSpc>
              <a:buFont typeface="+mj-lt"/>
              <a:buAutoNum type="arabicPeriod"/>
            </a:pPr>
            <a:r>
              <a:rPr dirty="0" sz="2000" lang="en-US" smtClean="0">
                <a:latin typeface="Arial" pitchFamily="34" charset="0"/>
                <a:cs typeface="Arial" pitchFamily="34" charset="0"/>
              </a:rPr>
              <a:t>low thermal efficiency comparison to reciprocating </a:t>
            </a:r>
            <a:r>
              <a:rPr dirty="0" sz="2000" lang="en-US" smtClean="0">
                <a:latin typeface="Arial" pitchFamily="34" charset="0"/>
                <a:cs typeface="Arial" pitchFamily="34" charset="0"/>
              </a:rPr>
              <a:t>engine.</a:t>
            </a:r>
            <a:r>
              <a:rPr dirty="0" lang="en-US" smtClean="0"/>
              <a:t/>
            </a:r>
            <a:br>
              <a:rPr dirty="0" lang="en-US" smtClean="0"/>
            </a:br>
            <a:r>
              <a:rPr dirty="0" lang="en-US" smtClean="0"/>
              <a:t/>
            </a:r>
            <a:br>
              <a:rPr dirty="0" lang="en-US" smtClean="0"/>
            </a:br>
            <a:endParaRPr dirty="0" lang="en-US"/>
          </a:p>
        </p:txBody>
      </p:sp>
      <p:sp>
        <p:nvSpPr>
          <p:cNvPr id="1048619" name="Title 2"/>
          <p:cNvSpPr>
            <a:spLocks noGrp="1"/>
          </p:cNvSpPr>
          <p:nvPr>
            <p:ph type="title"/>
          </p:nvPr>
        </p:nvSpPr>
        <p:spPr>
          <a:xfrm>
            <a:off x="381000" y="304800"/>
            <a:ext cx="8229600" cy="1143000"/>
          </a:xfrm>
        </p:spPr>
        <p:txBody>
          <a:bodyPr>
            <a:normAutofit/>
          </a:bodyPr>
          <a:p>
            <a:r>
              <a:rPr dirty="0" sz="4000" lang="en-US" smtClean="0">
                <a:latin typeface="Arial" pitchFamily="34" charset="0"/>
                <a:cs typeface="Arial" pitchFamily="34" charset="0"/>
              </a:rPr>
              <a:t>Rotary engine demerits</a:t>
            </a:r>
            <a:endParaRPr dirty="0" sz="4000" lang="en-US">
              <a:latin typeface="Arial" pitchFamily="34" charset="0"/>
              <a:cs typeface="Arial" pitchFamily="34"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65" name=""/>
        <p:cNvGrpSpPr/>
        <p:nvPr/>
      </p:nvGrpSpPr>
      <p:grpSpPr>
        <a:xfrm>
          <a:off x="0" y="0"/>
          <a:ext cx="0" cy="0"/>
          <a:chOff x="0" y="0"/>
          <a:chExt cx="0" cy="0"/>
        </a:xfrm>
      </p:grpSpPr>
      <p:sp>
        <p:nvSpPr>
          <p:cNvPr id="1048620" name="Content Placeholder 1"/>
          <p:cNvSpPr>
            <a:spLocks noGrp="1"/>
          </p:cNvSpPr>
          <p:nvPr>
            <p:ph idx="1"/>
          </p:nvPr>
        </p:nvSpPr>
        <p:spPr/>
        <p:txBody>
          <a:bodyPr>
            <a:normAutofit/>
          </a:bodyPr>
          <a:p>
            <a:pPr>
              <a:lnSpc>
                <a:spcPct val="150000"/>
              </a:lnSpc>
              <a:buNone/>
            </a:pPr>
            <a:r>
              <a:rPr dirty="0" lang="en-US" smtClean="0"/>
              <a:t>   </a:t>
            </a:r>
            <a:r>
              <a:rPr dirty="0" sz="2200" lang="en-US" smtClean="0">
                <a:latin typeface="Arial" pitchFamily="34" charset="0"/>
                <a:cs typeface="Arial" pitchFamily="34" charset="0"/>
              </a:rPr>
              <a:t>A vehicle propelled by an electric motor rather than a traditional petrol engines. the electric motor is powered by rechargeable batteries that can be charged using household main electricity via an </a:t>
            </a:r>
            <a:r>
              <a:rPr dirty="0" sz="2200" lang="en-US" smtClean="0">
                <a:latin typeface="Arial" pitchFamily="34" charset="0"/>
                <a:cs typeface="Arial" pitchFamily="34" charset="0"/>
              </a:rPr>
              <a:t>EV</a:t>
            </a:r>
            <a:r>
              <a:rPr dirty="0" sz="2200" lang="en-US" smtClean="0">
                <a:latin typeface="Arial" pitchFamily="34" charset="0"/>
                <a:cs typeface="Arial" pitchFamily="34" charset="0"/>
              </a:rPr>
              <a:t> </a:t>
            </a:r>
            <a:r>
              <a:rPr dirty="0" sz="2200" lang="en-US" smtClean="0">
                <a:latin typeface="Arial" pitchFamily="34" charset="0"/>
                <a:cs typeface="Arial" pitchFamily="34" charset="0"/>
              </a:rPr>
              <a:t>charge point at home or at the more powerful EV charging station at the work or  in the street.</a:t>
            </a:r>
            <a:br>
              <a:rPr dirty="0" sz="2200" lang="en-US" smtClean="0">
                <a:latin typeface="Arial" pitchFamily="34" charset="0"/>
                <a:cs typeface="Arial" pitchFamily="34" charset="0"/>
              </a:rPr>
            </a:br>
            <a:r>
              <a:rPr dirty="0" sz="2200" lang="en-US" smtClean="0">
                <a:latin typeface="Arial" pitchFamily="34" charset="0"/>
                <a:cs typeface="Arial" pitchFamily="34" charset="0"/>
              </a:rPr>
              <a:t>Electrical vehicle uses one or more electrical Motors or traction to run the vehicle. it contains winding stator, winding rotor and alternator to run the vehicle.</a:t>
            </a:r>
            <a:br>
              <a:rPr dirty="0" sz="2200" lang="en-US" smtClean="0">
                <a:latin typeface="Arial" pitchFamily="34" charset="0"/>
                <a:cs typeface="Arial" pitchFamily="34" charset="0"/>
              </a:rPr>
            </a:br>
            <a:r>
              <a:rPr dirty="0" lang="en-US" smtClean="0"/>
              <a:t/>
            </a:r>
            <a:br>
              <a:rPr dirty="0" lang="en-US" smtClean="0"/>
            </a:br>
            <a:endParaRPr dirty="0" lang="en-US"/>
          </a:p>
        </p:txBody>
      </p:sp>
      <p:sp>
        <p:nvSpPr>
          <p:cNvPr id="1048621" name="Title 2"/>
          <p:cNvSpPr>
            <a:spLocks noGrp="1"/>
          </p:cNvSpPr>
          <p:nvPr>
            <p:ph type="title"/>
          </p:nvPr>
        </p:nvSpPr>
        <p:spPr/>
        <p:txBody>
          <a:bodyPr>
            <a:normAutofit/>
          </a:bodyPr>
          <a:p>
            <a:r>
              <a:rPr dirty="0" sz="4000" lang="en-US" smtClean="0">
                <a:latin typeface="Arial" pitchFamily="34" charset="0"/>
                <a:cs typeface="Arial" pitchFamily="34" charset="0"/>
              </a:rPr>
              <a:t>Electric vehicle</a:t>
            </a:r>
            <a:endParaRPr dirty="0" sz="4000" lang="en-US">
              <a:latin typeface="Arial" pitchFamily="34" charset="0"/>
              <a:cs typeface="Arial"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66" name=""/>
        <p:cNvGrpSpPr/>
        <p:nvPr/>
      </p:nvGrpSpPr>
      <p:grpSpPr>
        <a:xfrm>
          <a:off x="0" y="0"/>
          <a:ext cx="0" cy="0"/>
          <a:chOff x="0" y="0"/>
          <a:chExt cx="0" cy="0"/>
        </a:xfrm>
      </p:grpSpPr>
      <p:sp>
        <p:nvSpPr>
          <p:cNvPr id="1048622" name="AutoShape 2" descr="Image result for electric car conversion kit tesla"/>
          <p:cNvSpPr>
            <a:spLocks noChangeAspect="1" noChangeArrowheads="1"/>
          </p:cNvSpPr>
          <p:nvPr/>
        </p:nvSpPr>
        <p:spPr bwMode="auto">
          <a:xfrm>
            <a:off x="155575" y="-144463"/>
            <a:ext cx="304800" cy="304801"/>
          </a:xfrm>
          <a:prstGeom prst="rect"/>
          <a:noFill/>
        </p:spPr>
        <p:txBody>
          <a:bodyPr anchor="t" anchorCtr="0" bIns="45720" compatLnSpc="1" lIns="91440" numCol="1" rIns="91440" tIns="45720" vert="horz" wrap="square">
            <a:prstTxWarp prst="textNoShape"/>
          </a:bodyPr>
          <a:p>
            <a:endParaRPr lang="en-US"/>
          </a:p>
        </p:txBody>
      </p:sp>
      <p:pic>
        <p:nvPicPr>
          <p:cNvPr id="2097154" name="Picture 3" descr="C:\Documents and Settings\aaa\Desktop\driveunit.jpg"/>
          <p:cNvPicPr>
            <a:picLocks noChangeAspect="1" noChangeArrowheads="1"/>
          </p:cNvPicPr>
          <p:nvPr/>
        </p:nvPicPr>
        <p:blipFill>
          <a:blip xmlns:r="http://schemas.openxmlformats.org/officeDocument/2006/relationships" r:embed="rId1"/>
          <a:srcRect/>
          <a:stretch>
            <a:fillRect/>
          </a:stretch>
        </p:blipFill>
        <p:spPr bwMode="auto">
          <a:xfrm>
            <a:off x="1447800" y="381000"/>
            <a:ext cx="6858000" cy="4724400"/>
          </a:xfrm>
          <a:prstGeom prst="rect"/>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67" name=""/>
        <p:cNvGrpSpPr/>
        <p:nvPr/>
      </p:nvGrpSpPr>
      <p:grpSpPr>
        <a:xfrm>
          <a:off x="0" y="0"/>
          <a:ext cx="0" cy="0"/>
          <a:chOff x="0" y="0"/>
          <a:chExt cx="0" cy="0"/>
        </a:xfrm>
      </p:grpSpPr>
      <p:sp>
        <p:nvSpPr>
          <p:cNvPr id="1048623" name="Content Placeholder 1"/>
          <p:cNvSpPr>
            <a:spLocks noGrp="1"/>
          </p:cNvSpPr>
          <p:nvPr>
            <p:ph idx="1"/>
          </p:nvPr>
        </p:nvSpPr>
        <p:spPr/>
        <p:txBody>
          <a:bodyPr>
            <a:normAutofit/>
          </a:bodyPr>
          <a:p>
            <a:pPr indent="-514350" marL="624078">
              <a:lnSpc>
                <a:spcPct val="150000"/>
              </a:lnSpc>
              <a:buFont typeface="+mj-lt"/>
              <a:buAutoNum type="arabicPeriod"/>
            </a:pPr>
            <a:r>
              <a:rPr dirty="0" sz="2000" lang="en-US" smtClean="0">
                <a:latin typeface="Arial" pitchFamily="34" charset="0"/>
                <a:cs typeface="Arial" pitchFamily="34" charset="0"/>
              </a:rPr>
              <a:t>shorts range of running.</a:t>
            </a:r>
          </a:p>
          <a:p>
            <a:pPr indent="-514350" marL="624078">
              <a:lnSpc>
                <a:spcPct val="150000"/>
              </a:lnSpc>
              <a:buFont typeface="+mj-lt"/>
              <a:buAutoNum type="arabicPeriod"/>
            </a:pPr>
            <a:r>
              <a:rPr dirty="0" sz="2000" lang="en-US" smtClean="0">
                <a:latin typeface="Arial" pitchFamily="34" charset="0"/>
                <a:cs typeface="Arial" pitchFamily="34" charset="0"/>
              </a:rPr>
              <a:t>recharging takes more time to complete </a:t>
            </a:r>
            <a:r>
              <a:rPr dirty="0" sz="2000" lang="en-US" smtClean="0">
                <a:latin typeface="Arial" pitchFamily="34" charset="0"/>
                <a:cs typeface="Arial" pitchFamily="34" charset="0"/>
              </a:rPr>
              <a:t>charge.</a:t>
            </a:r>
            <a:endParaRPr dirty="0" sz="2000" lang="en-US" smtClean="0">
              <a:latin typeface="Arial" pitchFamily="34" charset="0"/>
              <a:cs typeface="Arial" pitchFamily="34" charset="0"/>
            </a:endParaRPr>
          </a:p>
          <a:p>
            <a:pPr indent="-514350" marL="624078">
              <a:lnSpc>
                <a:spcPct val="150000"/>
              </a:lnSpc>
              <a:buFont typeface="+mj-lt"/>
              <a:buAutoNum type="arabicPeriod"/>
            </a:pPr>
            <a:r>
              <a:rPr dirty="0" sz="2000" lang="en-US" smtClean="0">
                <a:latin typeface="Arial" pitchFamily="34" charset="0"/>
                <a:cs typeface="Arial" pitchFamily="34" charset="0"/>
              </a:rPr>
              <a:t>charging station in </a:t>
            </a:r>
            <a:r>
              <a:rPr dirty="0" sz="2000" lang="en-US" smtClean="0">
                <a:latin typeface="Arial" pitchFamily="34" charset="0"/>
                <a:cs typeface="Arial" pitchFamily="34" charset="0"/>
              </a:rPr>
              <a:t>availability. </a:t>
            </a:r>
            <a:endParaRPr dirty="0" sz="2000" lang="en-US" smtClean="0">
              <a:latin typeface="Arial" pitchFamily="34" charset="0"/>
              <a:cs typeface="Arial" pitchFamily="34" charset="0"/>
            </a:endParaRPr>
          </a:p>
          <a:p>
            <a:pPr indent="-514350" marL="624078">
              <a:lnSpc>
                <a:spcPct val="150000"/>
              </a:lnSpc>
              <a:buFont typeface="+mj-lt"/>
              <a:buAutoNum type="arabicPeriod"/>
            </a:pPr>
            <a:r>
              <a:rPr dirty="0" sz="2000" lang="en-US" smtClean="0">
                <a:latin typeface="Arial" pitchFamily="34" charset="0"/>
                <a:cs typeface="Arial" pitchFamily="34" charset="0"/>
              </a:rPr>
              <a:t>electricity is not free.</a:t>
            </a:r>
          </a:p>
          <a:p>
            <a:pPr indent="-514350" marL="624078">
              <a:lnSpc>
                <a:spcPct val="150000"/>
              </a:lnSpc>
              <a:buFont typeface="+mj-lt"/>
              <a:buAutoNum type="arabicPeriod"/>
            </a:pPr>
            <a:r>
              <a:rPr dirty="0" sz="2000" lang="en-US" smtClean="0">
                <a:latin typeface="Arial" pitchFamily="34" charset="0"/>
                <a:cs typeface="Arial" pitchFamily="34" charset="0"/>
              </a:rPr>
              <a:t>silence is a disadvantage.</a:t>
            </a:r>
          </a:p>
          <a:p>
            <a:pPr indent="-514350" marL="624078">
              <a:lnSpc>
                <a:spcPct val="150000"/>
              </a:lnSpc>
              <a:buFont typeface="+mj-lt"/>
              <a:buAutoNum type="arabicPeriod"/>
            </a:pPr>
            <a:r>
              <a:rPr dirty="0" sz="2000" lang="en-US" smtClean="0">
                <a:latin typeface="Arial" pitchFamily="34" charset="0"/>
                <a:cs typeface="Arial" pitchFamily="34" charset="0"/>
              </a:rPr>
              <a:t>normally </a:t>
            </a:r>
            <a:r>
              <a:rPr dirty="0" sz="2000" lang="en-US" smtClean="0">
                <a:latin typeface="Arial" pitchFamily="34" charset="0"/>
                <a:cs typeface="Arial" pitchFamily="34" charset="0"/>
              </a:rPr>
              <a:t>two </a:t>
            </a:r>
            <a:r>
              <a:rPr dirty="0" sz="2000" lang="en-US" smtClean="0">
                <a:latin typeface="Arial" pitchFamily="34" charset="0"/>
                <a:cs typeface="Arial" pitchFamily="34" charset="0"/>
              </a:rPr>
              <a:t>seated or expensive.</a:t>
            </a:r>
            <a:endParaRPr dirty="0" sz="2000" lang="en-US">
              <a:latin typeface="Arial" pitchFamily="34" charset="0"/>
              <a:cs typeface="Arial" pitchFamily="34" charset="0"/>
            </a:endParaRPr>
          </a:p>
        </p:txBody>
      </p:sp>
      <p:sp>
        <p:nvSpPr>
          <p:cNvPr id="1048624" name="Title 2"/>
          <p:cNvSpPr>
            <a:spLocks noGrp="1"/>
          </p:cNvSpPr>
          <p:nvPr>
            <p:ph type="title"/>
          </p:nvPr>
        </p:nvSpPr>
        <p:spPr>
          <a:xfrm>
            <a:off x="381000" y="228600"/>
            <a:ext cx="8229600" cy="1143000"/>
          </a:xfrm>
        </p:spPr>
        <p:txBody>
          <a:bodyPr>
            <a:normAutofit/>
          </a:bodyPr>
          <a:p>
            <a:r>
              <a:rPr dirty="0" sz="4000" lang="en-US" smtClean="0">
                <a:latin typeface="Arial" pitchFamily="34" charset="0"/>
                <a:cs typeface="Arial" pitchFamily="34" charset="0"/>
              </a:rPr>
              <a:t>Electric vehicle demerits</a:t>
            </a:r>
            <a:endParaRPr dirty="0" sz="4000" lang="en-US">
              <a:latin typeface="Arial" pitchFamily="34" charset="0"/>
              <a:cs typeface="Arial"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68" name=""/>
        <p:cNvGrpSpPr/>
        <p:nvPr/>
      </p:nvGrpSpPr>
      <p:grpSpPr>
        <a:xfrm>
          <a:off x="0" y="0"/>
          <a:ext cx="0" cy="0"/>
          <a:chOff x="0" y="0"/>
          <a:chExt cx="0" cy="0"/>
        </a:xfrm>
      </p:grpSpPr>
      <p:sp>
        <p:nvSpPr>
          <p:cNvPr id="1048625" name="Content Placeholder 1"/>
          <p:cNvSpPr>
            <a:spLocks noGrp="1"/>
          </p:cNvSpPr>
          <p:nvPr>
            <p:ph idx="1"/>
          </p:nvPr>
        </p:nvSpPr>
        <p:spPr>
          <a:xfrm>
            <a:off x="457200" y="1066800"/>
            <a:ext cx="8229600" cy="4940491"/>
          </a:xfrm>
        </p:spPr>
        <p:txBody>
          <a:bodyPr>
            <a:normAutofit/>
          </a:bodyPr>
          <a:p>
            <a:pPr algn="just">
              <a:lnSpc>
                <a:spcPct val="150000"/>
              </a:lnSpc>
              <a:buNone/>
            </a:pPr>
            <a:r>
              <a:rPr dirty="0" sz="2000" lang="en-US" smtClean="0">
                <a:latin typeface="Arial" pitchFamily="34" charset="0"/>
                <a:cs typeface="Arial" pitchFamily="34" charset="0"/>
              </a:rPr>
              <a:t>   </a:t>
            </a:r>
            <a:r>
              <a:rPr dirty="0" sz="2000" lang="en-US" err="1" smtClean="0">
                <a:latin typeface="Arial" pitchFamily="34" charset="0"/>
                <a:cs typeface="Arial" pitchFamily="34" charset="0"/>
              </a:rPr>
              <a:t>rajan</a:t>
            </a:r>
            <a:r>
              <a:rPr dirty="0" sz="2000" lang="en-US" smtClean="0">
                <a:latin typeface="Arial" pitchFamily="34" charset="0"/>
                <a:cs typeface="Arial" pitchFamily="34" charset="0"/>
              </a:rPr>
              <a:t> Crank less engine replace the connecting rod and crankshaft of the conventional engine using a rack. two segmental wheels and Middle gear built with the integral cam. the integral cam on the middle gear, the segment gears and Rack engagement are not show properly in the simulation as to not disclose the confidential feature of the engine. the integral cam is the heart of engine. that helps piston and rack assembly to decelerate, dwell and accelerate at TDC and BDC. it also helps to run  the engine to without much vibration and damaging teeth on Rack and Segmental wheels.</a:t>
            </a:r>
            <a:endParaRPr dirty="0" sz="2000" lang="en-US">
              <a:latin typeface="Arial" pitchFamily="34" charset="0"/>
              <a:cs typeface="Arial" pitchFamily="34" charset="0"/>
            </a:endParaRPr>
          </a:p>
        </p:txBody>
      </p:sp>
      <p:sp>
        <p:nvSpPr>
          <p:cNvPr id="1048626" name="Title 2"/>
          <p:cNvSpPr>
            <a:spLocks noGrp="1"/>
          </p:cNvSpPr>
          <p:nvPr>
            <p:ph type="title"/>
          </p:nvPr>
        </p:nvSpPr>
        <p:spPr>
          <a:xfrm>
            <a:off x="457200" y="274638"/>
            <a:ext cx="8229600" cy="715962"/>
          </a:xfrm>
        </p:spPr>
        <p:txBody>
          <a:bodyPr>
            <a:normAutofit/>
          </a:bodyPr>
          <a:p>
            <a:r>
              <a:rPr dirty="0" sz="4000" lang="en-US" err="1" smtClean="0">
                <a:latin typeface="Arial" pitchFamily="34" charset="0"/>
                <a:cs typeface="Arial" pitchFamily="34" charset="0"/>
              </a:rPr>
              <a:t>Rajan</a:t>
            </a:r>
            <a:r>
              <a:rPr dirty="0" sz="4000" lang="en-US" smtClean="0">
                <a:latin typeface="Arial" pitchFamily="34" charset="0"/>
                <a:cs typeface="Arial" pitchFamily="34" charset="0"/>
              </a:rPr>
              <a:t> </a:t>
            </a:r>
            <a:r>
              <a:rPr dirty="0" sz="4000" lang="en-US" err="1" smtClean="0">
                <a:latin typeface="Arial" pitchFamily="34" charset="0"/>
                <a:cs typeface="Arial" pitchFamily="34" charset="0"/>
              </a:rPr>
              <a:t>crankless</a:t>
            </a:r>
            <a:r>
              <a:rPr dirty="0" sz="4000" lang="en-US" smtClean="0">
                <a:latin typeface="Arial" pitchFamily="34" charset="0"/>
                <a:cs typeface="Arial" pitchFamily="34" charset="0"/>
              </a:rPr>
              <a:t> engine</a:t>
            </a:r>
            <a:endParaRPr dirty="0" sz="4000" lang="en-US">
              <a:latin typeface="Arial" pitchFamily="34" charset="0"/>
              <a:cs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69" name=""/>
        <p:cNvGrpSpPr/>
        <p:nvPr/>
      </p:nvGrpSpPr>
      <p:grpSpPr>
        <a:xfrm>
          <a:off x="0" y="0"/>
          <a:ext cx="0" cy="0"/>
          <a:chOff x="0" y="0"/>
          <a:chExt cx="0" cy="0"/>
        </a:xfrm>
      </p:grpSpPr>
      <p:sp>
        <p:nvSpPr>
          <p:cNvPr id="1048627" name="Content Placeholder 1"/>
          <p:cNvSpPr>
            <a:spLocks noGrp="1"/>
          </p:cNvSpPr>
          <p:nvPr>
            <p:ph idx="1"/>
          </p:nvPr>
        </p:nvSpPr>
        <p:spPr>
          <a:xfrm>
            <a:off x="457200" y="1481329"/>
            <a:ext cx="8229600" cy="1795272"/>
          </a:xfrm>
        </p:spPr>
        <p:txBody>
          <a:bodyPr>
            <a:normAutofit/>
          </a:bodyPr>
          <a:p>
            <a:pPr indent="-514350" marL="624078">
              <a:lnSpc>
                <a:spcPct val="150000"/>
              </a:lnSpc>
              <a:buFont typeface="+mj-lt"/>
              <a:buAutoNum type="arabicPeriod"/>
            </a:pPr>
            <a:r>
              <a:rPr dirty="0" sz="2000" lang="en-US" smtClean="0">
                <a:latin typeface="Arial" pitchFamily="34" charset="0"/>
                <a:cs typeface="Arial" pitchFamily="34" charset="0"/>
              </a:rPr>
              <a:t>It has only two Piston at one time.</a:t>
            </a:r>
          </a:p>
          <a:p>
            <a:pPr indent="-514350" marL="624078">
              <a:lnSpc>
                <a:spcPct val="150000"/>
              </a:lnSpc>
              <a:buFont typeface="+mj-lt"/>
              <a:buAutoNum type="arabicPeriod"/>
            </a:pPr>
            <a:r>
              <a:rPr dirty="0" sz="2000" lang="en-US" smtClean="0">
                <a:latin typeface="Arial" pitchFamily="34" charset="0"/>
                <a:cs typeface="Arial" pitchFamily="34" charset="0"/>
              </a:rPr>
              <a:t>It </a:t>
            </a:r>
            <a:r>
              <a:rPr dirty="0" sz="2000" lang="en-US" smtClean="0">
                <a:latin typeface="Arial" pitchFamily="34" charset="0"/>
                <a:cs typeface="Arial" pitchFamily="34" charset="0"/>
              </a:rPr>
              <a:t>is a complex mechanism compared to my engine.</a:t>
            </a:r>
            <a:br>
              <a:rPr dirty="0" sz="2000" lang="en-US" smtClean="0">
                <a:latin typeface="Arial" pitchFamily="34" charset="0"/>
                <a:cs typeface="Arial" pitchFamily="34" charset="0"/>
              </a:rPr>
            </a:br>
            <a:endParaRPr dirty="0" sz="2000" lang="en-US">
              <a:latin typeface="Arial" pitchFamily="34" charset="0"/>
              <a:cs typeface="Arial" pitchFamily="34" charset="0"/>
            </a:endParaRPr>
          </a:p>
        </p:txBody>
      </p:sp>
      <p:sp>
        <p:nvSpPr>
          <p:cNvPr id="1048628" name="Title 2"/>
          <p:cNvSpPr>
            <a:spLocks noGrp="1"/>
          </p:cNvSpPr>
          <p:nvPr>
            <p:ph type="title"/>
          </p:nvPr>
        </p:nvSpPr>
        <p:spPr/>
        <p:txBody>
          <a:bodyPr>
            <a:normAutofit/>
          </a:bodyPr>
          <a:p>
            <a:r>
              <a:rPr dirty="0" sz="4000" lang="en-US" err="1" smtClean="0">
                <a:latin typeface="Arial" pitchFamily="34" charset="0"/>
                <a:cs typeface="Arial" pitchFamily="34" charset="0"/>
              </a:rPr>
              <a:t>Rajan</a:t>
            </a:r>
            <a:r>
              <a:rPr dirty="0" sz="4000" lang="en-US" smtClean="0">
                <a:latin typeface="Arial" pitchFamily="34" charset="0"/>
                <a:cs typeface="Arial" pitchFamily="34" charset="0"/>
              </a:rPr>
              <a:t> engine demerits</a:t>
            </a:r>
            <a:endParaRPr dirty="0" sz="4000" lang="en-US">
              <a:latin typeface="Arial" pitchFamily="34" charset="0"/>
              <a:cs typeface="Arial" pitchFamily="34" charset="0"/>
            </a:endParaRPr>
          </a:p>
        </p:txBody>
      </p:sp>
      <p:pic>
        <p:nvPicPr>
          <p:cNvPr id="2097155" name="Picture 2" descr="C:\Documents and Settings\aaa\Desktop\Screenshot_20190126-140005.png"/>
          <p:cNvPicPr>
            <a:picLocks noChangeAspect="1" noChangeArrowheads="1"/>
          </p:cNvPicPr>
          <p:nvPr/>
        </p:nvPicPr>
        <p:blipFill>
          <a:blip xmlns:r="http://schemas.openxmlformats.org/officeDocument/2006/relationships" r:embed="rId1" cstate="print"/>
          <a:srcRect/>
          <a:stretch>
            <a:fillRect/>
          </a:stretch>
        </p:blipFill>
        <p:spPr bwMode="auto">
          <a:xfrm>
            <a:off x="1600200" y="3124200"/>
            <a:ext cx="6324600" cy="3200400"/>
          </a:xfrm>
          <a:prstGeom prst="rect"/>
          <a:solidFill>
            <a:srgbClr val="FFFFFF">
              <a:shade val="85000"/>
            </a:srgbClr>
          </a:solidFill>
          <a:ln w="190500" cap="rnd">
            <a:solidFill>
              <a:srgbClr val="FFFFFF"/>
            </a:solidFill>
          </a:ln>
          <a:effectLst>
            <a:outerShdw algn="tl" blurRad="50000" rotWithShape="0">
              <a:srgbClr val="000000">
                <a:alpha val="41000"/>
              </a:srgbClr>
            </a:outerShdw>
          </a:effectLst>
          <a:scene3d>
            <a:camera prst="orthographicFront"/>
            <a:lightRig dir="t" rig="twoPt">
              <a:rot lat="0" lon="0" rev="7800000"/>
            </a:lightRig>
          </a:scene3d>
          <a:sp3d contourW="6350">
            <a:bevelT w="50800" h="16510"/>
            <a:contourClr>
              <a:srgbClr val="C0C0C0"/>
            </a:contourClr>
          </a:sp3d>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70" name=""/>
        <p:cNvGrpSpPr/>
        <p:nvPr/>
      </p:nvGrpSpPr>
      <p:grpSpPr>
        <a:xfrm>
          <a:off x="0" y="0"/>
          <a:ext cx="0" cy="0"/>
          <a:chOff x="0" y="0"/>
          <a:chExt cx="0" cy="0"/>
        </a:xfrm>
      </p:grpSpPr>
      <p:sp>
        <p:nvSpPr>
          <p:cNvPr id="1048629" name="Content Placeholder 1"/>
          <p:cNvSpPr>
            <a:spLocks noGrp="1"/>
          </p:cNvSpPr>
          <p:nvPr>
            <p:ph idx="1"/>
          </p:nvPr>
        </p:nvSpPr>
        <p:spPr>
          <a:xfrm>
            <a:off x="457200" y="1481329"/>
            <a:ext cx="8229600" cy="1414272"/>
          </a:xfrm>
        </p:spPr>
        <p:txBody>
          <a:bodyPr>
            <a:normAutofit/>
          </a:bodyPr>
          <a:p>
            <a:pPr>
              <a:lnSpc>
                <a:spcPct val="150000"/>
              </a:lnSpc>
              <a:buNone/>
            </a:pPr>
            <a:r>
              <a:rPr dirty="0" lang="en-US" smtClean="0"/>
              <a:t>   </a:t>
            </a:r>
            <a:r>
              <a:rPr dirty="0" sz="2200" lang="en-US" smtClean="0">
                <a:latin typeface="Arial" pitchFamily="34" charset="0"/>
                <a:cs typeface="Arial" pitchFamily="34" charset="0"/>
              </a:rPr>
              <a:t>In this type of engine two Piston opposed on one combustion chamber with two </a:t>
            </a:r>
            <a:r>
              <a:rPr dirty="0" sz="2200" lang="en-US" smtClean="0">
                <a:latin typeface="Arial" pitchFamily="34" charset="0"/>
                <a:cs typeface="Arial" pitchFamily="34" charset="0"/>
              </a:rPr>
              <a:t>crankshafts </a:t>
            </a:r>
            <a:r>
              <a:rPr dirty="0" sz="2200" lang="en-US" smtClean="0">
                <a:latin typeface="Arial" pitchFamily="34" charset="0"/>
                <a:cs typeface="Arial" pitchFamily="34" charset="0"/>
              </a:rPr>
              <a:t>and one </a:t>
            </a:r>
            <a:r>
              <a:rPr dirty="0" sz="2200" lang="en-US" smtClean="0">
                <a:latin typeface="Arial" pitchFamily="34" charset="0"/>
                <a:cs typeface="Arial" pitchFamily="34" charset="0"/>
              </a:rPr>
              <a:t>crankshaft.</a:t>
            </a:r>
            <a:r>
              <a:rPr dirty="0" sz="2200" lang="en-US" smtClean="0">
                <a:latin typeface="Arial" pitchFamily="34" charset="0"/>
                <a:cs typeface="Arial" pitchFamily="34" charset="0"/>
              </a:rPr>
              <a:t/>
            </a:r>
            <a:br>
              <a:rPr dirty="0" sz="2200" lang="en-US" smtClean="0">
                <a:latin typeface="Arial" pitchFamily="34" charset="0"/>
                <a:cs typeface="Arial" pitchFamily="34" charset="0"/>
              </a:rPr>
            </a:br>
            <a:endParaRPr dirty="0" sz="2200" lang="en-US" smtClean="0">
              <a:latin typeface="Arial" pitchFamily="34" charset="0"/>
              <a:cs typeface="Arial" pitchFamily="34" charset="0"/>
            </a:endParaRPr>
          </a:p>
          <a:p>
            <a:endParaRPr dirty="0" lang="en-US"/>
          </a:p>
        </p:txBody>
      </p:sp>
      <p:sp>
        <p:nvSpPr>
          <p:cNvPr id="1048630" name="Title 2"/>
          <p:cNvSpPr>
            <a:spLocks noGrp="1"/>
          </p:cNvSpPr>
          <p:nvPr>
            <p:ph type="title"/>
          </p:nvPr>
        </p:nvSpPr>
        <p:spPr/>
        <p:txBody>
          <a:bodyPr>
            <a:normAutofit/>
          </a:bodyPr>
          <a:p>
            <a:r>
              <a:rPr dirty="0" sz="4000" lang="en-US" smtClean="0">
                <a:latin typeface="Arial" pitchFamily="34" charset="0"/>
                <a:cs typeface="Arial" pitchFamily="34" charset="0"/>
              </a:rPr>
              <a:t>Opposed Piston engine</a:t>
            </a:r>
            <a:endParaRPr dirty="0" sz="4000" lang="en-US">
              <a:latin typeface="Arial" pitchFamily="34" charset="0"/>
              <a:cs typeface="Arial" pitchFamily="34" charset="0"/>
            </a:endParaRPr>
          </a:p>
        </p:txBody>
      </p:sp>
      <p:sp>
        <p:nvSpPr>
          <p:cNvPr id="1048631" name="AutoShape 2" descr="Image result for opposed piston engine"/>
          <p:cNvSpPr>
            <a:spLocks noChangeAspect="1" noChangeArrowheads="1"/>
          </p:cNvSpPr>
          <p:nvPr/>
        </p:nvSpPr>
        <p:spPr bwMode="auto">
          <a:xfrm>
            <a:off x="155575" y="-144463"/>
            <a:ext cx="304800" cy="304801"/>
          </a:xfrm>
          <a:prstGeom prst="rect"/>
          <a:noFill/>
        </p:spPr>
        <p:txBody>
          <a:bodyPr anchor="t" anchorCtr="0" bIns="45720" compatLnSpc="1" lIns="91440" numCol="1" rIns="91440" tIns="45720" vert="horz" wrap="square">
            <a:prstTxWarp prst="textNoShape"/>
          </a:bodyPr>
          <a:p>
            <a:endParaRPr lang="en-US"/>
          </a:p>
        </p:txBody>
      </p:sp>
      <p:pic>
        <p:nvPicPr>
          <p:cNvPr id="2097156" name="Picture 6" descr="C:\Documents and Settings\aaa\Desktop\one_crank_opposed_piston_engine_large.jpg"/>
          <p:cNvPicPr>
            <a:picLocks noChangeAspect="1" noChangeArrowheads="1"/>
          </p:cNvPicPr>
          <p:nvPr/>
        </p:nvPicPr>
        <p:blipFill>
          <a:blip xmlns:r="http://schemas.openxmlformats.org/officeDocument/2006/relationships" r:embed="rId1"/>
          <a:srcRect/>
          <a:stretch>
            <a:fillRect/>
          </a:stretch>
        </p:blipFill>
        <p:spPr bwMode="auto">
          <a:xfrm>
            <a:off x="533400" y="3045438"/>
            <a:ext cx="3733800" cy="2521925"/>
          </a:xfrm>
          <a:prstGeom prst="rect"/>
          <a:noFill/>
        </p:spPr>
      </p:pic>
      <p:pic>
        <p:nvPicPr>
          <p:cNvPr id="2097157" name="Picture 7" descr="C:\Documents and Settings\aaa\Desktop\two_crank_opposed_piston_engine_large.jpg"/>
          <p:cNvPicPr>
            <a:picLocks noChangeAspect="1" noChangeArrowheads="1"/>
          </p:cNvPicPr>
          <p:nvPr/>
        </p:nvPicPr>
        <p:blipFill>
          <a:blip xmlns:r="http://schemas.openxmlformats.org/officeDocument/2006/relationships" r:embed="rId2"/>
          <a:srcRect/>
          <a:stretch>
            <a:fillRect/>
          </a:stretch>
        </p:blipFill>
        <p:spPr bwMode="auto">
          <a:xfrm>
            <a:off x="533400" y="3047999"/>
            <a:ext cx="3733800" cy="2505075"/>
          </a:xfrm>
          <a:prstGeom prst="rect"/>
          <a:noFill/>
        </p:spPr>
      </p:pic>
      <p:pic>
        <p:nvPicPr>
          <p:cNvPr id="2097158" name="Picture 10" descr="C:\Documents and Settings\aaa\Desktop\one_crank_opposed_piston_engine_large.jpg"/>
          <p:cNvPicPr>
            <a:picLocks noChangeAspect="1" noChangeArrowheads="1"/>
          </p:cNvPicPr>
          <p:nvPr/>
        </p:nvPicPr>
        <p:blipFill>
          <a:blip xmlns:r="http://schemas.openxmlformats.org/officeDocument/2006/relationships" r:embed="rId1"/>
          <a:srcRect/>
          <a:stretch>
            <a:fillRect/>
          </a:stretch>
        </p:blipFill>
        <p:spPr bwMode="auto">
          <a:xfrm>
            <a:off x="4495800" y="3048000"/>
            <a:ext cx="3886200" cy="2443163"/>
          </a:xfrm>
          <a:prstGeom prst="rect"/>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71" name=""/>
        <p:cNvGrpSpPr/>
        <p:nvPr/>
      </p:nvGrpSpPr>
      <p:grpSpPr>
        <a:xfrm>
          <a:off x="0" y="0"/>
          <a:ext cx="0" cy="0"/>
          <a:chOff x="0" y="0"/>
          <a:chExt cx="0" cy="0"/>
        </a:xfrm>
      </p:grpSpPr>
      <p:sp>
        <p:nvSpPr>
          <p:cNvPr id="1048632" name="Content Placeholder 1"/>
          <p:cNvSpPr>
            <a:spLocks noGrp="1"/>
          </p:cNvSpPr>
          <p:nvPr>
            <p:ph idx="1"/>
          </p:nvPr>
        </p:nvSpPr>
        <p:spPr/>
        <p:txBody>
          <a:bodyPr/>
          <a:p>
            <a:pPr indent="-457200" marL="566928">
              <a:lnSpc>
                <a:spcPct val="150000"/>
              </a:lnSpc>
              <a:buFont typeface="+mj-lt"/>
              <a:buAutoNum type="arabicPeriod"/>
            </a:pPr>
            <a:r>
              <a:rPr dirty="0" sz="2000" lang="en-US" smtClean="0">
                <a:latin typeface="Arial" pitchFamily="34" charset="0"/>
                <a:cs typeface="Arial" pitchFamily="34" charset="0"/>
              </a:rPr>
              <a:t>Traditionally conventional technology </a:t>
            </a:r>
            <a:r>
              <a:rPr dirty="0" sz="2000" lang="en-US" smtClean="0">
                <a:latin typeface="Arial" pitchFamily="34" charset="0"/>
                <a:cs typeface="Arial" pitchFamily="34" charset="0"/>
              </a:rPr>
              <a:t>used. </a:t>
            </a:r>
            <a:endParaRPr dirty="0" sz="2000" lang="en-US" smtClean="0">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Occasionally two </a:t>
            </a:r>
            <a:r>
              <a:rPr dirty="0" sz="2000" lang="en-US" smtClean="0">
                <a:latin typeface="Arial" pitchFamily="34" charset="0"/>
                <a:cs typeface="Arial" pitchFamily="34" charset="0"/>
              </a:rPr>
              <a:t>crankshaft </a:t>
            </a:r>
            <a:r>
              <a:rPr dirty="0" sz="2000" lang="en-US" smtClean="0">
                <a:latin typeface="Arial" pitchFamily="34" charset="0"/>
                <a:cs typeface="Arial" pitchFamily="34" charset="0"/>
              </a:rPr>
              <a:t>used. </a:t>
            </a:r>
            <a:endParaRPr dirty="0" sz="2000" lang="en-US" smtClean="0">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Complex arrangement of </a:t>
            </a:r>
            <a:r>
              <a:rPr dirty="0" sz="2000" lang="en-US" smtClean="0">
                <a:latin typeface="Arial" pitchFamily="34" charset="0"/>
                <a:cs typeface="Arial" pitchFamily="34" charset="0"/>
              </a:rPr>
              <a:t>engine.</a:t>
            </a:r>
            <a:r>
              <a:rPr dirty="0" lang="en-US" smtClean="0"/>
              <a:t/>
            </a:r>
            <a:br>
              <a:rPr dirty="0" lang="en-US" smtClean="0"/>
            </a:br>
            <a:r>
              <a:rPr dirty="0" lang="en-US" smtClean="0"/>
              <a:t/>
            </a:r>
            <a:br>
              <a:rPr dirty="0" lang="en-US" smtClean="0"/>
            </a:br>
            <a:endParaRPr dirty="0" lang="en-US"/>
          </a:p>
        </p:txBody>
      </p:sp>
      <p:sp>
        <p:nvSpPr>
          <p:cNvPr id="1048633" name="Title 2"/>
          <p:cNvSpPr>
            <a:spLocks noGrp="1"/>
          </p:cNvSpPr>
          <p:nvPr>
            <p:ph type="title"/>
          </p:nvPr>
        </p:nvSpPr>
        <p:spPr/>
        <p:txBody>
          <a:bodyPr>
            <a:normAutofit/>
          </a:bodyPr>
          <a:p>
            <a:r>
              <a:rPr dirty="0" sz="4000" lang="en-US" smtClean="0">
                <a:latin typeface="Arial" pitchFamily="34" charset="0"/>
                <a:cs typeface="Arial" pitchFamily="34" charset="0"/>
              </a:rPr>
              <a:t>Opposed piston demerits</a:t>
            </a:r>
            <a:endParaRPr dirty="0" sz="4000" lang="en-US">
              <a:latin typeface="Arial" pitchFamily="34" charset="0"/>
              <a:cs typeface="Arial" pitchFamily="34"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72" name=""/>
        <p:cNvGrpSpPr/>
        <p:nvPr/>
      </p:nvGrpSpPr>
      <p:grpSpPr>
        <a:xfrm>
          <a:off x="0" y="0"/>
          <a:ext cx="0" cy="0"/>
          <a:chOff x="0" y="0"/>
          <a:chExt cx="0" cy="0"/>
        </a:xfrm>
      </p:grpSpPr>
      <p:sp>
        <p:nvSpPr>
          <p:cNvPr id="1048634" name="Content Placeholder 1"/>
          <p:cNvSpPr>
            <a:spLocks noGrp="1"/>
          </p:cNvSpPr>
          <p:nvPr>
            <p:ph idx="1"/>
          </p:nvPr>
        </p:nvSpPr>
        <p:spPr>
          <a:xfrm>
            <a:off x="457200" y="1481328"/>
            <a:ext cx="8229600" cy="2785871"/>
          </a:xfrm>
        </p:spPr>
        <p:txBody>
          <a:bodyPr>
            <a:noAutofit/>
          </a:bodyPr>
          <a:p>
            <a:pPr>
              <a:lnSpc>
                <a:spcPct val="160000"/>
              </a:lnSpc>
              <a:buNone/>
            </a:pPr>
            <a:r>
              <a:rPr dirty="0" sz="2000" lang="en-US" smtClean="0">
                <a:latin typeface="Arial" pitchFamily="34" charset="0"/>
                <a:cs typeface="Arial" pitchFamily="34" charset="0"/>
              </a:rPr>
              <a:t>    A surging Piston engine is a type of internal combustion engine in which Piston move in circular motion on inside a ring shaped cylinder. moving closer a further from each other to provide compression and expansion generally two sets of distance are used to move in a fixed relationship as the rotate around the cylinder</a:t>
            </a:r>
            <a:br>
              <a:rPr dirty="0" sz="2000" lang="en-US" smtClean="0">
                <a:latin typeface="Arial" pitchFamily="34" charset="0"/>
                <a:cs typeface="Arial" pitchFamily="34" charset="0"/>
              </a:rPr>
            </a:br>
            <a:endParaRPr dirty="0" sz="2000" lang="en-US">
              <a:latin typeface="Arial" pitchFamily="34" charset="0"/>
              <a:cs typeface="Arial" pitchFamily="34" charset="0"/>
            </a:endParaRPr>
          </a:p>
        </p:txBody>
      </p:sp>
      <p:sp>
        <p:nvSpPr>
          <p:cNvPr id="1048635" name="Title 2"/>
          <p:cNvSpPr>
            <a:spLocks noGrp="1"/>
          </p:cNvSpPr>
          <p:nvPr>
            <p:ph type="title"/>
          </p:nvPr>
        </p:nvSpPr>
        <p:spPr/>
        <p:txBody>
          <a:bodyPr>
            <a:normAutofit/>
          </a:bodyPr>
          <a:p>
            <a:r>
              <a:rPr dirty="0" sz="4000" lang="en-US" smtClean="0">
                <a:latin typeface="Arial" pitchFamily="34" charset="0"/>
                <a:cs typeface="Arial" pitchFamily="34" charset="0"/>
              </a:rPr>
              <a:t>Russian Rotary vane engine</a:t>
            </a:r>
            <a:endParaRPr dirty="0" sz="4000" lang="en-US">
              <a:latin typeface="Arial" pitchFamily="34" charset="0"/>
              <a:cs typeface="Arial" pitchFamily="34" charset="0"/>
            </a:endParaRPr>
          </a:p>
        </p:txBody>
      </p:sp>
      <p:pic>
        <p:nvPicPr>
          <p:cNvPr id="2097159" name="Picture 2" descr="C:\Documents and Settings\aaa\Desktop\Swing-Piston-Engie-Rotoblock_OPE_001.jpg"/>
          <p:cNvPicPr>
            <a:picLocks noChangeAspect="1" noChangeArrowheads="1"/>
          </p:cNvPicPr>
          <p:nvPr/>
        </p:nvPicPr>
        <p:blipFill>
          <a:blip xmlns:r="http://schemas.openxmlformats.org/officeDocument/2006/relationships" r:embed="rId1"/>
          <a:srcRect/>
          <a:stretch>
            <a:fillRect/>
          </a:stretch>
        </p:blipFill>
        <p:spPr bwMode="auto">
          <a:xfrm>
            <a:off x="304800" y="4343400"/>
            <a:ext cx="4114800" cy="2238375"/>
          </a:xfrm>
          <a:prstGeom prst="rect"/>
          <a:noFill/>
        </p:spPr>
      </p:pic>
      <p:pic>
        <p:nvPicPr>
          <p:cNvPr id="2097160" name="Picture 3" descr="C:\Documents and Settings\aaa\Desktop\maxresdefault.jpg"/>
          <p:cNvPicPr>
            <a:picLocks noChangeAspect="1" noChangeArrowheads="1"/>
          </p:cNvPicPr>
          <p:nvPr/>
        </p:nvPicPr>
        <p:blipFill>
          <a:blip xmlns:r="http://schemas.openxmlformats.org/officeDocument/2006/relationships" r:embed="rId2"/>
          <a:srcRect/>
          <a:stretch>
            <a:fillRect/>
          </a:stretch>
        </p:blipFill>
        <p:spPr bwMode="auto">
          <a:xfrm>
            <a:off x="4419600" y="4495800"/>
            <a:ext cx="4495800" cy="2057400"/>
          </a:xfrm>
          <a:prstGeom prst="rect"/>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73" name=""/>
        <p:cNvGrpSpPr/>
        <p:nvPr/>
      </p:nvGrpSpPr>
      <p:grpSpPr>
        <a:xfrm>
          <a:off x="0" y="0"/>
          <a:ext cx="0" cy="0"/>
          <a:chOff x="0" y="0"/>
          <a:chExt cx="0" cy="0"/>
        </a:xfrm>
      </p:grpSpPr>
      <p:sp>
        <p:nvSpPr>
          <p:cNvPr id="1048636" name="Content Placeholder 1"/>
          <p:cNvSpPr>
            <a:spLocks noGrp="1"/>
          </p:cNvSpPr>
          <p:nvPr>
            <p:ph idx="1"/>
          </p:nvPr>
        </p:nvSpPr>
        <p:spPr>
          <a:xfrm>
            <a:off x="457200" y="1143000"/>
            <a:ext cx="8229600" cy="5486400"/>
          </a:xfrm>
        </p:spPr>
        <p:txBody>
          <a:bodyPr>
            <a:normAutofit fontScale="29630" lnSpcReduction="20000"/>
          </a:bodyPr>
          <a:p>
            <a:pPr algn="just">
              <a:lnSpc>
                <a:spcPct val="170000"/>
              </a:lnSpc>
              <a:buNone/>
            </a:pPr>
            <a:r>
              <a:rPr dirty="0" lang="en-US" smtClean="0"/>
              <a:t/>
            </a:r>
            <a:br>
              <a:rPr dirty="0" lang="en-US" smtClean="0"/>
            </a:br>
            <a:r>
              <a:rPr dirty="0" sz="8000" lang="en-US" smtClean="0">
                <a:latin typeface="Arial" pitchFamily="34" charset="0"/>
                <a:cs typeface="Arial" pitchFamily="34" charset="0"/>
              </a:rPr>
              <a:t>professor  </a:t>
            </a:r>
            <a:r>
              <a:rPr dirty="0" sz="8000" lang="en-US" err="1" smtClean="0">
                <a:latin typeface="Arial" pitchFamily="34" charset="0"/>
                <a:cs typeface="Arial" pitchFamily="34" charset="0"/>
              </a:rPr>
              <a:t>heywood</a:t>
            </a:r>
            <a:r>
              <a:rPr dirty="0" sz="8000" lang="en-US" smtClean="0">
                <a:latin typeface="Arial" pitchFamily="34" charset="0"/>
                <a:cs typeface="Arial" pitchFamily="34" charset="0"/>
              </a:rPr>
              <a:t>  is recognized as a one of the world preeminent expert on internal combustion engine. </a:t>
            </a:r>
            <a:endParaRPr altLang="en-US" dirty="0" lang="zh-CN"/>
          </a:p>
          <a:p>
            <a:pPr algn="just">
              <a:lnSpc>
                <a:spcPct val="170000"/>
              </a:lnSpc>
              <a:buNone/>
            </a:pPr>
            <a:r>
              <a:rPr dirty="0" sz="8000" lang="en-US" smtClean="0">
                <a:latin typeface="Arial" pitchFamily="34" charset="0"/>
                <a:cs typeface="Arial" pitchFamily="34" charset="0"/>
              </a:rPr>
              <a:t>    Various </a:t>
            </a:r>
            <a:r>
              <a:rPr dirty="0" sz="8000" lang="en-US" smtClean="0">
                <a:latin typeface="Arial" pitchFamily="34" charset="0"/>
                <a:cs typeface="Arial" pitchFamily="34" charset="0"/>
              </a:rPr>
              <a:t>projection for us suggest that by 2030 some 10 to 25% of vehicle might be electrified .what about 90 to 75% what about long truck and ships that run on diesel fuel.</a:t>
            </a:r>
            <a:endParaRPr altLang="en-US" dirty="0" lang="zh-CN"/>
          </a:p>
          <a:p>
            <a:pPr algn="just">
              <a:lnSpc>
                <a:spcPct val="170000"/>
              </a:lnSpc>
              <a:buNone/>
            </a:pPr>
            <a:r>
              <a:rPr dirty="0" sz="8000" lang="en-US" smtClean="0">
                <a:latin typeface="Arial" pitchFamily="34" charset="0"/>
                <a:cs typeface="Arial" pitchFamily="34" charset="0"/>
              </a:rPr>
              <a:t> </a:t>
            </a:r>
            <a:r>
              <a:rPr dirty="0" sz="8000" lang="en-US" smtClean="0">
                <a:latin typeface="Arial" pitchFamily="34" charset="0"/>
                <a:cs typeface="Arial" pitchFamily="34" charset="0"/>
              </a:rPr>
              <a:t>  There </a:t>
            </a:r>
            <a:r>
              <a:rPr dirty="0" sz="8000" lang="en-US" smtClean="0">
                <a:latin typeface="Arial" pitchFamily="34" charset="0"/>
                <a:cs typeface="Arial" pitchFamily="34" charset="0"/>
              </a:rPr>
              <a:t>are, as yet no convincing electric option for those vehicle that is why it is still so important to continue working on internal combustion engine and make them clean and efficient as we can.</a:t>
            </a:r>
            <a:br>
              <a:rPr dirty="0" sz="8000" lang="en-US" smtClean="0">
                <a:latin typeface="Arial" pitchFamily="34" charset="0"/>
                <a:cs typeface="Arial" pitchFamily="34" charset="0"/>
              </a:rPr>
            </a:br>
            <a:r>
              <a:rPr dirty="0" sz="8000" lang="en-US" smtClean="0">
                <a:latin typeface="Arial" pitchFamily="34" charset="0"/>
                <a:cs typeface="Arial" pitchFamily="34" charset="0"/>
              </a:rPr>
              <a:t/>
            </a:r>
            <a:br>
              <a:rPr dirty="0" sz="8000" lang="en-US" smtClean="0">
                <a:latin typeface="Arial" pitchFamily="34" charset="0"/>
                <a:cs typeface="Arial" pitchFamily="34" charset="0"/>
              </a:rPr>
            </a:br>
            <a:endParaRPr dirty="0" sz="8000" lang="en-US" smtClean="0">
              <a:latin typeface="Arial" pitchFamily="34" charset="0"/>
              <a:cs typeface="Arial" pitchFamily="34" charset="0"/>
            </a:endParaRPr>
          </a:p>
        </p:txBody>
      </p:sp>
      <p:sp>
        <p:nvSpPr>
          <p:cNvPr id="1048637" name="Title 2"/>
          <p:cNvSpPr>
            <a:spLocks noGrp="1"/>
          </p:cNvSpPr>
          <p:nvPr>
            <p:ph type="title"/>
          </p:nvPr>
        </p:nvSpPr>
        <p:spPr/>
        <p:txBody>
          <a:bodyPr>
            <a:normAutofit/>
          </a:bodyPr>
          <a:p>
            <a:r>
              <a:rPr dirty="0" sz="4000" lang="en-US" smtClean="0">
                <a:latin typeface="Arial" pitchFamily="34" charset="0"/>
                <a:cs typeface="Arial" pitchFamily="34" charset="0"/>
              </a:rPr>
              <a:t>Future of IC engine</a:t>
            </a:r>
            <a:endParaRPr dirty="0" sz="4000" lang="en-US">
              <a:latin typeface="Arial" pitchFamily="34" charset="0"/>
              <a:cs typeface="Arial" pitchFamily="34" charset="0"/>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74" name=""/>
        <p:cNvGrpSpPr/>
        <p:nvPr/>
      </p:nvGrpSpPr>
      <p:grpSpPr>
        <a:xfrm>
          <a:off x="0" y="0"/>
          <a:ext cx="0" cy="0"/>
          <a:chOff x="0" y="0"/>
          <a:chExt cx="0" cy="0"/>
        </a:xfrm>
      </p:grpSpPr>
      <p:sp>
        <p:nvSpPr>
          <p:cNvPr id="1048638" name="Content Placeholder 1"/>
          <p:cNvSpPr>
            <a:spLocks noGrp="1"/>
          </p:cNvSpPr>
          <p:nvPr>
            <p:ph idx="1"/>
          </p:nvPr>
        </p:nvSpPr>
        <p:spPr>
          <a:xfrm>
            <a:off x="457200" y="1417638"/>
            <a:ext cx="8229600" cy="4983162"/>
          </a:xfrm>
        </p:spPr>
        <p:txBody>
          <a:bodyPr>
            <a:noAutofit/>
          </a:bodyPr>
          <a:p>
            <a:pPr>
              <a:lnSpc>
                <a:spcPct val="170000"/>
              </a:lnSpc>
              <a:buNone/>
            </a:pPr>
            <a:r>
              <a:rPr dirty="0" sz="2000" lang="en-US" smtClean="0">
                <a:latin typeface="Arial" pitchFamily="34" charset="0"/>
                <a:cs typeface="Arial" pitchFamily="34" charset="0"/>
              </a:rPr>
              <a:t>    Mazda said it had made a big advance in the combustion method commonly known as homogeneous change compression ignition, which would result in gasoline engine than 20 to 30% more efficient than the company best existing engine.</a:t>
            </a:r>
          </a:p>
          <a:p>
            <a:pPr>
              <a:lnSpc>
                <a:spcPct val="170000"/>
              </a:lnSpc>
              <a:buNone/>
            </a:pPr>
            <a:r>
              <a:rPr dirty="0" sz="2000" lang="en-US" smtClean="0">
                <a:latin typeface="Arial" pitchFamily="34" charset="0"/>
                <a:cs typeface="Arial" pitchFamily="34" charset="0"/>
              </a:rPr>
              <a:t>    Definitely professor </a:t>
            </a:r>
            <a:r>
              <a:rPr dirty="0" sz="2000" lang="en-US" err="1" smtClean="0">
                <a:latin typeface="Arial" pitchFamily="34" charset="0"/>
                <a:cs typeface="Arial" pitchFamily="34" charset="0"/>
              </a:rPr>
              <a:t>heywood</a:t>
            </a:r>
            <a:r>
              <a:rPr dirty="0" sz="2000" lang="en-US" smtClean="0">
                <a:latin typeface="Arial" pitchFamily="34" charset="0"/>
                <a:cs typeface="Arial" pitchFamily="34" charset="0"/>
              </a:rPr>
              <a:t> project dead in 2050, 60% light duty vehicle will still have combustion chamber engine after working with electric motor in hybrid system and largely equipped with turbocharger vehicle powerful battery, he estimates, will make up 15% of sales.</a:t>
            </a:r>
            <a:br>
              <a:rPr dirty="0" sz="2000" lang="en-US" smtClean="0">
                <a:latin typeface="Arial" pitchFamily="34" charset="0"/>
                <a:cs typeface="Arial" pitchFamily="34" charset="0"/>
              </a:rPr>
            </a:br>
            <a:endParaRPr dirty="0" sz="2000" lang="en-US" smtClean="0">
              <a:latin typeface="Arial" pitchFamily="34" charset="0"/>
              <a:cs typeface="Arial" pitchFamily="34" charset="0"/>
            </a:endParaRPr>
          </a:p>
        </p:txBody>
      </p:sp>
      <p:sp>
        <p:nvSpPr>
          <p:cNvPr id="1048639" name="Title 2"/>
          <p:cNvSpPr>
            <a:spLocks noGrp="1"/>
          </p:cNvSpPr>
          <p:nvPr>
            <p:ph type="title"/>
          </p:nvPr>
        </p:nvSpPr>
        <p:spPr/>
        <p:txBody>
          <a:bodyPr>
            <a:normAutofit/>
          </a:bodyPr>
          <a:p>
            <a:r>
              <a:rPr dirty="0" sz="4000" lang="en-US" smtClean="0">
                <a:latin typeface="Arial" pitchFamily="34" charset="0"/>
                <a:cs typeface="Arial" pitchFamily="34" charset="0"/>
              </a:rPr>
              <a:t>Future of </a:t>
            </a:r>
            <a:r>
              <a:rPr dirty="0" sz="4000" lang="en-US" err="1" smtClean="0">
                <a:latin typeface="Arial" pitchFamily="34" charset="0"/>
                <a:cs typeface="Arial" pitchFamily="34" charset="0"/>
              </a:rPr>
              <a:t>ic</a:t>
            </a:r>
            <a:r>
              <a:rPr dirty="0" sz="4000" lang="en-US" smtClean="0">
                <a:latin typeface="Arial" pitchFamily="34" charset="0"/>
                <a:cs typeface="Arial" pitchFamily="34" charset="0"/>
              </a:rPr>
              <a:t> engine cont…..</a:t>
            </a:r>
            <a:endParaRPr dirty="0" sz="4000" lang="en-US">
              <a:latin typeface="Arial" pitchFamily="34" charset="0"/>
              <a:cs typeface="Arial" pitchFamily="34" charset="0"/>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75" name=""/>
        <p:cNvGrpSpPr/>
        <p:nvPr/>
      </p:nvGrpSpPr>
      <p:grpSpPr>
        <a:xfrm>
          <a:off x="0" y="0"/>
          <a:ext cx="0" cy="0"/>
          <a:chOff x="0" y="0"/>
          <a:chExt cx="0" cy="0"/>
        </a:xfrm>
      </p:grpSpPr>
      <p:sp>
        <p:nvSpPr>
          <p:cNvPr id="1048640" name="Content Placeholder 1"/>
          <p:cNvSpPr>
            <a:spLocks noGrp="1"/>
          </p:cNvSpPr>
          <p:nvPr>
            <p:ph idx="1"/>
          </p:nvPr>
        </p:nvSpPr>
        <p:spPr/>
        <p:txBody>
          <a:bodyPr>
            <a:normAutofit/>
          </a:bodyPr>
          <a:p>
            <a:pPr indent="-457200" marL="566928">
              <a:lnSpc>
                <a:spcPct val="150000"/>
              </a:lnSpc>
              <a:buFont typeface="+mj-lt"/>
              <a:buAutoNum type="arabicPeriod"/>
            </a:pPr>
            <a:r>
              <a:rPr dirty="0" sz="2000" lang="en-US" smtClean="0">
                <a:latin typeface="Arial" pitchFamily="34" charset="0"/>
                <a:cs typeface="Arial" pitchFamily="34" charset="0"/>
              </a:rPr>
              <a:t>Holding a gas nozzle you can transfer 10 megawatt of energy in 5 minutes</a:t>
            </a:r>
          </a:p>
          <a:p>
            <a:pPr indent="-457200" marL="566928">
              <a:lnSpc>
                <a:spcPct val="150000"/>
              </a:lnSpc>
              <a:buFont typeface="+mj-lt"/>
              <a:buAutoNum type="arabicPeriod"/>
            </a:pPr>
            <a:r>
              <a:rPr dirty="0" sz="2000" lang="en-US" smtClean="0">
                <a:latin typeface="Arial" pitchFamily="34" charset="0"/>
                <a:cs typeface="Arial" pitchFamily="34" charset="0"/>
              </a:rPr>
              <a:t>Direct fuel injection.</a:t>
            </a:r>
            <a:endParaRPr altLang="en-US" dirty="0" lang="zh-CN">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 Variable valve timing</a:t>
            </a:r>
            <a:endParaRPr altLang="en-US" dirty="0" lang="zh-CN">
              <a:latin typeface="Arial" pitchFamily="34" charset="0"/>
              <a:cs typeface="Arial" pitchFamily="34" charset="0"/>
            </a:endParaRPr>
          </a:p>
          <a:p>
            <a:pPr indent="-457200" marL="566928">
              <a:lnSpc>
                <a:spcPct val="150000"/>
              </a:lnSpc>
              <a:buFont typeface="+mj-lt"/>
              <a:buAutoNum type="arabicPeriod"/>
            </a:pPr>
            <a:r>
              <a:rPr dirty="0" sz="2000" lang="en-US" smtClean="0">
                <a:latin typeface="Arial" pitchFamily="34" charset="0"/>
                <a:cs typeface="Arial" pitchFamily="34" charset="0"/>
              </a:rPr>
              <a:t>And cylinder shutdown system in now widespread</a:t>
            </a:r>
          </a:p>
          <a:p>
            <a:pPr indent="-457200" marL="566928">
              <a:lnSpc>
                <a:spcPct val="150000"/>
              </a:lnSpc>
              <a:buNone/>
            </a:pPr>
            <a:r>
              <a:rPr dirty="0" sz="2000" lang="en-US" smtClean="0">
                <a:latin typeface="Arial" pitchFamily="34" charset="0"/>
                <a:cs typeface="Arial" pitchFamily="34" charset="0"/>
              </a:rPr>
              <a:t>       Along with innovation in light weight body material and dual clutch transmission, mileage has steadily improve, so naturally further gain are now harder to come by - usually in single-digit percentage</a:t>
            </a:r>
            <a:endParaRPr dirty="0" sz="2000" lang="en-US">
              <a:latin typeface="Arial" pitchFamily="34" charset="0"/>
              <a:cs typeface="Arial" pitchFamily="34" charset="0"/>
            </a:endParaRPr>
          </a:p>
        </p:txBody>
      </p:sp>
      <p:sp>
        <p:nvSpPr>
          <p:cNvPr id="1048641" name="Title 2"/>
          <p:cNvSpPr>
            <a:spLocks noGrp="1"/>
          </p:cNvSpPr>
          <p:nvPr>
            <p:ph type="title"/>
          </p:nvPr>
        </p:nvSpPr>
        <p:spPr/>
        <p:txBody>
          <a:bodyPr>
            <a:normAutofit/>
          </a:bodyPr>
          <a:p>
            <a:r>
              <a:rPr dirty="0" sz="4000" lang="en-US" smtClean="0">
                <a:latin typeface="Arial" pitchFamily="34" charset="0"/>
                <a:cs typeface="Arial" pitchFamily="34" charset="0"/>
              </a:rPr>
              <a:t>Future of </a:t>
            </a:r>
            <a:r>
              <a:rPr dirty="0" sz="4000" lang="en-US" err="1" smtClean="0">
                <a:latin typeface="Arial" pitchFamily="34" charset="0"/>
                <a:cs typeface="Arial" pitchFamily="34" charset="0"/>
              </a:rPr>
              <a:t>ic</a:t>
            </a:r>
            <a:r>
              <a:rPr dirty="0" sz="4000" lang="en-US" smtClean="0">
                <a:latin typeface="Arial" pitchFamily="34" charset="0"/>
                <a:cs typeface="Arial" pitchFamily="34" charset="0"/>
              </a:rPr>
              <a:t> engine cont…..</a:t>
            </a:r>
            <a:endParaRPr dirty="0" sz="4000" lang="en-US">
              <a:latin typeface="Arial" pitchFamily="34" charset="0"/>
              <a:cs typeface="Arial" pitchFamily="34"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76" name=""/>
        <p:cNvGrpSpPr/>
        <p:nvPr/>
      </p:nvGrpSpPr>
      <p:grpSpPr>
        <a:xfrm>
          <a:off x="0" y="0"/>
          <a:ext cx="0" cy="0"/>
          <a:chOff x="0" y="0"/>
          <a:chExt cx="0" cy="0"/>
        </a:xfrm>
      </p:grpSpPr>
      <p:sp>
        <p:nvSpPr>
          <p:cNvPr id="1048642" name="Content Placeholder 1"/>
          <p:cNvSpPr>
            <a:spLocks noGrp="1"/>
          </p:cNvSpPr>
          <p:nvPr>
            <p:ph idx="1"/>
          </p:nvPr>
        </p:nvSpPr>
        <p:spPr/>
        <p:txBody>
          <a:bodyPr>
            <a:normAutofit/>
          </a:bodyPr>
          <a:p>
            <a:pPr algn="just"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H</a:t>
            </a:r>
            <a:r>
              <a:rPr dirty="0" sz="2000" lang="en-US" smtClean="0">
                <a:latin typeface="Arial" pitchFamily="34" charset="0"/>
                <a:cs typeface="Arial" pitchFamily="34" charset="0"/>
              </a:rPr>
              <a:t>igher </a:t>
            </a:r>
            <a:r>
              <a:rPr dirty="0" sz="2000" lang="en-US" smtClean="0">
                <a:latin typeface="Arial" pitchFamily="34" charset="0"/>
                <a:cs typeface="Arial" pitchFamily="34" charset="0"/>
              </a:rPr>
              <a:t>efficiency .</a:t>
            </a:r>
            <a:endParaRPr altLang="en-US" dirty="0" sz="2000" lang="zh-CN">
              <a:latin typeface="Arial" pitchFamily="34" charset="0"/>
              <a:cs typeface="Arial" pitchFamily="34" charset="0"/>
            </a:endParaRPr>
          </a:p>
          <a:p>
            <a:pPr algn="just"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Higher </a:t>
            </a:r>
            <a:r>
              <a:rPr dirty="0" sz="2000" lang="en-US" smtClean="0">
                <a:latin typeface="Arial" pitchFamily="34" charset="0"/>
                <a:cs typeface="Arial" pitchFamily="34" charset="0"/>
              </a:rPr>
              <a:t>power output.</a:t>
            </a:r>
          </a:p>
          <a:p>
            <a:pPr algn="just" indent="-457200" marL="566928">
              <a:lnSpc>
                <a:spcPct val="150000"/>
              </a:lnSpc>
              <a:buFont typeface="+mj-lt"/>
              <a:buAutoNum type="arabicPeriod"/>
            </a:pPr>
            <a:r>
              <a:rPr altLang="en-US" dirty="0" sz="2000" lang="en-US" smtClean="0">
                <a:latin typeface="Arial" pitchFamily="34" charset="0"/>
                <a:cs typeface="Arial" pitchFamily="34" charset="0"/>
              </a:rPr>
              <a:t> Less fuel consumption.</a:t>
            </a:r>
            <a:endParaRPr altLang="en-US" dirty="0" sz="2000" lang="zh-CN">
              <a:latin typeface="Arial" pitchFamily="34" charset="0"/>
              <a:cs typeface="Arial" pitchFamily="34" charset="0"/>
            </a:endParaRPr>
          </a:p>
          <a:p>
            <a:pPr algn="just" indent="-457200" marL="566928">
              <a:lnSpc>
                <a:spcPct val="150000"/>
              </a:lnSpc>
              <a:buFont typeface="+mj-lt"/>
              <a:buAutoNum type="arabicPeriod"/>
            </a:pPr>
            <a:r>
              <a:rPr dirty="0" sz="2000" lang="en-US" smtClean="0">
                <a:latin typeface="Arial" pitchFamily="34" charset="0"/>
                <a:cs typeface="Arial" pitchFamily="34" charset="0"/>
              </a:rPr>
              <a:t> Low weight.</a:t>
            </a:r>
            <a:endParaRPr altLang="en-US" dirty="0" sz="2000" lang="zh-CN">
              <a:latin typeface="Arial" pitchFamily="34" charset="0"/>
              <a:cs typeface="Arial" pitchFamily="34" charset="0"/>
            </a:endParaRPr>
          </a:p>
          <a:p>
            <a:pPr algn="just"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Less </a:t>
            </a:r>
            <a:r>
              <a:rPr dirty="0" sz="2000" lang="en-US" smtClean="0">
                <a:latin typeface="Arial" pitchFamily="34" charset="0"/>
                <a:cs typeface="Arial" pitchFamily="34" charset="0"/>
              </a:rPr>
              <a:t>friction. </a:t>
            </a:r>
          </a:p>
          <a:p>
            <a:pPr algn="just" indent="-457200" marL="566928">
              <a:lnSpc>
                <a:spcPct val="150000"/>
              </a:lnSpc>
              <a:buFont typeface="+mj-lt"/>
              <a:buAutoNum type="arabicPeriod"/>
            </a:pPr>
            <a:r>
              <a:rPr dirty="0" sz="2000" lang="en-US" smtClean="0">
                <a:latin typeface="Arial" pitchFamily="34" charset="0"/>
                <a:cs typeface="Arial" pitchFamily="34" charset="0"/>
              </a:rPr>
              <a:t> </a:t>
            </a:r>
            <a:r>
              <a:rPr dirty="0" sz="2000" lang="en-US" smtClean="0">
                <a:latin typeface="Arial" pitchFamily="34" charset="0"/>
                <a:cs typeface="Arial" pitchFamily="34" charset="0"/>
              </a:rPr>
              <a:t>Low </a:t>
            </a:r>
            <a:r>
              <a:rPr dirty="0" sz="2000" lang="en-US" smtClean="0">
                <a:latin typeface="Arial" pitchFamily="34" charset="0"/>
                <a:cs typeface="Arial" pitchFamily="34" charset="0"/>
              </a:rPr>
              <a:t>lubrication consumption</a:t>
            </a:r>
            <a:r>
              <a:rPr dirty="0" sz="2000" lang="en-US" smtClean="0">
                <a:latin typeface="Arial" pitchFamily="34" charset="0"/>
                <a:cs typeface="Arial" pitchFamily="34" charset="0"/>
              </a:rPr>
              <a:t>.</a:t>
            </a:r>
          </a:p>
          <a:p>
            <a:pPr algn="just" indent="-457200" marL="566928">
              <a:lnSpc>
                <a:spcPct val="150000"/>
              </a:lnSpc>
              <a:buFont typeface="+mj-lt"/>
              <a:buAutoNum type="arabicPeriod"/>
            </a:pPr>
            <a:r>
              <a:rPr dirty="0" sz="2000" lang="en-US" smtClean="0">
                <a:latin typeface="Arial" pitchFamily="34" charset="0"/>
                <a:cs typeface="Arial" pitchFamily="34" charset="0"/>
              </a:rPr>
              <a:t>Low cooling consumption.</a:t>
            </a:r>
          </a:p>
          <a:p>
            <a:pPr algn="just" indent="-457200" marL="566928">
              <a:lnSpc>
                <a:spcPct val="150000"/>
              </a:lnSpc>
              <a:buNone/>
            </a:pPr>
            <a:endParaRPr dirty="0" sz="2200" lang="en-US">
              <a:latin typeface="Arial" pitchFamily="34" charset="0"/>
              <a:cs typeface="Arial" pitchFamily="34" charset="0"/>
            </a:endParaRPr>
          </a:p>
        </p:txBody>
      </p:sp>
      <p:sp>
        <p:nvSpPr>
          <p:cNvPr id="1048643" name="Title 2"/>
          <p:cNvSpPr>
            <a:spLocks noGrp="1"/>
          </p:cNvSpPr>
          <p:nvPr>
            <p:ph type="title"/>
          </p:nvPr>
        </p:nvSpPr>
        <p:spPr/>
        <p:txBody>
          <a:bodyPr>
            <a:normAutofit/>
          </a:bodyPr>
          <a:p>
            <a:r>
              <a:rPr dirty="0" sz="4000" lang="en-US" smtClean="0">
                <a:latin typeface="Arial" pitchFamily="34" charset="0"/>
                <a:cs typeface="Arial" pitchFamily="34" charset="0"/>
              </a:rPr>
              <a:t>Why new engine</a:t>
            </a:r>
            <a:endParaRPr dirty="0" sz="4000" lang="en-US">
              <a:latin typeface="Arial" pitchFamily="34" charset="0"/>
              <a:cs typeface="Arial" pitchFamily="34" charset="0"/>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77" name=""/>
        <p:cNvGrpSpPr/>
        <p:nvPr/>
      </p:nvGrpSpPr>
      <p:grpSpPr>
        <a:xfrm>
          <a:off x="0" y="0"/>
          <a:ext cx="0" cy="0"/>
          <a:chOff x="0" y="0"/>
          <a:chExt cx="0" cy="0"/>
        </a:xfrm>
      </p:grpSpPr>
      <p:sp>
        <p:nvSpPr>
          <p:cNvPr id="1048644" name="Content Placeholder 1"/>
          <p:cNvSpPr>
            <a:spLocks noGrp="1"/>
          </p:cNvSpPr>
          <p:nvPr>
            <p:ph idx="1"/>
          </p:nvPr>
        </p:nvSpPr>
        <p:spPr/>
        <p:txBody>
          <a:bodyPr>
            <a:normAutofit/>
          </a:bodyPr>
          <a:p>
            <a:pPr indent="0" marL="109728">
              <a:lnSpc>
                <a:spcPct val="150000"/>
              </a:lnSpc>
              <a:buNone/>
            </a:pPr>
            <a:r>
              <a:rPr dirty="0" sz="2000" lang="en-US" smtClean="0">
                <a:latin typeface="Arial" pitchFamily="34" charset="0"/>
                <a:cs typeface="Arial" pitchFamily="34" charset="0"/>
              </a:rPr>
              <a:t>This new types engine is used to power generation to run the automobile and big machinery. It consist curved shaft with teethed on one side attached two piston at both ends. A circular shaft attached to curved shaft to get output power.</a:t>
            </a:r>
            <a:endParaRPr dirty="0" sz="2000" lang="en-US">
              <a:latin typeface="Arial" pitchFamily="34" charset="0"/>
              <a:cs typeface="Arial" pitchFamily="34" charset="0"/>
            </a:endParaRPr>
          </a:p>
        </p:txBody>
      </p:sp>
      <p:sp>
        <p:nvSpPr>
          <p:cNvPr id="1048645" name="Title 2"/>
          <p:cNvSpPr>
            <a:spLocks noGrp="1"/>
          </p:cNvSpPr>
          <p:nvPr>
            <p:ph type="title"/>
          </p:nvPr>
        </p:nvSpPr>
        <p:spPr/>
        <p:txBody>
          <a:bodyPr>
            <a:normAutofit/>
          </a:bodyPr>
          <a:p>
            <a:r>
              <a:rPr dirty="0" sz="4000" lang="en-US" smtClean="0">
                <a:latin typeface="Arial" pitchFamily="34" charset="0"/>
                <a:cs typeface="Arial" pitchFamily="34" charset="0"/>
              </a:rPr>
              <a:t>Abstract</a:t>
            </a:r>
            <a:endParaRPr dirty="0" sz="4000" lang="en-US">
              <a:latin typeface="Arial" pitchFamily="34" charset="0"/>
              <a:cs typeface="Arial" pitchFamily="34" charset="0"/>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78" name=""/>
        <p:cNvGrpSpPr/>
        <p:nvPr/>
      </p:nvGrpSpPr>
      <p:grpSpPr>
        <a:xfrm>
          <a:off x="0" y="0"/>
          <a:ext cx="0" cy="0"/>
          <a:chOff x="0" y="0"/>
          <a:chExt cx="0" cy="0"/>
        </a:xfrm>
      </p:grpSpPr>
      <p:sp>
        <p:nvSpPr>
          <p:cNvPr id="1048646" name="Content Placeholder 1"/>
          <p:cNvSpPr>
            <a:spLocks noGrp="1"/>
          </p:cNvSpPr>
          <p:nvPr>
            <p:ph idx="1"/>
          </p:nvPr>
        </p:nvSpPr>
        <p:spPr>
          <a:xfrm>
            <a:off x="240721" y="1481328"/>
            <a:ext cx="8229600" cy="4525963"/>
          </a:xfrm>
        </p:spPr>
        <p:txBody>
          <a:bodyPr/>
          <a:p>
            <a:pPr>
              <a:lnSpc>
                <a:spcPct val="150000"/>
              </a:lnSpc>
              <a:buNone/>
            </a:pPr>
            <a:r>
              <a:rPr dirty="0" lang="en-US" smtClean="0"/>
              <a:t>   </a:t>
            </a:r>
            <a:r>
              <a:rPr dirty="0" sz="2000" lang="en-US" smtClean="0">
                <a:latin typeface="Arial" pitchFamily="34" charset="0"/>
                <a:cs typeface="Arial" pitchFamily="34" charset="0"/>
              </a:rPr>
              <a:t>When arc of circle make symmetry it gives a ellipse and this ellipse gives a trajectory points to movement if we divide this ellipse in three parts of 120 degree it give two curves to trajectory points to movements</a:t>
            </a:r>
            <a:endParaRPr dirty="0" sz="2000" lang="en-US">
              <a:latin typeface="Arial" pitchFamily="34" charset="0"/>
              <a:cs typeface="Arial" pitchFamily="34" charset="0"/>
            </a:endParaRPr>
          </a:p>
        </p:txBody>
      </p:sp>
      <p:sp>
        <p:nvSpPr>
          <p:cNvPr id="1048647" name="Title 2"/>
          <p:cNvSpPr>
            <a:spLocks noGrp="1"/>
          </p:cNvSpPr>
          <p:nvPr>
            <p:ph type="title"/>
          </p:nvPr>
        </p:nvSpPr>
        <p:spPr/>
        <p:txBody>
          <a:bodyPr/>
          <a:p>
            <a:r>
              <a:rPr dirty="0" lang="en-US" smtClean="0"/>
              <a:t>Principal</a:t>
            </a:r>
            <a:endParaRPr dirty="0"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79" name=""/>
        <p:cNvGrpSpPr/>
        <p:nvPr/>
      </p:nvGrpSpPr>
      <p:grpSpPr>
        <a:xfrm>
          <a:off x="0" y="0"/>
          <a:ext cx="0" cy="0"/>
          <a:chOff x="0" y="0"/>
          <a:chExt cx="0" cy="0"/>
        </a:xfrm>
      </p:grpSpPr>
      <p:pic>
        <p:nvPicPr>
          <p:cNvPr id="2097161" name="Picture 3" descr="C:\Users\khushi2\Desktop\photos\principle 0.0.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rot="5400000">
            <a:off x="1760473" y="1135127"/>
            <a:ext cx="5881816" cy="4525962"/>
          </a:xfrm>
          <a:prstGeom prst="rect"/>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80" name=""/>
        <p:cNvGrpSpPr/>
        <p:nvPr/>
      </p:nvGrpSpPr>
      <p:grpSpPr>
        <a:xfrm>
          <a:off x="0" y="0"/>
          <a:ext cx="0" cy="0"/>
          <a:chOff x="0" y="0"/>
          <a:chExt cx="0" cy="0"/>
        </a:xfrm>
      </p:grpSpPr>
      <p:pic>
        <p:nvPicPr>
          <p:cNvPr id="2097162" name="Picture 2" descr="C:\Users\khushi2\Desktop\photos\front view.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a:off x="2209800" y="228600"/>
            <a:ext cx="5410200" cy="6324600"/>
          </a:xfrm>
          <a:prstGeom prst="rect"/>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81" name=""/>
        <p:cNvGrpSpPr/>
        <p:nvPr/>
      </p:nvGrpSpPr>
      <p:grpSpPr>
        <a:xfrm>
          <a:off x="0" y="0"/>
          <a:ext cx="0" cy="0"/>
          <a:chOff x="0" y="0"/>
          <a:chExt cx="0" cy="0"/>
        </a:xfrm>
      </p:grpSpPr>
      <p:pic>
        <p:nvPicPr>
          <p:cNvPr id="2097163" name="Picture 2" descr="C:\Users\khushi2\Desktop\photos\side view.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rot="16200000">
            <a:off x="1866900" y="-419102"/>
            <a:ext cx="5867402" cy="7620000"/>
          </a:xfrm>
          <a:prstGeom prst="rect"/>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82" name=""/>
        <p:cNvGrpSpPr/>
        <p:nvPr/>
      </p:nvGrpSpPr>
      <p:grpSpPr>
        <a:xfrm>
          <a:off x="0" y="0"/>
          <a:ext cx="0" cy="0"/>
          <a:chOff x="0" y="0"/>
          <a:chExt cx="0" cy="0"/>
        </a:xfrm>
      </p:grpSpPr>
      <p:sp>
        <p:nvSpPr>
          <p:cNvPr id="1048648" name="Content Placeholder 1"/>
          <p:cNvSpPr>
            <a:spLocks noGrp="1"/>
          </p:cNvSpPr>
          <p:nvPr>
            <p:ph idx="1"/>
          </p:nvPr>
        </p:nvSpPr>
        <p:spPr/>
        <p:txBody>
          <a:bodyPr>
            <a:normAutofit fontScale="74074" lnSpcReduction="20000"/>
          </a:bodyPr>
          <a:p>
            <a:pPr>
              <a:lnSpc>
                <a:spcPct val="150000"/>
              </a:lnSpc>
              <a:buNone/>
            </a:pPr>
            <a:r>
              <a:rPr dirty="0" sz="3400" lang="en-US">
                <a:latin typeface="Arial" pitchFamily="34" charset="0"/>
                <a:cs typeface="Arial" pitchFamily="34" charset="0"/>
              </a:rPr>
              <a:t>  When shaft on medium position . Suction occurs in top combustion chamber.When Piston moves medium position to top combustion chamber .</a:t>
            </a:r>
          </a:p>
          <a:p>
            <a:pPr>
              <a:lnSpc>
                <a:spcPct val="150000"/>
              </a:lnSpc>
              <a:buNone/>
            </a:pPr>
            <a:r>
              <a:rPr dirty="0" sz="3400" lang="en-US">
                <a:latin typeface="Arial" pitchFamily="34" charset="0"/>
                <a:cs typeface="Arial" pitchFamily="34" charset="0"/>
              </a:rPr>
              <a:t>   It compressed air fuel mixture same time suction occur on bottom combustion chamber</a:t>
            </a:r>
          </a:p>
          <a:p>
            <a:pPr>
              <a:lnSpc>
                <a:spcPct val="150000"/>
              </a:lnSpc>
              <a:buNone/>
            </a:pPr>
            <a:r>
              <a:rPr dirty="0" sz="3400" lang="en-US">
                <a:latin typeface="Arial" pitchFamily="34" charset="0"/>
                <a:cs typeface="Arial" pitchFamily="34" charset="0"/>
              </a:rPr>
              <a:t>   When firing occur in top combustion chamber powerstroke starts it moves piston downward direction at the same time compression occurs on bottom combustion chamber.</a:t>
            </a:r>
          </a:p>
          <a:p>
            <a:pPr>
              <a:lnSpc>
                <a:spcPct val="150000"/>
              </a:lnSpc>
              <a:buNone/>
            </a:pPr>
            <a:endParaRPr dirty="0" lang="en-US"/>
          </a:p>
        </p:txBody>
      </p:sp>
      <p:sp>
        <p:nvSpPr>
          <p:cNvPr id="1048649" name="Title 2"/>
          <p:cNvSpPr>
            <a:spLocks noGrp="1"/>
          </p:cNvSpPr>
          <p:nvPr>
            <p:ph type="title"/>
          </p:nvPr>
        </p:nvSpPr>
        <p:spPr/>
        <p:txBody>
          <a:bodyPr>
            <a:normAutofit/>
          </a:bodyPr>
          <a:p>
            <a:r>
              <a:rPr dirty="0" sz="4000" lang="en-US" smtClean="0">
                <a:latin typeface="Arial" pitchFamily="34" charset="0"/>
                <a:cs typeface="Arial" pitchFamily="34" charset="0"/>
              </a:rPr>
              <a:t>Working</a:t>
            </a:r>
            <a:endParaRPr dirty="0" sz="4000" lang="en-US">
              <a:latin typeface="Arial" pitchFamily="34" charset="0"/>
              <a:cs typeface="Arial" pitchFamily="34"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83" name=""/>
        <p:cNvGrpSpPr/>
        <p:nvPr/>
      </p:nvGrpSpPr>
      <p:grpSpPr>
        <a:xfrm>
          <a:off x="0" y="0"/>
          <a:ext cx="0" cy="0"/>
          <a:chOff x="0" y="0"/>
          <a:chExt cx="0" cy="0"/>
        </a:xfrm>
      </p:grpSpPr>
      <p:sp>
        <p:nvSpPr>
          <p:cNvPr id="1048650" name="Content Placeholder 1"/>
          <p:cNvSpPr>
            <a:spLocks noGrp="1"/>
          </p:cNvSpPr>
          <p:nvPr>
            <p:ph idx="1"/>
          </p:nvPr>
        </p:nvSpPr>
        <p:spPr/>
        <p:txBody>
          <a:bodyPr>
            <a:normAutofit fontScale="96429" lnSpcReduction="20000"/>
          </a:bodyPr>
          <a:p>
            <a:pPr>
              <a:lnSpc>
                <a:spcPct val="150000"/>
              </a:lnSpc>
              <a:buNone/>
            </a:pPr>
            <a:r>
              <a:rPr dirty="0" sz="2800" lang="en-US" smtClean="0">
                <a:latin typeface="Arial" pitchFamily="34" charset="0"/>
                <a:cs typeface="Arial" pitchFamily="34" charset="0"/>
              </a:rPr>
              <a:t> </a:t>
            </a:r>
            <a:r>
              <a:rPr dirty="0" sz="2800" lang="en-US" smtClean="0">
                <a:latin typeface="Arial" pitchFamily="34" charset="0"/>
                <a:cs typeface="Arial" pitchFamily="34" charset="0"/>
              </a:rPr>
              <a:t>  When </a:t>
            </a:r>
            <a:r>
              <a:rPr dirty="0" sz="2800" lang="en-US" smtClean="0">
                <a:latin typeface="Arial" pitchFamily="34" charset="0"/>
                <a:cs typeface="Arial" pitchFamily="34" charset="0"/>
              </a:rPr>
              <a:t>firing occurs in bottom combustion chamber </a:t>
            </a:r>
            <a:r>
              <a:rPr dirty="0" sz="2800" lang="en-US" smtClean="0">
                <a:latin typeface="Arial" pitchFamily="34" charset="0"/>
                <a:cs typeface="Arial" pitchFamily="34" charset="0"/>
              </a:rPr>
              <a:t>power stroke </a:t>
            </a:r>
            <a:r>
              <a:rPr dirty="0" sz="2800" lang="en-US" smtClean="0">
                <a:latin typeface="Arial" pitchFamily="34" charset="0"/>
                <a:cs typeface="Arial" pitchFamily="34" charset="0"/>
              </a:rPr>
              <a:t>start and Piston moves upward direction at same time   exhaust occurs in top combustion chamber and cycle repeat again.</a:t>
            </a:r>
          </a:p>
          <a:p>
            <a:pPr>
              <a:lnSpc>
                <a:spcPct val="150000"/>
              </a:lnSpc>
              <a:buNone/>
            </a:pPr>
            <a:r>
              <a:rPr dirty="0" sz="2800" lang="en-US" smtClean="0">
                <a:latin typeface="Arial" pitchFamily="34" charset="0"/>
                <a:cs typeface="Arial" pitchFamily="34" charset="0"/>
              </a:rPr>
              <a:t>   It gives two way rotary motion and converted to one way direction with the help of sun planet gear and </a:t>
            </a:r>
            <a:r>
              <a:rPr dirty="0" sz="2800" lang="en-US" smtClean="0">
                <a:latin typeface="Arial" pitchFamily="34" charset="0"/>
                <a:cs typeface="Arial" pitchFamily="34" charset="0"/>
              </a:rPr>
              <a:t>ratchet </a:t>
            </a:r>
            <a:r>
              <a:rPr dirty="0" sz="2800" lang="en-US" smtClean="0">
                <a:latin typeface="Arial" pitchFamily="34" charset="0"/>
                <a:cs typeface="Arial" pitchFamily="34" charset="0"/>
              </a:rPr>
              <a:t>gear.</a:t>
            </a:r>
            <a:endParaRPr dirty="0" sz="2800" lang="en-US">
              <a:latin typeface="Arial" pitchFamily="34" charset="0"/>
              <a:cs typeface="Arial" pitchFamily="34" charset="0"/>
            </a:endParaRPr>
          </a:p>
        </p:txBody>
      </p:sp>
      <p:sp>
        <p:nvSpPr>
          <p:cNvPr id="1048651" name="Title 2"/>
          <p:cNvSpPr>
            <a:spLocks noGrp="1"/>
          </p:cNvSpPr>
          <p:nvPr>
            <p:ph type="title"/>
          </p:nvPr>
        </p:nvSpPr>
        <p:spPr/>
        <p:txBody>
          <a:bodyPr>
            <a:normAutofit/>
          </a:bodyPr>
          <a:p>
            <a:r>
              <a:rPr dirty="0" sz="4000" lang="en-US" smtClean="0">
                <a:latin typeface="Arial" pitchFamily="34" charset="0"/>
                <a:cs typeface="Arial" pitchFamily="34" charset="0"/>
              </a:rPr>
              <a:t>Working cont….</a:t>
            </a:r>
            <a:endParaRPr dirty="0" sz="4000" lang="en-US">
              <a:latin typeface="Arial" pitchFamily="34" charset="0"/>
              <a:cs typeface="Arial" pitchFamily="34" charset="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84" name=""/>
        <p:cNvGrpSpPr/>
        <p:nvPr/>
      </p:nvGrpSpPr>
      <p:grpSpPr>
        <a:xfrm>
          <a:off x="0" y="0"/>
          <a:ext cx="0" cy="0"/>
          <a:chOff x="0" y="0"/>
          <a:chExt cx="0" cy="0"/>
        </a:xfrm>
      </p:grpSpPr>
      <p:pic>
        <p:nvPicPr>
          <p:cNvPr id="2097164" name="Picture 2" descr="C:\Users\khushi2\Desktop\photos\working 1.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rot="10800000">
            <a:off x="228598" y="533400"/>
            <a:ext cx="8534399" cy="6019800"/>
          </a:xfrm>
          <a:prstGeom prst="rect"/>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85" name=""/>
        <p:cNvGrpSpPr/>
        <p:nvPr/>
      </p:nvGrpSpPr>
      <p:grpSpPr>
        <a:xfrm>
          <a:off x="0" y="0"/>
          <a:ext cx="0" cy="0"/>
          <a:chOff x="0" y="0"/>
          <a:chExt cx="0" cy="0"/>
        </a:xfrm>
      </p:grpSpPr>
      <p:pic>
        <p:nvPicPr>
          <p:cNvPr id="2097165" name="Picture 2" descr="C:\Users\khushi2\Desktop\photos\working 2.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rot="10800000">
            <a:off x="381000" y="381000"/>
            <a:ext cx="8153400" cy="5626100"/>
          </a:xfrm>
          <a:prstGeom prst="rect"/>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86" name=""/>
        <p:cNvGrpSpPr/>
        <p:nvPr/>
      </p:nvGrpSpPr>
      <p:grpSpPr>
        <a:xfrm>
          <a:off x="0" y="0"/>
          <a:ext cx="0" cy="0"/>
          <a:chOff x="0" y="0"/>
          <a:chExt cx="0" cy="0"/>
        </a:xfrm>
      </p:grpSpPr>
      <p:sp>
        <p:nvSpPr>
          <p:cNvPr id="1048652" name="Content Placeholder 1048717"/>
          <p:cNvSpPr>
            <a:spLocks noGrp="1"/>
          </p:cNvSpPr>
          <p:nvPr>
            <p:ph idx="1"/>
          </p:nvPr>
        </p:nvSpPr>
        <p:spPr>
          <a:prstGeom prst="rect"/>
        </p:spPr>
        <p:txBody>
          <a:bodyPr>
            <a:normAutofit/>
          </a:bodyPr>
          <a:p>
            <a:pPr algn="just" indent="-457200" marL="566928">
              <a:lnSpc>
                <a:spcPct val="160000"/>
              </a:lnSpc>
              <a:buFont typeface="+mj-lt"/>
              <a:buAutoNum type="arabicPeriod"/>
            </a:pPr>
            <a:r>
              <a:rPr dirty="0" sz="2200" lang="en-US" smtClean="0">
                <a:latin typeface="Arial" pitchFamily="34" charset="0"/>
                <a:cs typeface="Arial" pitchFamily="34" charset="0"/>
              </a:rPr>
              <a:t> higher efficiency due to fewer parts.</a:t>
            </a:r>
          </a:p>
          <a:p>
            <a:pPr algn="just" indent="-457200" marL="566928">
              <a:lnSpc>
                <a:spcPct val="160000"/>
              </a:lnSpc>
              <a:buFont typeface="+mj-lt"/>
              <a:buAutoNum type="arabicPeriod"/>
            </a:pPr>
            <a:r>
              <a:rPr dirty="0" sz="2200" lang="en-US" smtClean="0">
                <a:latin typeface="Arial" pitchFamily="34" charset="0"/>
                <a:cs typeface="Arial" pitchFamily="34" charset="0"/>
              </a:rPr>
              <a:t> higher power output.</a:t>
            </a:r>
          </a:p>
          <a:p>
            <a:pPr algn="just" indent="-457200" marL="566928">
              <a:lnSpc>
                <a:spcPct val="160000"/>
              </a:lnSpc>
              <a:buFont typeface="+mj-lt"/>
              <a:buAutoNum type="arabicPeriod"/>
            </a:pPr>
            <a:r>
              <a:rPr dirty="0" sz="2200" lang="en-US" smtClean="0">
                <a:latin typeface="Arial" pitchFamily="34" charset="0"/>
                <a:cs typeface="Arial" pitchFamily="34" charset="0"/>
              </a:rPr>
              <a:t> Reduces size and weight.</a:t>
            </a:r>
          </a:p>
          <a:p>
            <a:pPr algn="just" indent="-457200" marL="566928">
              <a:lnSpc>
                <a:spcPct val="160000"/>
              </a:lnSpc>
              <a:buFont typeface="+mj-lt"/>
              <a:buAutoNum type="arabicPeriod"/>
            </a:pPr>
            <a:r>
              <a:rPr dirty="0" sz="2200" lang="en-US" smtClean="0">
                <a:latin typeface="Arial" pitchFamily="34" charset="0"/>
                <a:cs typeface="Arial" pitchFamily="34" charset="0"/>
              </a:rPr>
              <a:t> less friction due to two parts </a:t>
            </a:r>
            <a:r>
              <a:rPr dirty="0" sz="2200" lang="en-US" smtClean="0">
                <a:latin typeface="Arial" pitchFamily="34" charset="0"/>
                <a:cs typeface="Arial" pitchFamily="34" charset="0"/>
              </a:rPr>
              <a:t>only. </a:t>
            </a:r>
            <a:endParaRPr dirty="0" sz="2200" lang="en-US" smtClean="0">
              <a:latin typeface="Arial" pitchFamily="34" charset="0"/>
              <a:cs typeface="Arial" pitchFamily="34" charset="0"/>
            </a:endParaRPr>
          </a:p>
          <a:p>
            <a:pPr algn="just" indent="-457200" marL="566928">
              <a:lnSpc>
                <a:spcPct val="160000"/>
              </a:lnSpc>
              <a:buFont typeface="+mj-lt"/>
              <a:buAutoNum type="arabicPeriod"/>
            </a:pPr>
            <a:r>
              <a:rPr dirty="0" sz="2200" lang="en-US" smtClean="0">
                <a:latin typeface="Arial" pitchFamily="34" charset="0"/>
                <a:cs typeface="Arial" pitchFamily="34" charset="0"/>
              </a:rPr>
              <a:t> low lubrication consumption.</a:t>
            </a:r>
          </a:p>
          <a:p>
            <a:pPr algn="just" indent="-457200" marL="566928">
              <a:lnSpc>
                <a:spcPct val="160000"/>
              </a:lnSpc>
              <a:buFont typeface="+mj-lt"/>
              <a:buAutoNum type="arabicPeriod"/>
            </a:pPr>
            <a:r>
              <a:rPr dirty="0" sz="2200" lang="en-US" smtClean="0">
                <a:latin typeface="Arial" pitchFamily="34" charset="0"/>
                <a:cs typeface="Arial" pitchFamily="34" charset="0"/>
              </a:rPr>
              <a:t>Low cooling liquid required due to fewer parts. </a:t>
            </a:r>
            <a:r>
              <a:rPr dirty="0" lang="en-US" smtClean="0"/>
              <a:t/>
            </a:r>
            <a:br>
              <a:rPr dirty="0" lang="en-US" smtClean="0"/>
            </a:br>
            <a:r>
              <a:rPr dirty="0" lang="en-US" smtClean="0"/>
              <a:t/>
            </a:r>
            <a:br>
              <a:rPr dirty="0" lang="en-US" smtClean="0"/>
            </a:br>
            <a:endParaRPr dirty="0" lang="en-US"/>
          </a:p>
        </p:txBody>
      </p:sp>
      <p:sp>
        <p:nvSpPr>
          <p:cNvPr id="1048653" name="Title 1048718"/>
          <p:cNvSpPr>
            <a:spLocks noGrp="1"/>
          </p:cNvSpPr>
          <p:nvPr>
            <p:ph type="title"/>
          </p:nvPr>
        </p:nvSpPr>
        <p:spPr/>
        <p:txBody>
          <a:bodyPr>
            <a:normAutofit/>
          </a:bodyPr>
          <a:p>
            <a:r>
              <a:rPr dirty="0" sz="4000" lang="en-US" smtClean="0">
                <a:latin typeface="Arial" pitchFamily="34" charset="0"/>
                <a:cs typeface="Arial" pitchFamily="34" charset="0"/>
              </a:rPr>
              <a:t>Advantages</a:t>
            </a:r>
            <a:endParaRPr dirty="0" sz="4000" lang="en-US">
              <a:latin typeface="Arial" pitchFamily="34" charset="0"/>
              <a:cs typeface="Arial"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87" name=""/>
        <p:cNvGrpSpPr/>
        <p:nvPr/>
      </p:nvGrpSpPr>
      <p:grpSpPr>
        <a:xfrm>
          <a:off x="0" y="0"/>
          <a:ext cx="0" cy="0"/>
          <a:chOff x="0" y="0"/>
          <a:chExt cx="0" cy="0"/>
        </a:xfrm>
      </p:grpSpPr>
      <p:sp>
        <p:nvSpPr>
          <p:cNvPr id="1048654" name="Content Placeholder 1"/>
          <p:cNvSpPr>
            <a:spLocks noGrp="1"/>
          </p:cNvSpPr>
          <p:nvPr>
            <p:ph idx="1"/>
          </p:nvPr>
        </p:nvSpPr>
        <p:spPr/>
        <p:txBody>
          <a:bodyPr/>
          <a:p>
            <a:pPr>
              <a:buNone/>
            </a:pPr>
            <a:r>
              <a:rPr dirty="0" lang="en-US" smtClean="0"/>
              <a:t>  This new engine has multiple application due to its benefits and simplest mechanism and can be used in different industries with less fewer parts and make the engine simple.</a:t>
            </a:r>
          </a:p>
          <a:p>
            <a:pPr indent="-514350" marL="624078">
              <a:buFont typeface="+mj-lt"/>
              <a:buAutoNum type="arabicPeriod"/>
            </a:pPr>
            <a:r>
              <a:rPr dirty="0" lang="en-US" smtClean="0"/>
              <a:t>Shipping industry </a:t>
            </a:r>
          </a:p>
          <a:p>
            <a:pPr indent="-514350" marL="624078">
              <a:buFont typeface="+mj-lt"/>
              <a:buAutoNum type="arabicPeriod"/>
            </a:pPr>
            <a:r>
              <a:rPr dirty="0" lang="en-US" smtClean="0"/>
              <a:t>automobile industry </a:t>
            </a:r>
          </a:p>
          <a:p>
            <a:pPr indent="-514350" marL="624078">
              <a:buFont typeface="+mj-lt"/>
              <a:buAutoNum type="arabicPeriod"/>
            </a:pPr>
            <a:r>
              <a:rPr dirty="0" lang="en-US" smtClean="0"/>
              <a:t>aircraft Industries big </a:t>
            </a:r>
          </a:p>
          <a:p>
            <a:pPr indent="-514350" marL="624078">
              <a:buFont typeface="+mj-lt"/>
              <a:buAutoNum type="arabicPeriod"/>
            </a:pPr>
            <a:r>
              <a:rPr dirty="0" lang="en-US" smtClean="0"/>
              <a:t>machinery engine hybrid automobiles</a:t>
            </a:r>
            <a:br>
              <a:rPr dirty="0" lang="en-US" smtClean="0"/>
            </a:br>
            <a:endParaRPr dirty="0" lang="en-US"/>
          </a:p>
        </p:txBody>
      </p:sp>
      <p:sp>
        <p:nvSpPr>
          <p:cNvPr id="1048655" name="Title 2"/>
          <p:cNvSpPr>
            <a:spLocks noGrp="1"/>
          </p:cNvSpPr>
          <p:nvPr>
            <p:ph type="title"/>
          </p:nvPr>
        </p:nvSpPr>
        <p:spPr/>
        <p:txBody>
          <a:bodyPr/>
          <a:p>
            <a:r>
              <a:rPr dirty="0" lang="en-US" smtClean="0"/>
              <a:t>scope</a:t>
            </a:r>
            <a:endParaRPr dirty="0"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88" name=""/>
        <p:cNvGrpSpPr/>
        <p:nvPr/>
      </p:nvGrpSpPr>
      <p:grpSpPr>
        <a:xfrm>
          <a:off x="0" y="0"/>
          <a:ext cx="0" cy="0"/>
          <a:chOff x="0" y="0"/>
          <a:chExt cx="0" cy="0"/>
        </a:xfrm>
      </p:grpSpPr>
      <p:sp>
        <p:nvSpPr>
          <p:cNvPr id="1048656" name="Content Placeholder 1"/>
          <p:cNvSpPr>
            <a:spLocks noGrp="1"/>
          </p:cNvSpPr>
          <p:nvPr>
            <p:ph idx="1"/>
          </p:nvPr>
        </p:nvSpPr>
        <p:spPr>
          <a:xfrm>
            <a:off x="457200" y="1295400"/>
            <a:ext cx="8229600" cy="5181600"/>
          </a:xfrm>
        </p:spPr>
        <p:txBody>
          <a:bodyPr>
            <a:normAutofit/>
          </a:bodyPr>
          <a:p>
            <a:pPr>
              <a:buNone/>
            </a:pPr>
            <a:endParaRPr dirty="0" lang="en-US" smtClean="0"/>
          </a:p>
          <a:p>
            <a:r>
              <a:rPr dirty="0" sz="1200" lang="en-US" u="sng" smtClean="0">
                <a:latin typeface="Arial" pitchFamily="34" charset="0"/>
                <a:cs typeface="Arial" pitchFamily="34" charset="0"/>
                <a:hlinkClick r:id="rId1"/>
              </a:rPr>
              <a:t>https://</a:t>
            </a:r>
            <a:r>
              <a:rPr dirty="0" sz="1200" lang="en-US" u="sng" smtClean="0">
                <a:latin typeface="Arial" pitchFamily="34" charset="0"/>
                <a:cs typeface="Arial" pitchFamily="34" charset="0"/>
                <a:hlinkClick r:id="rId1"/>
              </a:rPr>
              <a:t>en.wikipedia.org/wiki/Internal_combustion_engine</a:t>
            </a:r>
            <a:endParaRPr dirty="0" sz="1200" lang="en-US" smtClean="0">
              <a:latin typeface="Arial" pitchFamily="34" charset="0"/>
              <a:cs typeface="Arial" pitchFamily="34" charset="0"/>
            </a:endParaRPr>
          </a:p>
          <a:p>
            <a:r>
              <a:rPr dirty="0" sz="1200" lang="en-US" u="sng" smtClean="0">
                <a:latin typeface="Arial" pitchFamily="34" charset="0"/>
                <a:cs typeface="Arial" pitchFamily="34" charset="0"/>
                <a:hlinkClick r:id="rId2"/>
              </a:rPr>
              <a:t>https://www.bartleby.com/essay/The-Conventional-Internal-Combustion-Engine-PKL5DBXYLJ5Q</a:t>
            </a:r>
            <a:endParaRPr dirty="0" sz="1200" lang="en-US" smtClean="0">
              <a:latin typeface="Arial" pitchFamily="34" charset="0"/>
              <a:cs typeface="Arial" pitchFamily="34" charset="0"/>
            </a:endParaRPr>
          </a:p>
          <a:p>
            <a:r>
              <a:rPr dirty="0" sz="1200" lang="en-US" u="sng" smtClean="0">
                <a:latin typeface="Arial" pitchFamily="34" charset="0"/>
                <a:cs typeface="Arial" pitchFamily="34" charset="0"/>
                <a:hlinkClick r:id="rId3"/>
              </a:rPr>
              <a:t>http://</a:t>
            </a:r>
            <a:r>
              <a:rPr dirty="0" sz="1200" lang="en-US" u="sng" smtClean="0">
                <a:latin typeface="Arial" pitchFamily="34" charset="0"/>
                <a:cs typeface="Arial" pitchFamily="34" charset="0"/>
                <a:hlinkClick r:id="rId3"/>
              </a:rPr>
              <a:t>www.vssut.ac.in/lecture_notes/lecture1429900545.pdf</a:t>
            </a:r>
            <a:endParaRPr dirty="0" sz="1200" lang="en-US" smtClean="0"/>
          </a:p>
          <a:p>
            <a:r>
              <a:rPr dirty="0" sz="1200" lang="en-US" u="sng" smtClean="0">
                <a:hlinkClick r:id="rId4"/>
              </a:rPr>
              <a:t>https://</a:t>
            </a:r>
            <a:r>
              <a:rPr dirty="0" sz="1200" lang="en-US" u="sng" smtClean="0">
                <a:hlinkClick r:id="rId4"/>
              </a:rPr>
              <a:t>www.toyota-europe.com/world-of-toyota/feel/environment/better-air/conventional-engines</a:t>
            </a:r>
            <a:endParaRPr dirty="0" sz="1200" lang="en-US" smtClean="0"/>
          </a:p>
          <a:p>
            <a:r>
              <a:rPr dirty="0" sz="1200" lang="en-US" u="sng" smtClean="0">
                <a:hlinkClick r:id="rId4"/>
              </a:rPr>
              <a:t>https://</a:t>
            </a:r>
            <a:r>
              <a:rPr dirty="0" sz="1200" lang="en-US" u="sng" smtClean="0">
                <a:hlinkClick r:id="rId4"/>
              </a:rPr>
              <a:t>www.toyota-europe.com/world-of-toyota/feel/environment/better-air/conventional-engines</a:t>
            </a:r>
            <a:endParaRPr dirty="0" sz="1200" lang="en-US" u="sng" smtClean="0"/>
          </a:p>
          <a:p>
            <a:r>
              <a:rPr dirty="0" sz="1200" lang="en-US" u="sng" smtClean="0">
                <a:hlinkClick r:id="rId5"/>
              </a:rPr>
              <a:t>http://web.iitd.ac.in/~ravimr/courses/mel345/classification.pdf</a:t>
            </a:r>
            <a:endParaRPr dirty="0" sz="1200" lang="en-US" smtClean="0"/>
          </a:p>
          <a:p>
            <a:r>
              <a:rPr dirty="0" sz="1200" lang="en-US" u="sng" smtClean="0">
                <a:hlinkClick r:id="rId6"/>
              </a:rPr>
              <a:t>https://www.popularmechanics.com/cars/g195/5-alternative-engine-architectures/</a:t>
            </a:r>
            <a:endParaRPr dirty="0" sz="1200" lang="en-US" smtClean="0"/>
          </a:p>
          <a:p>
            <a:r>
              <a:rPr dirty="0" sz="1200" lang="en-US" u="sng" smtClean="0">
                <a:hlinkClick r:id="rId7"/>
              </a:rPr>
              <a:t>https://</a:t>
            </a:r>
            <a:r>
              <a:rPr dirty="0" sz="1200" lang="en-US" u="sng" smtClean="0">
                <a:hlinkClick r:id="rId7"/>
              </a:rPr>
              <a:t>www.popularmechanics.com/home/tools/reviews/a3119/cordless-drill-driver-vs-impact-driver-whic</a:t>
            </a:r>
            <a:r>
              <a:rPr dirty="0" sz="1200" lang="en-US" u="sng" smtClean="0">
                <a:hlinkClick r:id="rId8"/>
              </a:rPr>
              <a:t> https://www.popularmechanics.com/space/moon-mars/a25995626/meteorite-moon-lunar-eclipse</a:t>
            </a:r>
            <a:r>
              <a:rPr dirty="0" sz="1200" lang="en-US" u="sng" smtClean="0">
                <a:hlinkClick r:id="rId8"/>
              </a:rPr>
              <a:t>/</a:t>
            </a:r>
            <a:r>
              <a:rPr dirty="0" sz="1200" lang="en-US" smtClean="0"/>
              <a:t> </a:t>
            </a:r>
          </a:p>
          <a:p>
            <a:r>
              <a:rPr dirty="0" sz="1200" lang="en-US" u="sng" smtClean="0">
                <a:hlinkClick r:id="rId8"/>
              </a:rPr>
              <a:t>https://www.popularmechanics.com/space/moon-mars/a25995626/meteorite-moon-lunar-eclipse/</a:t>
            </a:r>
            <a:endParaRPr dirty="0" sz="1200" lang="en-US" smtClean="0"/>
          </a:p>
          <a:p>
            <a:r>
              <a:rPr dirty="0" sz="1200" lang="en-US" u="sng" smtClean="0">
                <a:hlinkClick r:id="rId7"/>
              </a:rPr>
              <a:t>h-do-you-need-14583956/</a:t>
            </a:r>
            <a:endParaRPr dirty="0" sz="1200" lang="en-US" smtClean="0"/>
          </a:p>
          <a:p>
            <a:r>
              <a:rPr dirty="0" sz="1200" lang="en-US" u="sng" smtClean="0">
                <a:hlinkClick r:id="rId9"/>
              </a:rPr>
              <a:t>https://www.popularmechanics.com/home/a26012711/diy-shelves</a:t>
            </a:r>
            <a:r>
              <a:rPr dirty="0" sz="1200" lang="en-US" u="sng" smtClean="0">
                <a:hlinkClick r:id="rId9"/>
              </a:rPr>
              <a:t>/</a:t>
            </a:r>
            <a:endParaRPr dirty="0" sz="1200" lang="en-US" u="sng" smtClean="0"/>
          </a:p>
          <a:p>
            <a:r>
              <a:rPr dirty="0" sz="1200" lang="en-US" u="sng" smtClean="0">
                <a:hlinkClick r:id="rId10"/>
              </a:rPr>
              <a:t>https://</a:t>
            </a:r>
            <a:r>
              <a:rPr dirty="0" sz="1200" lang="en-US" u="sng" smtClean="0">
                <a:hlinkClick r:id="rId10"/>
              </a:rPr>
              <a:t>energyeducation.ca/encyclopedia/Reciprocating_engine</a:t>
            </a:r>
            <a:r>
              <a:rPr dirty="0" sz="1200" lang="en-US" smtClean="0"/>
              <a:t> </a:t>
            </a:r>
          </a:p>
          <a:p>
            <a:r>
              <a:rPr dirty="0" sz="1200" lang="en-US" u="sng" smtClean="0">
                <a:hlinkClick r:id="rId11"/>
              </a:rPr>
              <a:t>https://</a:t>
            </a:r>
            <a:r>
              <a:rPr dirty="0" sz="1200" lang="en-US" u="sng" smtClean="0">
                <a:hlinkClick r:id="rId11"/>
              </a:rPr>
              <a:t>www.sciencedirect.com/topics/chemistry/reciprocating-engines</a:t>
            </a:r>
            <a:endParaRPr dirty="0" sz="1200" lang="en-US" smtClean="0"/>
          </a:p>
          <a:p>
            <a:r>
              <a:rPr dirty="0" sz="1200" lang="en-US" u="sng" smtClean="0">
                <a:hlinkClick r:id="rId12"/>
              </a:rPr>
              <a:t>https://</a:t>
            </a:r>
            <a:r>
              <a:rPr dirty="0" sz="1200" lang="en-US" u="sng" smtClean="0">
                <a:hlinkClick r:id="rId12"/>
              </a:rPr>
              <a:t>www.petropedia.com/definition/8613/reciprocating-engine</a:t>
            </a:r>
            <a:endParaRPr dirty="0" sz="1200" lang="en-US" u="sng" smtClean="0"/>
          </a:p>
          <a:p>
            <a:r>
              <a:rPr dirty="0" sz="1200" lang="en-US" u="sng" smtClean="0">
                <a:hlinkClick r:id="rId13"/>
              </a:rPr>
              <a:t>https://</a:t>
            </a:r>
            <a:r>
              <a:rPr dirty="0" sz="1200" lang="en-US" u="sng" smtClean="0">
                <a:hlinkClick r:id="rId13"/>
              </a:rPr>
              <a:t>nptel.ac.in/courses/101101001/downloads/Intro-Propulsion-Lect-25.pdf</a:t>
            </a:r>
            <a:endParaRPr dirty="0" sz="1200" lang="en-US" smtClean="0"/>
          </a:p>
          <a:p>
            <a:r>
              <a:rPr dirty="0" sz="1200" lang="en-US" u="sng" smtClean="0">
                <a:hlinkClick r:id="rId14"/>
              </a:rPr>
              <a:t>https://www.wartsila.com/energy/learning-center/technical-comparisons/combustion-engine-for-power-generation-introduction</a:t>
            </a:r>
            <a:endParaRPr dirty="0" sz="1200" lang="en-US" smtClean="0"/>
          </a:p>
          <a:p>
            <a:endParaRPr dirty="0" sz="1200" lang="en-US" smtClean="0"/>
          </a:p>
          <a:p>
            <a:endParaRPr dirty="0" sz="1200" lang="en-US" smtClean="0"/>
          </a:p>
          <a:p>
            <a:endParaRPr dirty="0" sz="1200" lang="en-US"/>
          </a:p>
        </p:txBody>
      </p:sp>
      <p:sp>
        <p:nvSpPr>
          <p:cNvPr id="1048657" name="Title 2"/>
          <p:cNvSpPr>
            <a:spLocks noGrp="1"/>
          </p:cNvSpPr>
          <p:nvPr>
            <p:ph type="title"/>
          </p:nvPr>
        </p:nvSpPr>
        <p:spPr/>
        <p:txBody>
          <a:bodyPr>
            <a:normAutofit/>
          </a:bodyPr>
          <a:p>
            <a:r>
              <a:rPr dirty="0" sz="4000" lang="en-US" smtClean="0">
                <a:latin typeface="Arial" pitchFamily="34" charset="0"/>
                <a:cs typeface="Arial" pitchFamily="34" charset="0"/>
              </a:rPr>
              <a:t>B</a:t>
            </a:r>
            <a:r>
              <a:rPr dirty="0" sz="4000" lang="en-US" smtClean="0">
                <a:latin typeface="Arial" pitchFamily="34" charset="0"/>
                <a:cs typeface="Arial" pitchFamily="34" charset="0"/>
              </a:rPr>
              <a:t>ibliography</a:t>
            </a:r>
            <a:endParaRPr dirty="0" sz="4000" lang="en-US">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90" name=""/>
        <p:cNvGrpSpPr/>
        <p:nvPr/>
      </p:nvGrpSpPr>
      <p:grpSpPr>
        <a:xfrm>
          <a:off x="0" y="0"/>
          <a:ext cx="0" cy="0"/>
          <a:chOff x="0" y="0"/>
          <a:chExt cx="0" cy="0"/>
        </a:xfrm>
      </p:grpSpPr>
      <p:sp>
        <p:nvSpPr>
          <p:cNvPr id="1048661" name="Rectangle 3"/>
          <p:cNvSpPr/>
          <p:nvPr/>
        </p:nvSpPr>
        <p:spPr>
          <a:xfrm>
            <a:off x="1668000" y="2967335"/>
            <a:ext cx="6298519" cy="2769989"/>
          </a:xfrm>
          <a:prstGeom prst="rect"/>
          <a:noFill/>
        </p:spPr>
        <p:txBody>
          <a:bodyPr bIns="45720" lIns="91440" rIns="91440" tIns="45720" wrap="none">
            <a:spAutoFit/>
          </a:bodyPr>
          <a:p>
            <a:pPr algn="ct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Col. </a:t>
            </a:r>
            <a:r>
              <a:rPr b="1" dirty="0" sz="4000" lang="en-US" spc="300" err="1"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Syamal</a:t>
            </a: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a:t>
            </a:r>
            <a:r>
              <a:rPr b="1" dirty="0" sz="4000" lang="en-US" spc="300" err="1"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datta</a:t>
            </a: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sir</a:t>
            </a:r>
          </a:p>
          <a:p>
            <a:pPr algn="ct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Prof. R. P. </a:t>
            </a:r>
            <a:r>
              <a:rPr b="1" dirty="0" sz="4000" lang="en-US" spc="300" err="1"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Sinha</a:t>
            </a: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sir </a:t>
            </a:r>
          </a:p>
          <a:p>
            <a:pPr algn="ct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Prof. </a:t>
            </a:r>
            <a:r>
              <a:rPr b="1" dirty="0" sz="4000" lang="en-US" spc="300" err="1"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mohd</a:t>
            </a: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a:t>
            </a:r>
            <a:r>
              <a:rPr b="1" dirty="0" sz="4000" lang="en-US" spc="300" err="1"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Arif</a:t>
            </a:r>
            <a:r>
              <a:rPr b="1" dirty="0" sz="4000" lang="en-US" spc="300" smtClean="0">
                <a:ln w="11430" cmpd="sng">
                  <a:solidFill>
                    <a:schemeClr val="accent1">
                      <a:tint val="10000"/>
                    </a:schemeClr>
                  </a:solidFill>
                  <a:prstDash val="solid"/>
                  <a:miter lim="800000"/>
                </a:ln>
                <a:solidFill>
                  <a:srgbClr val="0070C0"/>
                </a:solidFill>
                <a:effectLst>
                  <a:glow rad="45500">
                    <a:schemeClr val="accent1">
                      <a:satMod val="220000"/>
                      <a:alpha val="35000"/>
                    </a:schemeClr>
                  </a:glow>
                </a:effectLst>
              </a:rPr>
              <a:t> sir </a:t>
            </a:r>
          </a:p>
          <a:p>
            <a:pPr algn="ctr"/>
            <a:endParaRPr b="1" cap="none" dirty="0" sz="5400" lang="en-US" spc="300">
              <a:ln w="11430" cmpd="sng">
                <a:solidFill>
                  <a:schemeClr val="accent1">
                    <a:tint val="10000"/>
                  </a:schemeClr>
                </a:solidFill>
                <a:prstDash val="solid"/>
                <a:miter lim="800000"/>
              </a:ln>
              <a:gradFill>
                <a:gsLst>
                  <a:gs pos="10000">
                    <a:schemeClr val="accent1">
                      <a:tint val="83000"/>
                      <a:shade val="100000"/>
                      <a:satMod val="200000"/>
                    </a:schemeClr>
                  </a:gs>
                  <a:gs pos="75000">
                    <a:schemeClr val="accent1">
                      <a:tint val="100000"/>
                      <a:shade val="50000"/>
                      <a:satMod val="150000"/>
                    </a:schemeClr>
                  </a:gs>
                </a:gsLst>
                <a:lin ang="5400000"/>
              </a:gradFill>
              <a:effectLst>
                <a:glow rad="45500">
                  <a:schemeClr val="accent1">
                    <a:satMod val="220000"/>
                    <a:alpha val="35000"/>
                  </a:schemeClr>
                </a:glow>
              </a:effectLst>
            </a:endParaRPr>
          </a:p>
        </p:txBody>
      </p:sp>
      <p:sp>
        <p:nvSpPr>
          <p:cNvPr id="1048662" name="Rectangle 4"/>
          <p:cNvSpPr/>
          <p:nvPr/>
        </p:nvSpPr>
        <p:spPr>
          <a:xfrm>
            <a:off x="1905000" y="1143000"/>
            <a:ext cx="5269391" cy="923330"/>
          </a:xfrm>
          <a:prstGeom prst="rect"/>
          <a:noFill/>
        </p:spPr>
        <p:txBody>
          <a:bodyPr bIns="45720" lIns="91440" rIns="91440" tIns="45720" wrap="square">
            <a:spAutoFit/>
          </a:bodyPr>
          <a:p>
            <a:pPr algn="ctr"/>
            <a:r>
              <a:rPr b="1" cap="none" dirty="0" sz="5400" lang="en-US" spc="0" smtClean="0">
                <a:ln w="17780" cmpd="sng">
                  <a:solidFill>
                    <a:srgbClr val="FFFFFF"/>
                  </a:solidFill>
                  <a:prstDash val="solid"/>
                  <a:miter lim="800000"/>
                </a:ln>
                <a:effectLst>
                  <a:outerShdw algn="tl" blurRad="50800" rotWithShape="0">
                    <a:srgbClr val="000000"/>
                  </a:outerShdw>
                </a:effectLst>
              </a:rPr>
              <a:t>Special thanks</a:t>
            </a:r>
            <a:endParaRPr b="1" cap="none" dirty="0" sz="5400" lang="en-US" spc="0">
              <a:ln w="17780" cmpd="sng">
                <a:solidFill>
                  <a:srgbClr val="FFFFFF"/>
                </a:solidFill>
                <a:prstDash val="solid"/>
                <a:miter lim="800000"/>
              </a:ln>
              <a:effectLst>
                <a:outerShdw algn="tl" blurRad="50800" rotWithShape="0">
                  <a:srgbClr val="000000"/>
                </a:outerShdw>
              </a:effectLst>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91" name=""/>
        <p:cNvGrpSpPr/>
        <p:nvPr/>
      </p:nvGrpSpPr>
      <p:grpSpPr>
        <a:xfrm>
          <a:off x="0" y="0"/>
          <a:ext cx="0" cy="0"/>
          <a:chOff x="0" y="0"/>
          <a:chExt cx="0" cy="0"/>
        </a:xfrm>
      </p:grpSpPr>
      <p:pic>
        <p:nvPicPr>
          <p:cNvPr id="2097166" name="Picture 2" descr="C:\Documents and Settings\aaa\Desktop\thankyou2.jpg"/>
          <p:cNvPicPr>
            <a:picLocks noChangeAspect="1" noGrp="1" noChangeArrowheads="1"/>
          </p:cNvPicPr>
          <p:nvPr>
            <p:ph idx="1"/>
          </p:nvPr>
        </p:nvPicPr>
        <p:blipFill>
          <a:blip xmlns:r="http://schemas.openxmlformats.org/officeDocument/2006/relationships" r:embed="rId1" cstate="print"/>
          <a:srcRect/>
          <a:stretch>
            <a:fillRect/>
          </a:stretch>
        </p:blipFill>
        <p:spPr bwMode="auto">
          <a:xfrm>
            <a:off x="1176650" y="1481138"/>
            <a:ext cx="6790700" cy="4525962"/>
          </a:xfrm>
          <a:prstGeom prst="rect"/>
          <a:noFill/>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lastClr="000000" val="windowText"/>
      </a:dk1>
      <a:lt1>
        <a:sysClr lastClr="FFFFFF" val="window"/>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r="5400000" dist="38100" rotWithShape="0">
              <a:srgbClr val="000000">
                <a:alpha val="35000"/>
              </a:srgbClr>
            </a:outerShdw>
          </a:effectLst>
        </a:effectStyle>
        <a:effectStyle>
          <a:effectLst>
            <a:outerShdw blurRad="50800" dir="5400000" dist="38100" rotWithShape="0">
              <a:srgbClr val="000000">
                <a:alpha val="35000"/>
              </a:srgbClr>
            </a:outerShdw>
          </a:effectLst>
        </a:effectStyle>
        <a:effectStyle>
          <a:effectLst>
            <a:outerShdw blurRad="63500" dir="5400000" dist="38100" rotWithShape="0">
              <a:srgbClr val="000000">
                <a:alpha val="45000"/>
              </a:srgbClr>
            </a:outerShdw>
          </a:effectLst>
          <a:scene3d>
            <a:camera prst="orthographicFront" fov="0">
              <a:rot lat="0" lon="0" rev="0"/>
            </a:camera>
            <a:lightRig dir="t" rig="glow">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algn="tl" flip="none" sx="50000" sy="50000" tx="0" ty="0"/>
        </a:blipFill>
      </a:bgFillStyleLst>
    </a:fmtScheme>
  </a:themeElements>
</a:theme>
</file>

<file path=ppt/theme/theme2.xml><?xml version="1.0" encoding="utf-8"?>
<a:theme xmlns:a="http://schemas.openxmlformats.org/drawingml/2006/main" name="Office 主题">
  <a:themeElements>
    <a:clrScheme name="Office">
      <a:dk1>
        <a:sysClr lastClr="000000" val="windowText"/>
      </a:dk1>
      <a:lt1>
        <a:sysClr lastClr="FFFFFF" val="window"/>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algn="ctr" blurRad="57150" dir="5400000" dist="19050"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theme>
</file>

<file path=docProps/app.xml><?xml version="1.0" encoding="utf-8"?>
<Properties xmlns="http://schemas.openxmlformats.org/officeDocument/2006/extended-properties">
  <Application>Microsoft Office PowerPoint</Application>
  <ScaleCrop>0</ScaleCrop>
  <LinksUpToDate>0</LinksUpToDate>
  <AppVersion>12.0000</AppVersion>
</Properties>
</file>

<file path=docProps/core.xml><?xml version="1.0" encoding="utf-8"?>
<cp:coreProperties xmlns:cp="http://schemas.openxmlformats.org/package/2006/metadata/core-properties" xmlns:dc="http://purl.org/dc/elements/1.1/" xmlns:dcterms="http://purl.org/dc/terms/" xmlns:xsi="http://www.w3.org/2001/XMLSchema-instance">
  <dc:title>Slide 1</dc:title>
  <dc:creator>Moto G (5)</dc:creator>
  <cp:lastModifiedBy>khushi2</cp:lastModifiedBy>
  <dcterms:created xsi:type="dcterms:W3CDTF">2006-08-13T06:00:00Z</dcterms:created>
  <dcterms:modified xsi:type="dcterms:W3CDTF">2019-03-26T12:57:19Z</dcterms:modified>
</cp:coreProperties>
</file>