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sldIdLst>
    <p:sldId id="256" r:id="rId4"/>
  </p:sldIdLst>
  <p:sldSz cx="43919775" cy="32759650"/>
  <p:notesSz cx="9144000" cy="6858000"/>
  <p:defaultTextStyle>
    <a:defPPr>
      <a:defRPr lang="en-US"/>
    </a:defPPr>
    <a:lvl1pPr algn="l" defTabSz="4570592" rtl="0" fontAlgn="base">
      <a:spcBef>
        <a:spcPct val="0"/>
      </a:spcBef>
      <a:spcAft>
        <a:spcPct val="0"/>
      </a:spcAft>
      <a:defRPr sz="8932" kern="1200">
        <a:solidFill>
          <a:schemeClr val="tx1"/>
        </a:solidFill>
        <a:latin typeface="Calibri" pitchFamily="34" charset="0"/>
        <a:ea typeface="+mn-ea"/>
        <a:cs typeface="Arial" charset="0"/>
      </a:defRPr>
    </a:lvl1pPr>
    <a:lvl2pPr marL="2284573" indent="-1867881" algn="l" defTabSz="4570592" rtl="0" fontAlgn="base">
      <a:spcBef>
        <a:spcPct val="0"/>
      </a:spcBef>
      <a:spcAft>
        <a:spcPct val="0"/>
      </a:spcAft>
      <a:defRPr sz="8932" kern="1200">
        <a:solidFill>
          <a:schemeClr val="tx1"/>
        </a:solidFill>
        <a:latin typeface="Calibri" pitchFamily="34" charset="0"/>
        <a:ea typeface="+mn-ea"/>
        <a:cs typeface="Arial" charset="0"/>
      </a:defRPr>
    </a:lvl2pPr>
    <a:lvl3pPr marL="4570592" indent="-3737208" algn="l" defTabSz="4570592" rtl="0" fontAlgn="base">
      <a:spcBef>
        <a:spcPct val="0"/>
      </a:spcBef>
      <a:spcAft>
        <a:spcPct val="0"/>
      </a:spcAft>
      <a:defRPr sz="8932" kern="1200">
        <a:solidFill>
          <a:schemeClr val="tx1"/>
        </a:solidFill>
        <a:latin typeface="Calibri" pitchFamily="34" charset="0"/>
        <a:ea typeface="+mn-ea"/>
        <a:cs typeface="Arial" charset="0"/>
      </a:defRPr>
    </a:lvl3pPr>
    <a:lvl4pPr marL="6856611" indent="-5606535" algn="l" defTabSz="4570592" rtl="0" fontAlgn="base">
      <a:spcBef>
        <a:spcPct val="0"/>
      </a:spcBef>
      <a:spcAft>
        <a:spcPct val="0"/>
      </a:spcAft>
      <a:defRPr sz="8932" kern="1200">
        <a:solidFill>
          <a:schemeClr val="tx1"/>
        </a:solidFill>
        <a:latin typeface="Calibri" pitchFamily="34" charset="0"/>
        <a:ea typeface="+mn-ea"/>
        <a:cs typeface="Arial" charset="0"/>
      </a:defRPr>
    </a:lvl4pPr>
    <a:lvl5pPr marL="9142630" indent="-7475861" algn="l" defTabSz="4570592" rtl="0" fontAlgn="base">
      <a:spcBef>
        <a:spcPct val="0"/>
      </a:spcBef>
      <a:spcAft>
        <a:spcPct val="0"/>
      </a:spcAft>
      <a:defRPr sz="8932" kern="1200">
        <a:solidFill>
          <a:schemeClr val="tx1"/>
        </a:solidFill>
        <a:latin typeface="Calibri" pitchFamily="34" charset="0"/>
        <a:ea typeface="+mn-ea"/>
        <a:cs typeface="Arial" charset="0"/>
      </a:defRPr>
    </a:lvl5pPr>
    <a:lvl6pPr marL="2083460" algn="l" defTabSz="833384" rtl="0" eaLnBrk="1" latinLnBrk="0" hangingPunct="1">
      <a:defRPr sz="8932" kern="1200">
        <a:solidFill>
          <a:schemeClr val="tx1"/>
        </a:solidFill>
        <a:latin typeface="Calibri" pitchFamily="34" charset="0"/>
        <a:ea typeface="+mn-ea"/>
        <a:cs typeface="Arial" charset="0"/>
      </a:defRPr>
    </a:lvl6pPr>
    <a:lvl7pPr marL="2500152" algn="l" defTabSz="833384" rtl="0" eaLnBrk="1" latinLnBrk="0" hangingPunct="1">
      <a:defRPr sz="8932" kern="1200">
        <a:solidFill>
          <a:schemeClr val="tx1"/>
        </a:solidFill>
        <a:latin typeface="Calibri" pitchFamily="34" charset="0"/>
        <a:ea typeface="+mn-ea"/>
        <a:cs typeface="Arial" charset="0"/>
      </a:defRPr>
    </a:lvl7pPr>
    <a:lvl8pPr marL="2916845" algn="l" defTabSz="833384" rtl="0" eaLnBrk="1" latinLnBrk="0" hangingPunct="1">
      <a:defRPr sz="8932" kern="1200">
        <a:solidFill>
          <a:schemeClr val="tx1"/>
        </a:solidFill>
        <a:latin typeface="Calibri" pitchFamily="34" charset="0"/>
        <a:ea typeface="+mn-ea"/>
        <a:cs typeface="Arial" charset="0"/>
      </a:defRPr>
    </a:lvl8pPr>
    <a:lvl9pPr marL="3333537" algn="l" defTabSz="833384" rtl="0" eaLnBrk="1" latinLnBrk="0" hangingPunct="1">
      <a:defRPr sz="8932"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3405" userDrawn="1">
          <p15:clr>
            <a:srgbClr val="A4A3A4"/>
          </p15:clr>
        </p15:guide>
        <p15:guide id="2" orient="horz" pos="287" userDrawn="1">
          <p15:clr>
            <a:srgbClr val="A4A3A4"/>
          </p15:clr>
        </p15:guide>
        <p15:guide id="3" orient="horz" pos="20063" userDrawn="1">
          <p15:clr>
            <a:srgbClr val="A4A3A4"/>
          </p15:clr>
        </p15:guide>
        <p15:guide id="4" orient="horz" userDrawn="1">
          <p15:clr>
            <a:srgbClr val="A4A3A4"/>
          </p15:clr>
        </p15:guide>
        <p15:guide id="5" pos="582" userDrawn="1">
          <p15:clr>
            <a:srgbClr val="A4A3A4"/>
          </p15:clr>
        </p15:guide>
        <p15:guide id="6" pos="2711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40" autoAdjust="0"/>
    <p:restoredTop sz="95512" autoAdjust="0"/>
  </p:normalViewPr>
  <p:slideViewPr>
    <p:cSldViewPr snapToGrid="0" snapToObjects="1" showGuides="1">
      <p:cViewPr>
        <p:scale>
          <a:sx n="20" d="100"/>
          <a:sy n="20" d="100"/>
        </p:scale>
        <p:origin x="1224" y="18"/>
      </p:cViewPr>
      <p:guideLst>
        <p:guide orient="horz" pos="3405"/>
        <p:guide orient="horz" pos="287"/>
        <p:guide orient="horz" pos="20063"/>
        <p:guide orient="horz"/>
        <p:guide pos="582"/>
        <p:guide pos="2711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defTabSz="5015886"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defTabSz="5015886" fontAlgn="auto">
              <a:spcBef>
                <a:spcPts val="0"/>
              </a:spcBef>
              <a:spcAft>
                <a:spcPts val="0"/>
              </a:spcAft>
              <a:defRPr sz="1200">
                <a:latin typeface="+mn-lt"/>
                <a:cs typeface="+mn-cs"/>
              </a:defRPr>
            </a:lvl1pPr>
          </a:lstStyle>
          <a:p>
            <a:pPr>
              <a:defRPr/>
            </a:pPr>
            <a:fld id="{B64766A8-2453-4D11-B0DC-C50DB852D1DA}" type="datetimeFigureOut">
              <a:rPr lang="en-US"/>
              <a:pPr>
                <a:defRPr/>
              </a:pPr>
              <a:t>5/6/2018</a:t>
            </a:fld>
            <a:endParaRPr lang="en-US" dirty="0"/>
          </a:p>
        </p:txBody>
      </p:sp>
      <p:sp>
        <p:nvSpPr>
          <p:cNvPr id="4" name="Slide Image Placeholder 3"/>
          <p:cNvSpPr>
            <a:spLocks noGrp="1" noRot="1" noChangeAspect="1"/>
          </p:cNvSpPr>
          <p:nvPr>
            <p:ph type="sldImg" idx="2"/>
          </p:nvPr>
        </p:nvSpPr>
        <p:spPr>
          <a:xfrm>
            <a:off x="2847975" y="514350"/>
            <a:ext cx="3448050" cy="25717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defTabSz="5015886"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defTabSz="5015886" fontAlgn="auto">
              <a:spcBef>
                <a:spcPts val="0"/>
              </a:spcBef>
              <a:spcAft>
                <a:spcPts val="0"/>
              </a:spcAft>
              <a:defRPr sz="1200">
                <a:latin typeface="+mn-lt"/>
                <a:cs typeface="+mn-cs"/>
              </a:defRPr>
            </a:lvl1pPr>
          </a:lstStyle>
          <a:p>
            <a:pPr>
              <a:defRPr/>
            </a:pPr>
            <a:fld id="{C864C5C9-8908-41AA-A679-DA3363EBEEDA}" type="slidenum">
              <a:rPr lang="en-US"/>
              <a:pPr>
                <a:defRPr/>
              </a:pPr>
              <a:t>‹#›</a:t>
            </a:fld>
            <a:endParaRPr lang="en-US" dirty="0"/>
          </a:p>
        </p:txBody>
      </p:sp>
    </p:spTree>
    <p:extLst>
      <p:ext uri="{BB962C8B-B14F-4D97-AF65-F5344CB8AC3E}">
        <p14:creationId xmlns:p14="http://schemas.microsoft.com/office/powerpoint/2010/main" val="2506986161"/>
      </p:ext>
    </p:extLst>
  </p:cSld>
  <p:clrMap bg1="lt1" tx1="dk1" bg2="lt2" tx2="dk2" accent1="accent1" accent2="accent2" accent3="accent3" accent4="accent4" accent5="accent5" accent6="accent6" hlink="hlink" folHlink="folHlink"/>
  <p:notesStyle>
    <a:lvl1pPr algn="l" defTabSz="4570592" rtl="0" eaLnBrk="0" fontAlgn="base" hangingPunct="0">
      <a:spcBef>
        <a:spcPct val="30000"/>
      </a:spcBef>
      <a:spcAft>
        <a:spcPct val="0"/>
      </a:spcAft>
      <a:defRPr sz="6015" kern="1200">
        <a:solidFill>
          <a:schemeClr val="tx1"/>
        </a:solidFill>
        <a:latin typeface="+mn-lt"/>
        <a:ea typeface="+mn-ea"/>
        <a:cs typeface="+mn-cs"/>
      </a:defRPr>
    </a:lvl1pPr>
    <a:lvl2pPr marL="2284573" algn="l" defTabSz="4570592" rtl="0" eaLnBrk="0" fontAlgn="base" hangingPunct="0">
      <a:spcBef>
        <a:spcPct val="30000"/>
      </a:spcBef>
      <a:spcAft>
        <a:spcPct val="0"/>
      </a:spcAft>
      <a:defRPr sz="6015" kern="1200">
        <a:solidFill>
          <a:schemeClr val="tx1"/>
        </a:solidFill>
        <a:latin typeface="+mn-lt"/>
        <a:ea typeface="+mn-ea"/>
        <a:cs typeface="+mn-cs"/>
      </a:defRPr>
    </a:lvl2pPr>
    <a:lvl3pPr marL="4570592" algn="l" defTabSz="4570592" rtl="0" eaLnBrk="0" fontAlgn="base" hangingPunct="0">
      <a:spcBef>
        <a:spcPct val="30000"/>
      </a:spcBef>
      <a:spcAft>
        <a:spcPct val="0"/>
      </a:spcAft>
      <a:defRPr sz="6015" kern="1200">
        <a:solidFill>
          <a:schemeClr val="tx1"/>
        </a:solidFill>
        <a:latin typeface="+mn-lt"/>
        <a:ea typeface="+mn-ea"/>
        <a:cs typeface="+mn-cs"/>
      </a:defRPr>
    </a:lvl3pPr>
    <a:lvl4pPr marL="6856611" algn="l" defTabSz="4570592" rtl="0" eaLnBrk="0" fontAlgn="base" hangingPunct="0">
      <a:spcBef>
        <a:spcPct val="30000"/>
      </a:spcBef>
      <a:spcAft>
        <a:spcPct val="0"/>
      </a:spcAft>
      <a:defRPr sz="6015" kern="1200">
        <a:solidFill>
          <a:schemeClr val="tx1"/>
        </a:solidFill>
        <a:latin typeface="+mn-lt"/>
        <a:ea typeface="+mn-ea"/>
        <a:cs typeface="+mn-cs"/>
      </a:defRPr>
    </a:lvl4pPr>
    <a:lvl5pPr marL="9142630" algn="l" defTabSz="4570592" rtl="0" eaLnBrk="0" fontAlgn="base" hangingPunct="0">
      <a:spcBef>
        <a:spcPct val="30000"/>
      </a:spcBef>
      <a:spcAft>
        <a:spcPct val="0"/>
      </a:spcAft>
      <a:defRPr sz="6015" kern="1200">
        <a:solidFill>
          <a:schemeClr val="tx1"/>
        </a:solidFill>
        <a:latin typeface="+mn-lt"/>
        <a:ea typeface="+mn-ea"/>
        <a:cs typeface="+mn-cs"/>
      </a:defRPr>
    </a:lvl5pPr>
    <a:lvl6pPr marL="11428697" algn="l" defTabSz="4571479" rtl="0" eaLnBrk="1" latinLnBrk="0" hangingPunct="1">
      <a:defRPr sz="6015" kern="1200">
        <a:solidFill>
          <a:schemeClr val="tx1"/>
        </a:solidFill>
        <a:latin typeface="+mn-lt"/>
        <a:ea typeface="+mn-ea"/>
        <a:cs typeface="+mn-cs"/>
      </a:defRPr>
    </a:lvl6pPr>
    <a:lvl7pPr marL="13714437" algn="l" defTabSz="4571479" rtl="0" eaLnBrk="1" latinLnBrk="0" hangingPunct="1">
      <a:defRPr sz="6015" kern="1200">
        <a:solidFill>
          <a:schemeClr val="tx1"/>
        </a:solidFill>
        <a:latin typeface="+mn-lt"/>
        <a:ea typeface="+mn-ea"/>
        <a:cs typeface="+mn-cs"/>
      </a:defRPr>
    </a:lvl7pPr>
    <a:lvl8pPr marL="16000176" algn="l" defTabSz="4571479" rtl="0" eaLnBrk="1" latinLnBrk="0" hangingPunct="1">
      <a:defRPr sz="6015" kern="1200">
        <a:solidFill>
          <a:schemeClr val="tx1"/>
        </a:solidFill>
        <a:latin typeface="+mn-lt"/>
        <a:ea typeface="+mn-ea"/>
        <a:cs typeface="+mn-cs"/>
      </a:defRPr>
    </a:lvl8pPr>
    <a:lvl9pPr marL="18285916" algn="l" defTabSz="4571479" rtl="0" eaLnBrk="1" latinLnBrk="0" hangingPunct="1">
      <a:defRPr sz="601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7975" y="514350"/>
            <a:ext cx="3448050" cy="25717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864C5C9-8908-41AA-A679-DA3363EBEEDA}" type="slidenum">
              <a:rPr lang="en-US" smtClean="0"/>
              <a:pPr>
                <a:defRPr/>
              </a:pPr>
              <a:t>1</a:t>
            </a:fld>
            <a:endParaRPr lang="en-US" dirty="0"/>
          </a:p>
        </p:txBody>
      </p:sp>
    </p:spTree>
    <p:extLst>
      <p:ext uri="{BB962C8B-B14F-4D97-AF65-F5344CB8AC3E}">
        <p14:creationId xmlns:p14="http://schemas.microsoft.com/office/powerpoint/2010/main" val="3334758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04775" y="6389084"/>
            <a:ext cx="10063360"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922939" y="5524564"/>
            <a:ext cx="10055418" cy="765356"/>
          </a:xfrm>
          <a:prstGeom prst="rect">
            <a:avLst/>
          </a:prstGeom>
          <a:noFill/>
        </p:spPr>
        <p:txBody>
          <a:bodyPr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0" name="Text Placeholder 5"/>
          <p:cNvSpPr>
            <a:spLocks noGrp="1"/>
          </p:cNvSpPr>
          <p:nvPr>
            <p:ph type="body" sz="quarter" idx="20"/>
          </p:nvPr>
        </p:nvSpPr>
        <p:spPr>
          <a:xfrm>
            <a:off x="922939" y="14436091"/>
            <a:ext cx="10057006"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1" name="Text Placeholder 3"/>
          <p:cNvSpPr>
            <a:spLocks noGrp="1"/>
          </p:cNvSpPr>
          <p:nvPr>
            <p:ph type="body" sz="quarter" idx="21"/>
          </p:nvPr>
        </p:nvSpPr>
        <p:spPr>
          <a:xfrm>
            <a:off x="11594709" y="6381184"/>
            <a:ext cx="10055416"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2" name="Text Placeholder 5"/>
          <p:cNvSpPr>
            <a:spLocks noGrp="1"/>
          </p:cNvSpPr>
          <p:nvPr>
            <p:ph type="body" sz="quarter" idx="22"/>
          </p:nvPr>
        </p:nvSpPr>
        <p:spPr>
          <a:xfrm>
            <a:off x="11594708" y="5524564"/>
            <a:ext cx="10055418" cy="765356"/>
          </a:xfrm>
          <a:prstGeom prst="rect">
            <a:avLst/>
          </a:prstGeom>
          <a:noFill/>
        </p:spPr>
        <p:txBody>
          <a:bodyPr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3" name="Text Placeholder 3"/>
          <p:cNvSpPr>
            <a:spLocks noGrp="1"/>
          </p:cNvSpPr>
          <p:nvPr>
            <p:ph type="body" sz="quarter" idx="23"/>
          </p:nvPr>
        </p:nvSpPr>
        <p:spPr>
          <a:xfrm>
            <a:off x="22272831" y="6389084"/>
            <a:ext cx="10055416"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4" name="Text Placeholder 5"/>
          <p:cNvSpPr>
            <a:spLocks noGrp="1"/>
          </p:cNvSpPr>
          <p:nvPr>
            <p:ph type="body" sz="quarter" idx="24"/>
          </p:nvPr>
        </p:nvSpPr>
        <p:spPr>
          <a:xfrm>
            <a:off x="22264886" y="5524564"/>
            <a:ext cx="10064948" cy="765356"/>
          </a:xfrm>
          <a:prstGeom prst="rect">
            <a:avLst/>
          </a:prstGeom>
          <a:noFill/>
        </p:spPr>
        <p:txBody>
          <a:bodyPr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32947895" y="5524564"/>
            <a:ext cx="10053558"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32947895" y="6389084"/>
            <a:ext cx="10053558"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32947895" y="14496025"/>
            <a:ext cx="10053558"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32945376" y="15352645"/>
            <a:ext cx="10058595"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32947895" y="25847680"/>
            <a:ext cx="10053558"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32945376" y="26704300"/>
            <a:ext cx="10058595"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60" name="Text Placeholder 3"/>
          <p:cNvSpPr>
            <a:spLocks noGrp="1"/>
          </p:cNvSpPr>
          <p:nvPr>
            <p:ph type="body" sz="quarter" idx="96"/>
          </p:nvPr>
        </p:nvSpPr>
        <p:spPr>
          <a:xfrm>
            <a:off x="940424" y="15293084"/>
            <a:ext cx="10063360"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76" name="Text Placeholder 76"/>
          <p:cNvSpPr>
            <a:spLocks noGrp="1"/>
          </p:cNvSpPr>
          <p:nvPr>
            <p:ph type="body" sz="quarter" idx="150" hasCustomPrompt="1"/>
          </p:nvPr>
        </p:nvSpPr>
        <p:spPr>
          <a:xfrm>
            <a:off x="5775165" y="3302344"/>
            <a:ext cx="32369445" cy="1273986"/>
          </a:xfrm>
          <a:prstGeom prst="rect">
            <a:avLst/>
          </a:prstGeom>
        </p:spPr>
        <p:txBody>
          <a:bodyPr>
            <a:normAutofit/>
          </a:bodyPr>
          <a:lstStyle>
            <a:lvl1pPr marL="0" indent="0" algn="ctr">
              <a:buFontTx/>
              <a:buNone/>
              <a:defRPr sz="5146">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affiliations</a:t>
            </a:r>
            <a:endParaRPr lang="en-US" dirty="0"/>
          </a:p>
        </p:txBody>
      </p:sp>
      <p:sp>
        <p:nvSpPr>
          <p:cNvPr id="77" name="Text Placeholder 76"/>
          <p:cNvSpPr>
            <a:spLocks noGrp="1"/>
          </p:cNvSpPr>
          <p:nvPr>
            <p:ph type="body" sz="quarter" idx="151" hasCustomPrompt="1"/>
          </p:nvPr>
        </p:nvSpPr>
        <p:spPr>
          <a:xfrm>
            <a:off x="5775165" y="2028358"/>
            <a:ext cx="32369445" cy="1273986"/>
          </a:xfrm>
          <a:prstGeom prst="rect">
            <a:avLst/>
          </a:prstGeom>
        </p:spPr>
        <p:txBody>
          <a:bodyPr anchor="t" anchorCtr="1">
            <a:normAutofit/>
          </a:bodyPr>
          <a:lstStyle>
            <a:lvl1pPr marL="0" indent="0" algn="ctr">
              <a:buFontTx/>
              <a:buNone/>
              <a:defRPr sz="7548">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authors</a:t>
            </a:r>
            <a:endParaRPr lang="en-US" dirty="0"/>
          </a:p>
        </p:txBody>
      </p:sp>
      <p:sp>
        <p:nvSpPr>
          <p:cNvPr id="78" name="Text Placeholder 76"/>
          <p:cNvSpPr>
            <a:spLocks noGrp="1"/>
          </p:cNvSpPr>
          <p:nvPr>
            <p:ph type="body" sz="quarter" idx="153" hasCustomPrompt="1"/>
          </p:nvPr>
        </p:nvSpPr>
        <p:spPr>
          <a:xfrm>
            <a:off x="5775165" y="398283"/>
            <a:ext cx="32369445" cy="1630074"/>
          </a:xfrm>
          <a:prstGeom prst="rect">
            <a:avLst/>
          </a:prstGeom>
        </p:spPr>
        <p:txBody>
          <a:bodyPr anchor="t" anchorCtr="1">
            <a:normAutofit/>
          </a:bodyPr>
          <a:lstStyle>
            <a:lvl1pPr marL="0" indent="0" algn="ctr">
              <a:buFontTx/>
              <a:buNone/>
              <a:defRPr sz="9864" b="1">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title</a:t>
            </a:r>
            <a:endParaRPr lang="en-US" dirty="0"/>
          </a:p>
        </p:txBody>
      </p:sp>
    </p:spTree>
    <p:extLst>
      <p:ext uri="{BB962C8B-B14F-4D97-AF65-F5344CB8AC3E}">
        <p14:creationId xmlns:p14="http://schemas.microsoft.com/office/powerpoint/2010/main" val="13484740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04776" y="6389084"/>
            <a:ext cx="13600126"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922938" y="5532463"/>
            <a:ext cx="13581963"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19" name="Text Placeholder 3"/>
          <p:cNvSpPr>
            <a:spLocks noGrp="1"/>
          </p:cNvSpPr>
          <p:nvPr>
            <p:ph type="body" sz="quarter" idx="19"/>
          </p:nvPr>
        </p:nvSpPr>
        <p:spPr>
          <a:xfrm>
            <a:off x="922939" y="18231302"/>
            <a:ext cx="13601714"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0" name="Text Placeholder 5"/>
          <p:cNvSpPr>
            <a:spLocks noGrp="1"/>
          </p:cNvSpPr>
          <p:nvPr>
            <p:ph type="body" sz="quarter" idx="20"/>
          </p:nvPr>
        </p:nvSpPr>
        <p:spPr>
          <a:xfrm>
            <a:off x="942692" y="17451937"/>
            <a:ext cx="13581961"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1" name="Text Placeholder 3"/>
          <p:cNvSpPr>
            <a:spLocks noGrp="1"/>
          </p:cNvSpPr>
          <p:nvPr>
            <p:ph type="body" sz="quarter" idx="21"/>
          </p:nvPr>
        </p:nvSpPr>
        <p:spPr>
          <a:xfrm>
            <a:off x="15164143" y="21569728"/>
            <a:ext cx="13580369"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2" name="Text Placeholder 5"/>
          <p:cNvSpPr>
            <a:spLocks noGrp="1"/>
          </p:cNvSpPr>
          <p:nvPr>
            <p:ph type="body" sz="quarter" idx="22"/>
          </p:nvPr>
        </p:nvSpPr>
        <p:spPr>
          <a:xfrm>
            <a:off x="15164143" y="20766310"/>
            <a:ext cx="13580369"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3" name="Text Placeholder 3"/>
          <p:cNvSpPr>
            <a:spLocks noGrp="1"/>
          </p:cNvSpPr>
          <p:nvPr>
            <p:ph type="body" sz="quarter" idx="23"/>
          </p:nvPr>
        </p:nvSpPr>
        <p:spPr>
          <a:xfrm>
            <a:off x="15172087" y="6389084"/>
            <a:ext cx="13580369"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4" name="Text Placeholder 5"/>
          <p:cNvSpPr>
            <a:spLocks noGrp="1"/>
          </p:cNvSpPr>
          <p:nvPr>
            <p:ph type="body" sz="quarter" idx="24"/>
          </p:nvPr>
        </p:nvSpPr>
        <p:spPr>
          <a:xfrm>
            <a:off x="15164142" y="5532463"/>
            <a:ext cx="13588317"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29414879" y="5532463"/>
            <a:ext cx="13584867"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29414879" y="6389084"/>
            <a:ext cx="13584867"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29414879" y="17419984"/>
            <a:ext cx="13584867"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29412361" y="18317968"/>
            <a:ext cx="13589902"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29414879" y="25847680"/>
            <a:ext cx="13584867"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29412361" y="26704300"/>
            <a:ext cx="13589902"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60" name="Text Placeholder 76"/>
          <p:cNvSpPr>
            <a:spLocks noGrp="1"/>
          </p:cNvSpPr>
          <p:nvPr>
            <p:ph type="body" sz="quarter" idx="150" hasCustomPrompt="1"/>
          </p:nvPr>
        </p:nvSpPr>
        <p:spPr>
          <a:xfrm>
            <a:off x="5775165" y="3302344"/>
            <a:ext cx="32369445" cy="1273986"/>
          </a:xfrm>
          <a:prstGeom prst="rect">
            <a:avLst/>
          </a:prstGeom>
        </p:spPr>
        <p:txBody>
          <a:bodyPr>
            <a:normAutofit/>
          </a:bodyPr>
          <a:lstStyle>
            <a:lvl1pPr marL="0" indent="0" algn="ctr">
              <a:buFontTx/>
              <a:buNone/>
              <a:defRPr sz="5146">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affiliations</a:t>
            </a:r>
            <a:endParaRPr lang="en-US" dirty="0"/>
          </a:p>
        </p:txBody>
      </p:sp>
      <p:sp>
        <p:nvSpPr>
          <p:cNvPr id="61" name="Text Placeholder 76"/>
          <p:cNvSpPr>
            <a:spLocks noGrp="1"/>
          </p:cNvSpPr>
          <p:nvPr>
            <p:ph type="body" sz="quarter" idx="151" hasCustomPrompt="1"/>
          </p:nvPr>
        </p:nvSpPr>
        <p:spPr>
          <a:xfrm>
            <a:off x="5775165" y="2028358"/>
            <a:ext cx="32369445" cy="1273986"/>
          </a:xfrm>
          <a:prstGeom prst="rect">
            <a:avLst/>
          </a:prstGeom>
        </p:spPr>
        <p:txBody>
          <a:bodyPr anchor="t" anchorCtr="1">
            <a:normAutofit/>
          </a:bodyPr>
          <a:lstStyle>
            <a:lvl1pPr marL="0" indent="0" algn="ctr">
              <a:buFontTx/>
              <a:buNone/>
              <a:defRPr sz="7548">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authors</a:t>
            </a:r>
            <a:endParaRPr lang="en-US" dirty="0"/>
          </a:p>
        </p:txBody>
      </p:sp>
      <p:sp>
        <p:nvSpPr>
          <p:cNvPr id="63" name="Text Placeholder 76"/>
          <p:cNvSpPr>
            <a:spLocks noGrp="1"/>
          </p:cNvSpPr>
          <p:nvPr>
            <p:ph type="body" sz="quarter" idx="153" hasCustomPrompt="1"/>
          </p:nvPr>
        </p:nvSpPr>
        <p:spPr>
          <a:xfrm>
            <a:off x="5775165" y="398283"/>
            <a:ext cx="32369445" cy="1630074"/>
          </a:xfrm>
          <a:prstGeom prst="rect">
            <a:avLst/>
          </a:prstGeom>
        </p:spPr>
        <p:txBody>
          <a:bodyPr anchor="t" anchorCtr="1">
            <a:normAutofit/>
          </a:bodyPr>
          <a:lstStyle>
            <a:lvl1pPr marL="0" indent="0" algn="ctr">
              <a:buFontTx/>
              <a:buNone/>
              <a:defRPr sz="9864" b="1">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title</a:t>
            </a:r>
            <a:endParaRPr lang="en-US" dirty="0"/>
          </a:p>
        </p:txBody>
      </p:sp>
    </p:spTree>
    <p:extLst>
      <p:ext uri="{BB962C8B-B14F-4D97-AF65-F5344CB8AC3E}">
        <p14:creationId xmlns:p14="http://schemas.microsoft.com/office/powerpoint/2010/main" val="62225202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904775" y="6302418"/>
            <a:ext cx="10063360"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6" name="Text Placeholder 5"/>
          <p:cNvSpPr>
            <a:spLocks noGrp="1"/>
          </p:cNvSpPr>
          <p:nvPr>
            <p:ph type="body" sz="quarter" idx="11"/>
          </p:nvPr>
        </p:nvSpPr>
        <p:spPr>
          <a:xfrm>
            <a:off x="922939" y="5447767"/>
            <a:ext cx="10055418" cy="765356"/>
          </a:xfrm>
          <a:prstGeom prst="rect">
            <a:avLst/>
          </a:prstGeom>
          <a:noFill/>
        </p:spPr>
        <p:txBody>
          <a:bodyPr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19" name="Text Placeholder 3"/>
          <p:cNvSpPr>
            <a:spLocks noGrp="1"/>
          </p:cNvSpPr>
          <p:nvPr>
            <p:ph type="body" sz="quarter" idx="19"/>
          </p:nvPr>
        </p:nvSpPr>
        <p:spPr>
          <a:xfrm>
            <a:off x="903187" y="15258789"/>
            <a:ext cx="10064948"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0" name="Text Placeholder 5"/>
          <p:cNvSpPr>
            <a:spLocks noGrp="1"/>
          </p:cNvSpPr>
          <p:nvPr>
            <p:ph type="body" sz="quarter" idx="20"/>
          </p:nvPr>
        </p:nvSpPr>
        <p:spPr>
          <a:xfrm>
            <a:off x="922939" y="14394728"/>
            <a:ext cx="10057006"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1" name="Text Placeholder 3"/>
          <p:cNvSpPr>
            <a:spLocks noGrp="1"/>
          </p:cNvSpPr>
          <p:nvPr>
            <p:ph type="body" sz="quarter" idx="21"/>
          </p:nvPr>
        </p:nvSpPr>
        <p:spPr>
          <a:xfrm>
            <a:off x="11630356" y="6294518"/>
            <a:ext cx="20733538"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2" name="Text Placeholder 5"/>
          <p:cNvSpPr>
            <a:spLocks noGrp="1"/>
          </p:cNvSpPr>
          <p:nvPr>
            <p:ph type="body" sz="quarter" idx="22"/>
          </p:nvPr>
        </p:nvSpPr>
        <p:spPr>
          <a:xfrm>
            <a:off x="11594708" y="5447767"/>
            <a:ext cx="20733540" cy="765356"/>
          </a:xfrm>
          <a:prstGeom prst="rect">
            <a:avLst/>
          </a:prstGeom>
          <a:noFill/>
        </p:spPr>
        <p:txBody>
          <a:bodyPr wrap="square" lIns="104498" tIns="104498" rIns="104498" bIns="104498" anchor="ctr" anchorCtr="0">
            <a:spAutoFit/>
          </a:bodyPr>
          <a:lstStyle>
            <a:lvl1pPr marL="0" indent="0" algn="ctr">
              <a:buNone/>
              <a:tabLst/>
              <a:defRPr sz="3602" b="1" u="sng" baseline="0">
                <a:solidFill>
                  <a:schemeClr val="accent5">
                    <a:lumMod val="50000"/>
                  </a:schemeClr>
                </a:solidFill>
              </a:defRPr>
            </a:lvl1pPr>
          </a:lstStyle>
          <a:p>
            <a:pPr lvl="0"/>
            <a:r>
              <a:rPr lang="en-US" dirty="0" smtClean="0"/>
              <a:t>Click to edit Master text styles</a:t>
            </a:r>
          </a:p>
        </p:txBody>
      </p:sp>
      <p:sp>
        <p:nvSpPr>
          <p:cNvPr id="23" name="Text Placeholder 3"/>
          <p:cNvSpPr>
            <a:spLocks noGrp="1"/>
          </p:cNvSpPr>
          <p:nvPr>
            <p:ph type="body" sz="quarter" idx="23"/>
          </p:nvPr>
        </p:nvSpPr>
        <p:spPr>
          <a:xfrm>
            <a:off x="11594708" y="22035185"/>
            <a:ext cx="20733540"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4" name="Text Placeholder 5"/>
          <p:cNvSpPr>
            <a:spLocks noGrp="1"/>
          </p:cNvSpPr>
          <p:nvPr>
            <p:ph type="body" sz="quarter" idx="24"/>
          </p:nvPr>
        </p:nvSpPr>
        <p:spPr>
          <a:xfrm>
            <a:off x="11594706" y="21223866"/>
            <a:ext cx="20733540"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5" name="Text Placeholder 5"/>
          <p:cNvSpPr>
            <a:spLocks noGrp="1"/>
          </p:cNvSpPr>
          <p:nvPr>
            <p:ph type="body" sz="quarter" idx="25"/>
          </p:nvPr>
        </p:nvSpPr>
        <p:spPr>
          <a:xfrm>
            <a:off x="32982394" y="5447767"/>
            <a:ext cx="10053558"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6" name="Text Placeholder 3"/>
          <p:cNvSpPr>
            <a:spLocks noGrp="1"/>
          </p:cNvSpPr>
          <p:nvPr>
            <p:ph type="body" sz="quarter" idx="26"/>
          </p:nvPr>
        </p:nvSpPr>
        <p:spPr>
          <a:xfrm>
            <a:off x="32982394" y="6302418"/>
            <a:ext cx="10053558"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7" name="Text Placeholder 5"/>
          <p:cNvSpPr>
            <a:spLocks noGrp="1"/>
          </p:cNvSpPr>
          <p:nvPr>
            <p:ph type="body" sz="quarter" idx="27"/>
          </p:nvPr>
        </p:nvSpPr>
        <p:spPr>
          <a:xfrm>
            <a:off x="32982394" y="14454661"/>
            <a:ext cx="10053558"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28" name="Text Placeholder 3"/>
          <p:cNvSpPr>
            <a:spLocks noGrp="1"/>
          </p:cNvSpPr>
          <p:nvPr>
            <p:ph type="body" sz="quarter" idx="28"/>
          </p:nvPr>
        </p:nvSpPr>
        <p:spPr>
          <a:xfrm>
            <a:off x="32979875" y="15265979"/>
            <a:ext cx="10058595"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29" name="Text Placeholder 5"/>
          <p:cNvSpPr>
            <a:spLocks noGrp="1"/>
          </p:cNvSpPr>
          <p:nvPr>
            <p:ph type="body" sz="quarter" idx="29"/>
          </p:nvPr>
        </p:nvSpPr>
        <p:spPr>
          <a:xfrm>
            <a:off x="32982394" y="25806316"/>
            <a:ext cx="10053558" cy="765356"/>
          </a:xfrm>
          <a:prstGeom prst="rect">
            <a:avLst/>
          </a:prstGeom>
          <a:noFill/>
        </p:spPr>
        <p:txBody>
          <a:bodyPr wrap="square" lIns="104498" tIns="104498" rIns="104498" bIns="104498" anchor="ctr" anchorCtr="0">
            <a:spAutoFit/>
          </a:bodyPr>
          <a:lstStyle>
            <a:lvl1pPr marL="0" indent="0" algn="ctr">
              <a:buNone/>
              <a:defRPr sz="3602" b="1" u="sng" baseline="0">
                <a:solidFill>
                  <a:schemeClr val="accent5">
                    <a:lumMod val="50000"/>
                  </a:schemeClr>
                </a:solidFill>
              </a:defRPr>
            </a:lvl1pPr>
          </a:lstStyle>
          <a:p>
            <a:pPr lvl="0"/>
            <a:r>
              <a:rPr lang="en-US" dirty="0" smtClean="0"/>
              <a:t>Click to edit Master text styles</a:t>
            </a:r>
          </a:p>
        </p:txBody>
      </p:sp>
      <p:sp>
        <p:nvSpPr>
          <p:cNvPr id="30" name="Text Placeholder 3"/>
          <p:cNvSpPr>
            <a:spLocks noGrp="1"/>
          </p:cNvSpPr>
          <p:nvPr>
            <p:ph type="body" sz="quarter" idx="30"/>
          </p:nvPr>
        </p:nvSpPr>
        <p:spPr>
          <a:xfrm>
            <a:off x="32979875" y="26660967"/>
            <a:ext cx="10058595" cy="897243"/>
          </a:xfrm>
          <a:prstGeom prst="rect">
            <a:avLst/>
          </a:prstGeom>
        </p:spPr>
        <p:txBody>
          <a:bodyPr wrap="square" lIns="261244" tIns="261244" rIns="261244" bIns="261244">
            <a:spAutoFit/>
          </a:bodyPr>
          <a:lstStyle>
            <a:lvl1pPr marL="0" indent="0">
              <a:buNone/>
              <a:defRPr sz="2402">
                <a:solidFill>
                  <a:schemeClr val="accent5">
                    <a:lumMod val="50000"/>
                  </a:schemeClr>
                </a:solidFill>
                <a:latin typeface="Times New Roman" panose="02020603050405020304" pitchFamily="18" charset="0"/>
                <a:cs typeface="Times New Roman" panose="02020603050405020304" pitchFamily="18" charset="0"/>
              </a:defRPr>
            </a:lvl1pPr>
            <a:lvl2pPr marL="1456448" indent="-560172">
              <a:defRPr sz="2402">
                <a:latin typeface="Trebuchet MS" pitchFamily="34" charset="0"/>
              </a:defRPr>
            </a:lvl2pPr>
            <a:lvl3pPr marL="2016621" indent="-560172">
              <a:defRPr sz="2402">
                <a:latin typeface="Trebuchet MS" pitchFamily="34" charset="0"/>
              </a:defRPr>
            </a:lvl3pPr>
            <a:lvl4pPr marL="2632811" indent="-616191">
              <a:defRPr sz="2402">
                <a:latin typeface="Trebuchet MS" pitchFamily="34" charset="0"/>
              </a:defRPr>
            </a:lvl4pPr>
            <a:lvl5pPr marL="3080949" indent="-448138">
              <a:defRPr sz="2402">
                <a:latin typeface="Trebuchet MS" pitchFamily="34" charset="0"/>
              </a:defRPr>
            </a:lvl5pPr>
          </a:lstStyle>
          <a:p>
            <a:pPr lvl="0"/>
            <a:r>
              <a:rPr lang="en-US" dirty="0" smtClean="0"/>
              <a:t>Click to edit Master text styles</a:t>
            </a:r>
          </a:p>
        </p:txBody>
      </p:sp>
      <p:sp>
        <p:nvSpPr>
          <p:cNvPr id="58" name="Text Placeholder 76"/>
          <p:cNvSpPr>
            <a:spLocks noGrp="1"/>
          </p:cNvSpPr>
          <p:nvPr>
            <p:ph type="body" sz="quarter" idx="150" hasCustomPrompt="1"/>
          </p:nvPr>
        </p:nvSpPr>
        <p:spPr>
          <a:xfrm>
            <a:off x="5775165" y="3302344"/>
            <a:ext cx="32369445" cy="1273986"/>
          </a:xfrm>
          <a:prstGeom prst="rect">
            <a:avLst/>
          </a:prstGeom>
        </p:spPr>
        <p:txBody>
          <a:bodyPr>
            <a:normAutofit/>
          </a:bodyPr>
          <a:lstStyle>
            <a:lvl1pPr marL="0" indent="0" algn="ctr">
              <a:buFontTx/>
              <a:buNone/>
              <a:defRPr sz="5146">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affiliations</a:t>
            </a:r>
            <a:endParaRPr lang="en-US" dirty="0"/>
          </a:p>
        </p:txBody>
      </p:sp>
      <p:sp>
        <p:nvSpPr>
          <p:cNvPr id="59" name="Text Placeholder 76"/>
          <p:cNvSpPr>
            <a:spLocks noGrp="1"/>
          </p:cNvSpPr>
          <p:nvPr>
            <p:ph type="body" sz="quarter" idx="151" hasCustomPrompt="1"/>
          </p:nvPr>
        </p:nvSpPr>
        <p:spPr>
          <a:xfrm>
            <a:off x="5775165" y="2028358"/>
            <a:ext cx="32369445" cy="1273986"/>
          </a:xfrm>
          <a:prstGeom prst="rect">
            <a:avLst/>
          </a:prstGeom>
        </p:spPr>
        <p:txBody>
          <a:bodyPr anchor="t" anchorCtr="1">
            <a:normAutofit/>
          </a:bodyPr>
          <a:lstStyle>
            <a:lvl1pPr marL="0" indent="0" algn="ctr">
              <a:buFontTx/>
              <a:buNone/>
              <a:defRPr sz="7548">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authors</a:t>
            </a:r>
            <a:endParaRPr lang="en-US" dirty="0"/>
          </a:p>
        </p:txBody>
      </p:sp>
      <p:sp>
        <p:nvSpPr>
          <p:cNvPr id="70" name="Text Placeholder 76"/>
          <p:cNvSpPr>
            <a:spLocks noGrp="1"/>
          </p:cNvSpPr>
          <p:nvPr>
            <p:ph type="body" sz="quarter" idx="153" hasCustomPrompt="1"/>
          </p:nvPr>
        </p:nvSpPr>
        <p:spPr>
          <a:xfrm>
            <a:off x="5775165" y="398283"/>
            <a:ext cx="32369445" cy="1630074"/>
          </a:xfrm>
          <a:prstGeom prst="rect">
            <a:avLst/>
          </a:prstGeom>
        </p:spPr>
        <p:txBody>
          <a:bodyPr anchor="t" anchorCtr="1">
            <a:normAutofit/>
          </a:bodyPr>
          <a:lstStyle>
            <a:lvl1pPr marL="0" indent="0" algn="ctr">
              <a:buFontTx/>
              <a:buNone/>
              <a:defRPr sz="9864" b="1">
                <a:solidFill>
                  <a:schemeClr val="accent5">
                    <a:lumMod val="50000"/>
                  </a:schemeClr>
                </a:solidFill>
                <a:latin typeface="+mj-lt"/>
              </a:defRPr>
            </a:lvl1pPr>
            <a:lvl2pPr>
              <a:buFontTx/>
              <a:buNone/>
              <a:defRPr sz="6175"/>
            </a:lvl2pPr>
            <a:lvl3pPr>
              <a:buFontTx/>
              <a:buNone/>
              <a:defRPr sz="6175"/>
            </a:lvl3pPr>
            <a:lvl4pPr>
              <a:buFontTx/>
              <a:buNone/>
              <a:defRPr sz="6175"/>
            </a:lvl4pPr>
            <a:lvl5pPr>
              <a:buFontTx/>
              <a:buNone/>
              <a:defRPr sz="6175"/>
            </a:lvl5pPr>
          </a:lstStyle>
          <a:p>
            <a:pPr lvl="0"/>
            <a:r>
              <a:rPr lang="en-US" dirty="0" smtClean="0"/>
              <a:t>Click here to add title</a:t>
            </a:r>
            <a:endParaRPr lang="en-US" dirty="0"/>
          </a:p>
        </p:txBody>
      </p:sp>
    </p:spTree>
    <p:extLst>
      <p:ext uri="{BB962C8B-B14F-4D97-AF65-F5344CB8AC3E}">
        <p14:creationId xmlns:p14="http://schemas.microsoft.com/office/powerpoint/2010/main" val="2281881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2.vml"/><Relationship Id="rId7" Type="http://schemas.openxmlformats.org/officeDocument/2006/relationships/image" Target="../media/image8.png"/><Relationship Id="rId12" Type="http://schemas.openxmlformats.org/officeDocument/2006/relationships/oleObject" Target="../embeddings/oleObject7.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6" Type="http://schemas.openxmlformats.org/officeDocument/2006/relationships/image" Target="../media/image4.wmf"/><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8.bin"/><Relationship Id="rId10" Type="http://schemas.openxmlformats.org/officeDocument/2006/relationships/oleObject" Target="../embeddings/oleObject6.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3.vml"/><Relationship Id="rId7" Type="http://schemas.openxmlformats.org/officeDocument/2006/relationships/image" Target="../media/image8.png"/><Relationship Id="rId12" Type="http://schemas.openxmlformats.org/officeDocument/2006/relationships/oleObject" Target="../embeddings/oleObject11.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3.xml"/><Relationship Id="rId16" Type="http://schemas.openxmlformats.org/officeDocument/2006/relationships/image" Target="../media/image4.wmf"/><Relationship Id="rId1" Type="http://schemas.openxmlformats.org/officeDocument/2006/relationships/slideLayout" Target="../slideLayouts/slideLayout3.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12.bin"/><Relationship Id="rId10" Type="http://schemas.openxmlformats.org/officeDocument/2006/relationships/oleObject" Target="../embeddings/oleObject10.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7" name="Group 26"/>
          <p:cNvGrpSpPr/>
          <p:nvPr userDrawn="1"/>
        </p:nvGrpSpPr>
        <p:grpSpPr>
          <a:xfrm>
            <a:off x="-9714996" y="-1"/>
            <a:ext cx="9450890" cy="32759651"/>
            <a:chOff x="-11225189" y="-1"/>
            <a:chExt cx="11018865" cy="32918401"/>
          </a:xfrm>
        </p:grpSpPr>
        <p:sp>
          <p:nvSpPr>
            <p:cNvPr id="31" name="Rectangle 30"/>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302281" rtl="0" eaLnBrk="1" fontAlgn="auto" latinLnBrk="0" hangingPunct="1">
                <a:lnSpc>
                  <a:spcPct val="100000"/>
                </a:lnSpc>
                <a:spcBef>
                  <a:spcPts val="0"/>
                </a:spcBef>
                <a:spcAft>
                  <a:spcPts val="0"/>
                </a:spcAft>
                <a:buClrTx/>
                <a:buSzTx/>
                <a:buFontTx/>
                <a:buNone/>
                <a:tabLst/>
                <a:defRPr/>
              </a:pPr>
              <a:r>
                <a:rPr lang="en-US" sz="2745" b="1" spc="0" dirty="0" smtClean="0">
                  <a:solidFill>
                    <a:srgbClr val="FF0000"/>
                  </a:solidFill>
                  <a:latin typeface="Trebuchet MS" pitchFamily="34" charset="0"/>
                </a:rPr>
                <a:t>(—THIS SIDEBAR DOES NOT PRINT—)</a:t>
              </a:r>
              <a:endParaRPr lang="en-US" sz="2745" b="1" spc="515" dirty="0" smtClean="0">
                <a:solidFill>
                  <a:schemeClr val="bg1"/>
                </a:solidFill>
                <a:latin typeface="Trebuchet MS" pitchFamily="34" charset="0"/>
              </a:endParaRPr>
            </a:p>
            <a:p>
              <a:pPr algn="ctr"/>
              <a:r>
                <a:rPr lang="en-US" sz="3431" b="1" spc="515" dirty="0" smtClean="0">
                  <a:solidFill>
                    <a:schemeClr val="bg1"/>
                  </a:solidFill>
                  <a:latin typeface="Trebuchet MS" pitchFamily="34" charset="0"/>
                </a:rPr>
                <a:t>DESIGN</a:t>
              </a:r>
              <a:r>
                <a:rPr lang="en-US" sz="3431" b="1" spc="515" baseline="0" dirty="0" smtClean="0">
                  <a:solidFill>
                    <a:schemeClr val="bg1"/>
                  </a:solidFill>
                  <a:latin typeface="Trebuchet MS" pitchFamily="34" charset="0"/>
                </a:rPr>
                <a:t> </a:t>
              </a:r>
              <a:r>
                <a:rPr lang="en-US" sz="3431" b="1" spc="515" dirty="0" smtClean="0">
                  <a:solidFill>
                    <a:schemeClr val="bg1"/>
                  </a:solidFill>
                  <a:latin typeface="Trebuchet MS" pitchFamily="34" charset="0"/>
                </a:rPr>
                <a:t>GUIDE</a:t>
              </a:r>
            </a:p>
            <a:p>
              <a:pPr algn="ctr"/>
              <a:endParaRPr lang="en-US" sz="2402" b="1" dirty="0" smtClean="0">
                <a:latin typeface="Trebuchet MS" pitchFamily="34" charset="0"/>
              </a:endParaRPr>
            </a:p>
            <a:p>
              <a:pPr defTabSz="3229789"/>
              <a:r>
                <a:rPr lang="en-US" sz="2402" i="0" dirty="0" smtClean="0">
                  <a:latin typeface="Trebuchet MS" pitchFamily="34" charset="0"/>
                </a:rPr>
                <a:t>This PowerPoint</a:t>
              </a:r>
              <a:r>
                <a:rPr lang="en-US" sz="2402" i="0" baseline="0" dirty="0" smtClean="0">
                  <a:latin typeface="Trebuchet MS" pitchFamily="34" charset="0"/>
                </a:rPr>
                <a:t> </a:t>
              </a:r>
              <a:r>
                <a:rPr lang="en-US" sz="2402" i="0" dirty="0" smtClean="0">
                  <a:latin typeface="Trebuchet MS" pitchFamily="34" charset="0"/>
                </a:rPr>
                <a:t>2007 template produces</a:t>
              </a:r>
              <a:r>
                <a:rPr lang="en-US" sz="2402" i="0" baseline="0" dirty="0" smtClean="0">
                  <a:latin typeface="Trebuchet MS" pitchFamily="34" charset="0"/>
                </a:rPr>
                <a:t> </a:t>
              </a:r>
              <a:r>
                <a:rPr lang="en-US" sz="2402" i="0" dirty="0" smtClean="0">
                  <a:latin typeface="Trebuchet MS" pitchFamily="34" charset="0"/>
                </a:rPr>
                <a:t>a 36”x56” presentation poster. </a:t>
              </a:r>
              <a:r>
                <a:rPr lang="en-US" sz="2402" dirty="0" smtClean="0">
                  <a:latin typeface="Trebuchet MS" pitchFamily="34" charset="0"/>
                </a:rPr>
                <a:t>You</a:t>
              </a:r>
              <a:r>
                <a:rPr lang="en-US" sz="2402" baseline="0" dirty="0" smtClean="0">
                  <a:latin typeface="Trebuchet MS" pitchFamily="34" charset="0"/>
                </a:rPr>
                <a:t> can u</a:t>
              </a:r>
              <a:r>
                <a:rPr lang="en-US" sz="2402" dirty="0" smtClean="0">
                  <a:latin typeface="Trebuchet MS" pitchFamily="34" charset="0"/>
                </a:rPr>
                <a:t>se</a:t>
              </a:r>
              <a:r>
                <a:rPr lang="en-US" sz="2402" baseline="0" dirty="0" smtClean="0">
                  <a:latin typeface="Trebuchet MS" pitchFamily="34" charset="0"/>
                </a:rPr>
                <a:t> it to create your research poster and </a:t>
              </a:r>
              <a:r>
                <a:rPr lang="en-US" sz="2402" dirty="0" smtClean="0">
                  <a:latin typeface="Trebuchet MS" pitchFamily="34" charset="0"/>
                </a:rPr>
                <a:t>save valuable time placing titles, subtitles,</a:t>
              </a:r>
              <a:r>
                <a:rPr lang="en-US" sz="2402" baseline="0" dirty="0" smtClean="0">
                  <a:latin typeface="Trebuchet MS" pitchFamily="34" charset="0"/>
                </a:rPr>
                <a:t> text, and graphics</a:t>
              </a:r>
              <a:r>
                <a:rPr lang="en-US" sz="2402" dirty="0" smtClean="0">
                  <a:latin typeface="Trebuchet MS" pitchFamily="34" charset="0"/>
                </a:rPr>
                <a:t>. </a:t>
              </a:r>
            </a:p>
            <a:p>
              <a:pPr defTabSz="3229789"/>
              <a:endParaRPr lang="en-US" sz="2402" dirty="0" smtClean="0">
                <a:latin typeface="Trebuchet MS" pitchFamily="34" charset="0"/>
              </a:endParaRPr>
            </a:p>
            <a:p>
              <a:pPr defTabSz="3764633"/>
              <a:r>
                <a:rPr lang="en-US" sz="2402"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402" b="1" dirty="0" smtClean="0">
                  <a:solidFill>
                    <a:srgbClr val="FFC000"/>
                  </a:solidFill>
                  <a:latin typeface="Trebuchet MS" pitchFamily="34" charset="0"/>
                </a:rPr>
                <a:t>PosterPresentations.com</a:t>
              </a:r>
              <a:r>
                <a:rPr lang="en-US" sz="2402" b="1" dirty="0" smtClean="0">
                  <a:solidFill>
                    <a:schemeClr val="bg1"/>
                  </a:solidFill>
                  <a:latin typeface="Trebuchet MS" pitchFamily="34" charset="0"/>
                </a:rPr>
                <a:t> </a:t>
              </a:r>
              <a:r>
                <a:rPr lang="en-US" sz="2402" dirty="0" smtClean="0">
                  <a:solidFill>
                    <a:schemeClr val="bg1"/>
                  </a:solidFill>
                  <a:latin typeface="Trebuchet MS" pitchFamily="34" charset="0"/>
                </a:rPr>
                <a:t>and click on HELP DESK.</a:t>
              </a:r>
            </a:p>
            <a:p>
              <a:pPr defTabSz="3764633"/>
              <a:endParaRPr lang="en-US" sz="2402" dirty="0" smtClean="0">
                <a:latin typeface="Trebuchet MS" pitchFamily="34" charset="0"/>
              </a:endParaRPr>
            </a:p>
            <a:p>
              <a:pPr defTabSz="3764633"/>
              <a:r>
                <a:rPr lang="en-US" sz="2402" dirty="0" smtClean="0">
                  <a:solidFill>
                    <a:schemeClr val="bg1"/>
                  </a:solidFill>
                  <a:latin typeface="Trebuchet MS" pitchFamily="34" charset="0"/>
                </a:rPr>
                <a:t>When</a:t>
              </a:r>
              <a:r>
                <a:rPr lang="en-US" sz="2402" baseline="0" dirty="0" smtClean="0">
                  <a:solidFill>
                    <a:schemeClr val="bg1"/>
                  </a:solidFill>
                  <a:latin typeface="Trebuchet MS" pitchFamily="34" charset="0"/>
                </a:rPr>
                <a:t> you are ready to print your poster</a:t>
              </a:r>
              <a:r>
                <a:rPr lang="en-US" sz="2402" dirty="0" smtClean="0">
                  <a:solidFill>
                    <a:schemeClr val="bg1"/>
                  </a:solidFill>
                  <a:latin typeface="Trebuchet MS" pitchFamily="34" charset="0"/>
                </a:rPr>
                <a:t>,</a:t>
              </a:r>
              <a:r>
                <a:rPr lang="en-US" sz="2402" baseline="0" dirty="0" smtClean="0">
                  <a:solidFill>
                    <a:schemeClr val="bg1"/>
                  </a:solidFill>
                  <a:latin typeface="Trebuchet MS" pitchFamily="34" charset="0"/>
                </a:rPr>
                <a:t> go online to </a:t>
              </a:r>
              <a:r>
                <a:rPr lang="en-US" sz="2402" b="0" dirty="0" smtClean="0">
                  <a:solidFill>
                    <a:schemeClr val="bg1"/>
                  </a:solidFill>
                  <a:latin typeface="Trebuchet MS" pitchFamily="34" charset="0"/>
                </a:rPr>
                <a:t>PosterPresentations.com</a:t>
              </a:r>
              <a:r>
                <a:rPr lang="en-US" sz="2402" dirty="0" smtClean="0">
                  <a:solidFill>
                    <a:schemeClr val="bg1"/>
                  </a:solidFill>
                  <a:latin typeface="Trebuchet MS" pitchFamily="34" charset="0"/>
                </a:rPr>
                <a:t/>
              </a:r>
              <a:br>
                <a:rPr lang="en-US" sz="2402" dirty="0" smtClean="0">
                  <a:solidFill>
                    <a:schemeClr val="bg1"/>
                  </a:solidFill>
                  <a:latin typeface="Trebuchet MS" pitchFamily="34" charset="0"/>
                </a:rPr>
              </a:br>
              <a:endParaRPr lang="en-US" sz="2402" dirty="0" smtClean="0">
                <a:solidFill>
                  <a:schemeClr val="bg1"/>
                </a:solidFill>
                <a:latin typeface="Trebuchet MS" pitchFamily="34" charset="0"/>
              </a:endParaRPr>
            </a:p>
            <a:p>
              <a:pPr algn="l" defTabSz="3229789"/>
              <a:r>
                <a:rPr lang="en-US" sz="2402" b="0" dirty="0" smtClean="0">
                  <a:solidFill>
                    <a:schemeClr val="bg1"/>
                  </a:solidFill>
                  <a:latin typeface="Trebuchet MS" pitchFamily="34" charset="0"/>
                </a:rPr>
                <a:t>Need</a:t>
              </a:r>
              <a:r>
                <a:rPr lang="en-US" sz="2402" b="0" baseline="0" dirty="0" smtClean="0">
                  <a:solidFill>
                    <a:schemeClr val="bg1"/>
                  </a:solidFill>
                  <a:latin typeface="Trebuchet MS" pitchFamily="34" charset="0"/>
                </a:rPr>
                <a:t> assistance? Call us at </a:t>
              </a:r>
              <a:r>
                <a:rPr lang="en-US" sz="2402" b="0" dirty="0" smtClean="0">
                  <a:solidFill>
                    <a:srgbClr val="FFC000"/>
                  </a:solidFill>
                  <a:latin typeface="Trebuchet MS" pitchFamily="34" charset="0"/>
                </a:rPr>
                <a:t>1.510.649.3001</a:t>
              </a:r>
            </a:p>
            <a:p>
              <a:pPr algn="l" defTabSz="3229789"/>
              <a:endParaRPr lang="en-US" sz="3088" b="1" dirty="0" smtClean="0">
                <a:solidFill>
                  <a:srgbClr val="FFFF00"/>
                </a:solidFill>
                <a:latin typeface="Trebuchet MS" pitchFamily="34" charset="0"/>
              </a:endParaRPr>
            </a:p>
            <a:p>
              <a:pPr algn="ctr"/>
              <a:endParaRPr lang="en-US" sz="2058" b="1" dirty="0" smtClean="0">
                <a:solidFill>
                  <a:schemeClr val="bg1"/>
                </a:solidFill>
                <a:latin typeface="Trebuchet MS" pitchFamily="34" charset="0"/>
              </a:endParaRPr>
            </a:p>
            <a:p>
              <a:pPr algn="ctr"/>
              <a:r>
                <a:rPr lang="en-US" sz="3431" b="1" spc="515" dirty="0" smtClean="0">
                  <a:solidFill>
                    <a:schemeClr val="bg1"/>
                  </a:solidFill>
                  <a:latin typeface="Trebuchet MS" pitchFamily="34" charset="0"/>
                </a:rPr>
                <a:t>QUICK START</a:t>
              </a:r>
            </a:p>
            <a:p>
              <a:pPr algn="ctr"/>
              <a:endParaRPr lang="en-US" sz="2745" b="1"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Zoom in and out</a:t>
              </a:r>
            </a:p>
            <a:p>
              <a:pPr marL="1623026" indent="-1623026" algn="l" defTabSz="729817"/>
              <a:r>
                <a:rPr lang="en-US" sz="2058" b="0" baseline="0" dirty="0" smtClean="0">
                  <a:solidFill>
                    <a:schemeClr val="bg1"/>
                  </a:solidFill>
                  <a:latin typeface="Trebuchet MS" pitchFamily="34" charset="0"/>
                </a:rPr>
                <a:t>	</a:t>
              </a:r>
              <a:r>
                <a:rPr lang="en-US" sz="2058" b="0" baseline="0" dirty="0" smtClean="0">
                  <a:solidFill>
                    <a:schemeClr val="bg1">
                      <a:lumMod val="75000"/>
                    </a:schemeClr>
                  </a:solidFill>
                  <a:latin typeface="Trebuchet MS" pitchFamily="34" charset="0"/>
                </a:rPr>
                <a:t>As you work on your poster zoom in and out to the level that is more comfortable to you. </a:t>
              </a:r>
            </a:p>
            <a:p>
              <a:pPr marL="1623026" indent="-1623026" algn="l" defTabSz="729817"/>
              <a:r>
                <a:rPr lang="en-US" sz="2058" b="1" baseline="0" dirty="0" smtClean="0">
                  <a:solidFill>
                    <a:schemeClr val="bg1">
                      <a:lumMod val="75000"/>
                    </a:schemeClr>
                  </a:solidFill>
                  <a:latin typeface="Trebuchet MS" pitchFamily="34" charset="0"/>
                </a:rPr>
                <a:t>	</a:t>
              </a:r>
              <a:r>
                <a:rPr lang="en-US" sz="2058" b="0" baseline="0" dirty="0" smtClean="0">
                  <a:solidFill>
                    <a:schemeClr val="bg1">
                      <a:lumMod val="75000"/>
                    </a:schemeClr>
                  </a:solidFill>
                  <a:latin typeface="Trebuchet MS" pitchFamily="34" charset="0"/>
                </a:rPr>
                <a:t>Go to VIEW &gt; ZOOM.</a:t>
              </a:r>
            </a:p>
            <a:p>
              <a:pPr algn="l"/>
              <a:endParaRPr lang="en-US" sz="2402" b="0"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Title, Authors, and Affiliations</a:t>
              </a:r>
            </a:p>
            <a:p>
              <a:pPr algn="l"/>
              <a:r>
                <a:rPr lang="en-US" sz="2058"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058"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058" b="0" spc="0" baseline="0" dirty="0" smtClean="0">
                <a:solidFill>
                  <a:schemeClr val="bg1">
                    <a:lumMod val="75000"/>
                  </a:schemeClr>
                </a:solidFill>
                <a:latin typeface="Trebuchet MS" pitchFamily="34" charset="0"/>
              </a:endParaRPr>
            </a:p>
            <a:p>
              <a:pPr algn="l"/>
              <a:r>
                <a:rPr lang="en-US" sz="2058" b="1" spc="257" baseline="0" dirty="0" smtClean="0">
                  <a:solidFill>
                    <a:srgbClr val="FFC000"/>
                  </a:solidFill>
                  <a:latin typeface="Trebuchet MS" pitchFamily="34" charset="0"/>
                </a:rPr>
                <a:t>TIP</a:t>
              </a:r>
              <a:r>
                <a:rPr lang="en-US" sz="2058" b="1" baseline="0" dirty="0" smtClean="0">
                  <a:solidFill>
                    <a:srgbClr val="FFC000"/>
                  </a:solidFill>
                  <a:latin typeface="Trebuchet MS" pitchFamily="34" charset="0"/>
                </a:rPr>
                <a:t>: </a:t>
              </a:r>
              <a:r>
                <a:rPr lang="en-US" sz="2058"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402" b="1" baseline="0" dirty="0" smtClean="0">
                  <a:solidFill>
                    <a:schemeClr val="bg1"/>
                  </a:solidFill>
                  <a:latin typeface="Trebuchet MS" pitchFamily="34" charset="0"/>
                </a:rPr>
                <a:t/>
              </a:r>
              <a:br>
                <a:rPr lang="en-US" sz="2402" b="1" baseline="0" dirty="0" smtClean="0">
                  <a:solidFill>
                    <a:schemeClr val="bg1"/>
                  </a:solidFill>
                  <a:latin typeface="Trebuchet MS" pitchFamily="34" charset="0"/>
                </a:rPr>
              </a:br>
              <a:endParaRPr lang="en-US" sz="2402" b="1" dirty="0" smtClean="0">
                <a:solidFill>
                  <a:schemeClr val="bg1"/>
                </a:solidFill>
                <a:latin typeface="Trebuchet MS" pitchFamily="34" charset="0"/>
              </a:endParaRPr>
            </a:p>
            <a:p>
              <a:pPr algn="ctr"/>
              <a:endParaRPr lang="en-US" sz="2402" b="1" dirty="0" smtClean="0">
                <a:solidFill>
                  <a:srgbClr val="FFC000"/>
                </a:solidFill>
                <a:latin typeface="Trebuchet MS" pitchFamily="34" charset="0"/>
              </a:endParaRPr>
            </a:p>
            <a:p>
              <a:pPr algn="ctr"/>
              <a:endParaRPr lang="en-US" sz="2402" b="1" dirty="0" smtClean="0">
                <a:solidFill>
                  <a:srgbClr val="FFC000"/>
                </a:solidFill>
                <a:latin typeface="Trebuchet MS" pitchFamily="34" charset="0"/>
              </a:endParaRPr>
            </a:p>
            <a:p>
              <a:pPr algn="ctr"/>
              <a:r>
                <a:rPr lang="en-US" sz="2745" b="1" dirty="0" smtClean="0">
                  <a:solidFill>
                    <a:srgbClr val="FFC000"/>
                  </a:solidFill>
                  <a:latin typeface="Trebuchet MS" pitchFamily="34" charset="0"/>
                </a:rPr>
                <a:t>Adding Logos</a:t>
              </a:r>
              <a:r>
                <a:rPr lang="en-US" sz="2745" b="1" baseline="0" dirty="0" smtClean="0">
                  <a:solidFill>
                    <a:srgbClr val="FFC000"/>
                  </a:solidFill>
                  <a:latin typeface="Trebuchet MS" pitchFamily="34" charset="0"/>
                </a:rPr>
                <a:t> / Seals</a:t>
              </a:r>
            </a:p>
            <a:p>
              <a:pPr algn="l"/>
              <a:r>
                <a:rPr lang="en-US" sz="2058"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058" b="0" spc="257" baseline="0" dirty="0" smtClean="0">
                <a:solidFill>
                  <a:schemeClr val="bg1">
                    <a:lumMod val="75000"/>
                  </a:schemeClr>
                </a:solidFill>
                <a:latin typeface="Trebuchet MS" pitchFamily="34" charset="0"/>
              </a:endParaRPr>
            </a:p>
            <a:p>
              <a:pPr algn="l"/>
              <a:r>
                <a:rPr lang="en-US" sz="2058" b="1" spc="257" baseline="0" dirty="0" smtClean="0">
                  <a:solidFill>
                    <a:srgbClr val="FFC000"/>
                  </a:solidFill>
                  <a:latin typeface="Trebuchet MS" pitchFamily="34" charset="0"/>
                </a:rPr>
                <a:t>TIP:</a:t>
              </a:r>
              <a:r>
                <a:rPr lang="en-US" sz="2058" b="1" spc="0" baseline="0" dirty="0" smtClean="0">
                  <a:solidFill>
                    <a:srgbClr val="FFC000"/>
                  </a:solidFill>
                  <a:latin typeface="Trebuchet MS" pitchFamily="34" charset="0"/>
                </a:rPr>
                <a:t> </a:t>
              </a:r>
              <a:r>
                <a:rPr lang="en-US" sz="2058" b="0" baseline="0" dirty="0" smtClean="0">
                  <a:solidFill>
                    <a:schemeClr val="bg1">
                      <a:lumMod val="75000"/>
                    </a:schemeClr>
                  </a:solidFill>
                  <a:latin typeface="Trebuchet MS" pitchFamily="34" charset="0"/>
                </a:rPr>
                <a:t>See if your school’s logo is available on our free poster templates page.</a:t>
              </a:r>
            </a:p>
            <a:p>
              <a:pPr algn="l"/>
              <a:endParaRPr lang="en-US" sz="2058" b="0" baseline="0" dirty="0" smtClean="0">
                <a:latin typeface="Trebuchet MS" pitchFamily="34" charset="0"/>
              </a:endParaRPr>
            </a:p>
            <a:p>
              <a:pPr algn="ctr"/>
              <a:r>
                <a:rPr lang="en-US" sz="2745" b="1" baseline="0" dirty="0" smtClean="0">
                  <a:solidFill>
                    <a:srgbClr val="FFC000"/>
                  </a:solidFill>
                  <a:latin typeface="Trebuchet MS" pitchFamily="34" charset="0"/>
                </a:rPr>
                <a:t>Photographs / Graphics</a:t>
              </a:r>
            </a:p>
            <a:p>
              <a:pPr algn="l" defTabSz="838745"/>
              <a:r>
                <a:rPr lang="en-US" sz="2058"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058" b="0" spc="0" baseline="0" dirty="0" smtClean="0">
                  <a:solidFill>
                    <a:schemeClr val="bg1">
                      <a:lumMod val="75000"/>
                    </a:schemeClr>
                  </a:solidFill>
                  <a:latin typeface="Trebuchet MS" pitchFamily="34" charset="0"/>
                </a:rPr>
                <a:t>disproportionally.</a:t>
              </a:r>
            </a:p>
            <a:p>
              <a:pPr algn="l" defTabSz="838745"/>
              <a:endParaRPr lang="en-US" sz="2058" b="0" baseline="0" dirty="0" smtClean="0">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r>
                <a:rPr lang="en-US" sz="2745" b="1" baseline="0" dirty="0" smtClean="0">
                  <a:solidFill>
                    <a:srgbClr val="FFC000"/>
                  </a:solidFill>
                  <a:latin typeface="Trebuchet MS" pitchFamily="34" charset="0"/>
                </a:rPr>
                <a:t>Image Quality Check</a:t>
              </a:r>
            </a:p>
            <a:p>
              <a:pPr lvl="0" algn="l" defTabSz="838745"/>
              <a:r>
                <a:rPr lang="en-US" sz="2058" b="0" baseline="0" dirty="0" smtClean="0">
                  <a:solidFill>
                    <a:schemeClr val="bg1">
                      <a:lumMod val="75000"/>
                    </a:schemeClr>
                  </a:solidFill>
                  <a:latin typeface="Trebuchet MS" pitchFamily="34" charset="0"/>
                </a:rPr>
                <a:t>Zoom in and look at your images at 100% magnification. If they look good they will print well. </a:t>
              </a:r>
              <a:endParaRPr lang="en-US" sz="2402" b="0" dirty="0" smtClean="0">
                <a:latin typeface="Trebuchet MS" pitchFamily="34" charset="0"/>
              </a:endParaRPr>
            </a:p>
          </p:txBody>
        </p:sp>
        <p:cxnSp>
          <p:nvCxnSpPr>
            <p:cNvPr id="32" name="Straight Connector 31"/>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3" name="Picture 32"/>
            <p:cNvPicPr>
              <a:picLocks noChangeAspect="1"/>
            </p:cNvPicPr>
            <p:nvPr userDrawn="1"/>
          </p:nvPicPr>
          <p:blipFill>
            <a:blip r:embed="rId4"/>
            <a:stretch>
              <a:fillRect/>
            </a:stretch>
          </p:blipFill>
          <p:spPr>
            <a:xfrm>
              <a:off x="-10740740" y="10261718"/>
              <a:ext cx="1597666" cy="1201935"/>
            </a:xfrm>
            <a:prstGeom prst="rect">
              <a:avLst/>
            </a:prstGeom>
          </p:spPr>
        </p:pic>
        <p:pic>
          <p:nvPicPr>
            <p:cNvPr id="36" name="Picture 35"/>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37" name="Group 36"/>
            <p:cNvGrpSpPr/>
            <p:nvPr userDrawn="1"/>
          </p:nvGrpSpPr>
          <p:grpSpPr>
            <a:xfrm>
              <a:off x="-9744993" y="23540960"/>
              <a:ext cx="7531182" cy="2300797"/>
              <a:chOff x="-4470427" y="11016658"/>
              <a:chExt cx="3470785" cy="1057084"/>
            </a:xfrm>
          </p:grpSpPr>
          <p:grpSp>
            <p:nvGrpSpPr>
              <p:cNvPr id="45" name="Group 44"/>
              <p:cNvGrpSpPr/>
              <p:nvPr userDrawn="1"/>
            </p:nvGrpSpPr>
            <p:grpSpPr>
              <a:xfrm>
                <a:off x="-2783495" y="11060882"/>
                <a:ext cx="624431" cy="877420"/>
                <a:chOff x="-3958697" y="11117435"/>
                <a:chExt cx="779338" cy="1257338"/>
              </a:xfrm>
            </p:grpSpPr>
            <p:pic>
              <p:nvPicPr>
                <p:cNvPr id="51" name="Picture 50"/>
                <p:cNvPicPr>
                  <a:picLocks noChangeAspect="1"/>
                </p:cNvPicPr>
                <p:nvPr userDrawn="1"/>
              </p:nvPicPr>
              <p:blipFill>
                <a:blip r:embed="rId6"/>
                <a:stretch>
                  <a:fillRect/>
                </a:stretch>
              </p:blipFill>
              <p:spPr>
                <a:xfrm>
                  <a:off x="-3948160" y="11117435"/>
                  <a:ext cx="768801" cy="1090857"/>
                </a:xfrm>
                <a:prstGeom prst="rect">
                  <a:avLst/>
                </a:prstGeom>
              </p:spPr>
            </p:pic>
            <p:sp>
              <p:nvSpPr>
                <p:cNvPr id="52" name="TextBox 51"/>
                <p:cNvSpPr txBox="1"/>
                <p:nvPr userDrawn="1"/>
              </p:nvSpPr>
              <p:spPr>
                <a:xfrm>
                  <a:off x="-3958697" y="12114178"/>
                  <a:ext cx="779337" cy="260595"/>
                </a:xfrm>
                <a:prstGeom prst="rect">
                  <a:avLst/>
                </a:prstGeom>
                <a:solidFill>
                  <a:schemeClr val="accent1"/>
                </a:solidFill>
                <a:ln>
                  <a:noFill/>
                </a:ln>
              </p:spPr>
              <p:txBody>
                <a:bodyPr wrap="square" lIns="91440" tIns="91440" rIns="91440" bIns="91440" rtlCol="0">
                  <a:spAutoFit/>
                </a:bodyPr>
                <a:lstStyle/>
                <a:p>
                  <a:pPr algn="ctr"/>
                  <a:r>
                    <a:rPr lang="en-US" sz="1372" b="1" dirty="0" smtClean="0">
                      <a:solidFill>
                        <a:schemeClr val="tx1"/>
                      </a:solidFill>
                    </a:rPr>
                    <a:t>ORIGINAL</a:t>
                  </a:r>
                  <a:endParaRPr lang="en-US" sz="1372" b="1" dirty="0">
                    <a:solidFill>
                      <a:schemeClr val="tx1"/>
                    </a:solidFill>
                  </a:endParaRPr>
                </a:p>
              </p:txBody>
            </p:sp>
          </p:grpSp>
          <p:grpSp>
            <p:nvGrpSpPr>
              <p:cNvPr id="46" name="Group 45"/>
              <p:cNvGrpSpPr/>
              <p:nvPr userDrawn="1"/>
            </p:nvGrpSpPr>
            <p:grpSpPr>
              <a:xfrm>
                <a:off x="-2033159" y="11060890"/>
                <a:ext cx="1033517" cy="879452"/>
                <a:chOff x="-2921738" y="11200127"/>
                <a:chExt cx="1420279" cy="1208559"/>
              </a:xfrm>
            </p:grpSpPr>
            <p:pic>
              <p:nvPicPr>
                <p:cNvPr id="49" name="Picture 48"/>
                <p:cNvPicPr>
                  <a:picLocks noChangeAspect="1"/>
                </p:cNvPicPr>
                <p:nvPr userDrawn="1"/>
              </p:nvPicPr>
              <p:blipFill>
                <a:blip r:embed="rId6"/>
                <a:stretch>
                  <a:fillRect/>
                </a:stretch>
              </p:blipFill>
              <p:spPr>
                <a:xfrm>
                  <a:off x="-2921738" y="11200127"/>
                  <a:ext cx="1420279" cy="1029694"/>
                </a:xfrm>
                <a:prstGeom prst="rect">
                  <a:avLst/>
                </a:prstGeom>
              </p:spPr>
            </p:pic>
            <p:sp>
              <p:nvSpPr>
                <p:cNvPr id="50" name="TextBox 49"/>
                <p:cNvSpPr txBox="1"/>
                <p:nvPr userDrawn="1"/>
              </p:nvSpPr>
              <p:spPr>
                <a:xfrm>
                  <a:off x="-2918991" y="12175418"/>
                  <a:ext cx="1417532" cy="233268"/>
                </a:xfrm>
                <a:prstGeom prst="rect">
                  <a:avLst/>
                </a:prstGeom>
                <a:solidFill>
                  <a:srgbClr val="FF0000"/>
                </a:solidFill>
              </p:spPr>
              <p:txBody>
                <a:bodyPr wrap="square" lIns="457200" tIns="91440" rIns="457200" bIns="91440" rtlCol="0">
                  <a:spAutoFit/>
                </a:bodyPr>
                <a:lstStyle/>
                <a:p>
                  <a:pPr algn="ctr"/>
                  <a:r>
                    <a:rPr lang="en-US" sz="1201" b="1" dirty="0" smtClean="0">
                      <a:solidFill>
                        <a:schemeClr val="bg1"/>
                      </a:solidFill>
                    </a:rPr>
                    <a:t>DISTORTED</a:t>
                  </a:r>
                  <a:endParaRPr lang="en-US" sz="600" b="1" dirty="0">
                    <a:solidFill>
                      <a:schemeClr val="bg1"/>
                    </a:solidFill>
                  </a:endParaRPr>
                </a:p>
              </p:txBody>
            </p:sp>
          </p:grpSp>
          <p:pic>
            <p:nvPicPr>
              <p:cNvPr id="47" name="Picture 46"/>
              <p:cNvPicPr>
                <a:picLocks noChangeAspect="1"/>
              </p:cNvPicPr>
              <p:nvPr userDrawn="1"/>
            </p:nvPicPr>
            <p:blipFill>
              <a:blip r:embed="rId7"/>
              <a:stretch>
                <a:fillRect/>
              </a:stretch>
            </p:blipFill>
            <p:spPr>
              <a:xfrm>
                <a:off x="-4470427" y="11016658"/>
                <a:ext cx="1098742" cy="847761"/>
              </a:xfrm>
              <a:prstGeom prst="rect">
                <a:avLst/>
              </a:prstGeom>
            </p:spPr>
          </p:pic>
          <p:sp>
            <p:nvSpPr>
              <p:cNvPr id="48" name="TextBox 47"/>
              <p:cNvSpPr txBox="1"/>
              <p:nvPr userDrawn="1"/>
            </p:nvSpPr>
            <p:spPr>
              <a:xfrm>
                <a:off x="-4440600" y="11665645"/>
                <a:ext cx="1035685" cy="408097"/>
              </a:xfrm>
              <a:prstGeom prst="rect">
                <a:avLst/>
              </a:prstGeom>
              <a:noFill/>
            </p:spPr>
            <p:txBody>
              <a:bodyPr wrap="square" lIns="457200" tIns="457200" rIns="457200" bIns="0" rtlCol="0">
                <a:spAutoFit/>
              </a:bodyPr>
              <a:lstStyle/>
              <a:p>
                <a:pPr algn="ctr"/>
                <a:r>
                  <a:rPr lang="en-US" sz="1372" dirty="0" smtClean="0">
                    <a:solidFill>
                      <a:schemeClr val="bg1"/>
                    </a:solidFill>
                  </a:rPr>
                  <a:t>Corner</a:t>
                </a:r>
                <a:r>
                  <a:rPr lang="en-US" sz="1372" baseline="0" dirty="0" smtClean="0">
                    <a:solidFill>
                      <a:schemeClr val="bg1"/>
                    </a:solidFill>
                  </a:rPr>
                  <a:t> handles</a:t>
                </a:r>
                <a:endParaRPr lang="en-US" sz="1372" dirty="0">
                  <a:solidFill>
                    <a:schemeClr val="bg1"/>
                  </a:solidFill>
                </a:endParaRPr>
              </a:p>
            </p:txBody>
          </p:sp>
        </p:grpSp>
        <p:grpSp>
          <p:nvGrpSpPr>
            <p:cNvPr id="38" name="Group 37"/>
            <p:cNvGrpSpPr/>
            <p:nvPr userDrawn="1"/>
          </p:nvGrpSpPr>
          <p:grpSpPr>
            <a:xfrm>
              <a:off x="-10406433" y="27751412"/>
              <a:ext cx="9338290" cy="2453251"/>
              <a:chOff x="-4758517" y="12734137"/>
              <a:chExt cx="4303600" cy="1127128"/>
            </a:xfrm>
          </p:grpSpPr>
          <p:graphicFrame>
            <p:nvGraphicFramePr>
              <p:cNvPr id="39" name="Object 38"/>
              <p:cNvGraphicFramePr>
                <a:graphicFrameLocks noChangeAspect="1"/>
              </p:cNvGraphicFramePr>
              <p:nvPr userDrawn="1">
                <p:extLst>
                  <p:ext uri="{D42A27DB-BD31-4B8C-83A1-F6EECF244321}">
                    <p14:modId xmlns:p14="http://schemas.microsoft.com/office/powerpoint/2010/main" val="3113819096"/>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270"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40" name="Object 39"/>
              <p:cNvGraphicFramePr>
                <a:graphicFrameLocks noChangeAspect="1"/>
              </p:cNvGraphicFramePr>
              <p:nvPr userDrawn="1">
                <p:extLst>
                  <p:ext uri="{D42A27DB-BD31-4B8C-83A1-F6EECF244321}">
                    <p14:modId xmlns:p14="http://schemas.microsoft.com/office/powerpoint/2010/main" val="2430424657"/>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271"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42" name="TextBox 41"/>
              <p:cNvSpPr txBox="1"/>
              <p:nvPr userDrawn="1"/>
            </p:nvSpPr>
            <p:spPr>
              <a:xfrm rot="16200000">
                <a:off x="-5235785" y="13211405"/>
                <a:ext cx="1117601" cy="163065"/>
              </a:xfrm>
              <a:prstGeom prst="rect">
                <a:avLst/>
              </a:prstGeom>
              <a:noFill/>
            </p:spPr>
            <p:txBody>
              <a:bodyPr wrap="square" lIns="91440" tIns="91440" rIns="91440" bIns="0" rtlCol="0">
                <a:spAutoFit/>
              </a:bodyPr>
              <a:lstStyle/>
              <a:p>
                <a:pPr algn="ctr"/>
                <a:r>
                  <a:rPr lang="en-US" sz="1372" dirty="0" smtClean="0">
                    <a:solidFill>
                      <a:srgbClr val="92D050"/>
                    </a:solidFill>
                  </a:rPr>
                  <a:t>Good</a:t>
                </a:r>
                <a:r>
                  <a:rPr lang="en-US" sz="1372" baseline="0" dirty="0" smtClean="0">
                    <a:solidFill>
                      <a:srgbClr val="92D050"/>
                    </a:solidFill>
                  </a:rPr>
                  <a:t> </a:t>
                </a:r>
                <a:r>
                  <a:rPr lang="en-US" sz="1372" baseline="0" dirty="0" smtClean="0">
                    <a:solidFill>
                      <a:schemeClr val="bg1"/>
                    </a:solidFill>
                  </a:rPr>
                  <a:t>printing quality</a:t>
                </a:r>
                <a:endParaRPr lang="en-US" sz="1372" dirty="0">
                  <a:solidFill>
                    <a:schemeClr val="bg1"/>
                  </a:solidFill>
                </a:endParaRPr>
              </a:p>
            </p:txBody>
          </p:sp>
          <p:sp>
            <p:nvSpPr>
              <p:cNvPr id="44" name="TextBox 43"/>
              <p:cNvSpPr txBox="1"/>
              <p:nvPr userDrawn="1"/>
            </p:nvSpPr>
            <p:spPr>
              <a:xfrm rot="16200000">
                <a:off x="-1095250" y="13220932"/>
                <a:ext cx="1117601" cy="163065"/>
              </a:xfrm>
              <a:prstGeom prst="rect">
                <a:avLst/>
              </a:prstGeom>
              <a:noFill/>
            </p:spPr>
            <p:txBody>
              <a:bodyPr wrap="square" lIns="91440" tIns="91440" rIns="91440" bIns="0" rtlCol="0">
                <a:spAutoFit/>
              </a:bodyPr>
              <a:lstStyle/>
              <a:p>
                <a:pPr algn="ctr"/>
                <a:r>
                  <a:rPr lang="en-US" sz="1372" dirty="0" smtClean="0">
                    <a:solidFill>
                      <a:srgbClr val="FF0000"/>
                    </a:solidFill>
                  </a:rPr>
                  <a:t>Bad </a:t>
                </a:r>
                <a:r>
                  <a:rPr lang="en-US" sz="1372" dirty="0" smtClean="0">
                    <a:solidFill>
                      <a:schemeClr val="bg1"/>
                    </a:solidFill>
                  </a:rPr>
                  <a:t>printing quality</a:t>
                </a:r>
                <a:endParaRPr lang="en-US" sz="1372" dirty="0">
                  <a:solidFill>
                    <a:schemeClr val="bg1"/>
                  </a:solidFill>
                </a:endParaRPr>
              </a:p>
            </p:txBody>
          </p:sp>
        </p:grpSp>
      </p:grpSp>
      <p:grpSp>
        <p:nvGrpSpPr>
          <p:cNvPr id="53" name="Group 52"/>
          <p:cNvGrpSpPr/>
          <p:nvPr userDrawn="1"/>
        </p:nvGrpSpPr>
        <p:grpSpPr>
          <a:xfrm>
            <a:off x="44272430" y="-54799"/>
            <a:ext cx="9488006" cy="32814449"/>
            <a:chOff x="44157839" y="-55065"/>
            <a:chExt cx="11062139" cy="32973465"/>
          </a:xfrm>
        </p:grpSpPr>
        <p:sp>
          <p:nvSpPr>
            <p:cNvPr id="54" name="Rectangle 53"/>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3431" b="1" spc="515" dirty="0" smtClean="0">
                  <a:solidFill>
                    <a:schemeClr val="bg1"/>
                  </a:solidFill>
                  <a:latin typeface="Trebuchet MS" pitchFamily="34" charset="0"/>
                </a:rPr>
                <a:t>QUICK START (cont.)</a:t>
              </a:r>
            </a:p>
            <a:p>
              <a:pPr algn="ctr"/>
              <a:endParaRPr lang="en-US" sz="3088" b="1"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How to change the template color theme</a:t>
              </a:r>
            </a:p>
            <a:p>
              <a:pPr marL="0" marR="0" lvl="2" indent="0" algn="l" defTabSz="98035" rtl="0" eaLnBrk="1" fontAlgn="auto" latinLnBrk="0" hangingPunct="1">
                <a:lnSpc>
                  <a:spcPct val="100000"/>
                </a:lnSpc>
                <a:spcBef>
                  <a:spcPts val="0"/>
                </a:spcBef>
                <a:spcAft>
                  <a:spcPts val="0"/>
                </a:spcAft>
                <a:buClrTx/>
                <a:buSzTx/>
                <a:buFontTx/>
                <a:buNone/>
                <a:tabLst/>
                <a:defRPr/>
              </a:pPr>
              <a:r>
                <a:rPr lang="en-US" sz="2058"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058" b="0" spc="0" baseline="0" dirty="0" smtClean="0">
                  <a:solidFill>
                    <a:schemeClr val="bg1">
                      <a:lumMod val="75000"/>
                    </a:schemeClr>
                  </a:solidFill>
                  <a:latin typeface="Trebuchet MS" pitchFamily="34" charset="0"/>
                </a:rPr>
                <a:t>also create your own color theme.</a:t>
              </a:r>
            </a:p>
            <a:p>
              <a:pPr marL="0" marR="0" lvl="2" indent="0" algn="l" defTabSz="98035" rtl="0" eaLnBrk="1" fontAlgn="auto" latinLnBrk="0" hangingPunct="1">
                <a:lnSpc>
                  <a:spcPct val="100000"/>
                </a:lnSpc>
                <a:spcBef>
                  <a:spcPts val="0"/>
                </a:spcBef>
                <a:spcAft>
                  <a:spcPts val="0"/>
                </a:spcAft>
                <a:buClrTx/>
                <a:buSzTx/>
                <a:buFontTx/>
                <a:buNone/>
                <a:tabLst/>
                <a:defRPr/>
              </a:pPr>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r>
                <a:rPr lang="en-US" sz="2058"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98035"/>
              <a:endParaRPr lang="en-US" sz="2058" b="0" baseline="0" dirty="0" smtClean="0">
                <a:solidFill>
                  <a:schemeClr val="bg1">
                    <a:lumMod val="75000"/>
                  </a:schemeClr>
                </a:solidFill>
                <a:latin typeface="Trebuchet MS" pitchFamily="34" charset="0"/>
              </a:endParaRPr>
            </a:p>
            <a:p>
              <a:pPr algn="ctr"/>
              <a:r>
                <a:rPr lang="en-US" sz="2745" b="1" baseline="0" dirty="0" smtClean="0">
                  <a:solidFill>
                    <a:srgbClr val="FFC000"/>
                  </a:solidFill>
                  <a:latin typeface="Trebuchet MS" pitchFamily="34" charset="0"/>
                </a:rPr>
                <a:t>How to add Text</a:t>
              </a:r>
            </a:p>
            <a:p>
              <a:pPr marL="2800809" lvl="2" indent="0" algn="l" defTabSz="98035"/>
              <a:r>
                <a:rPr lang="en-US" sz="2058"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302281" lvl="2" indent="0" algn="l" defTabSz="98035"/>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lang="en-US" sz="2058" b="0" baseline="0" dirty="0" smtClean="0">
                  <a:solidFill>
                    <a:schemeClr val="bg1">
                      <a:lumMod val="75000"/>
                    </a:schemeClr>
                  </a:solidFill>
                  <a:latin typeface="Trebuchet MS" pitchFamily="34" charset="0"/>
                </a:rPr>
                <a:t> </a:t>
              </a:r>
              <a:r>
                <a:rPr kumimoji="0" lang="en-US" sz="2745"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058" b="0" baseline="0" dirty="0" smtClean="0">
                <a:solidFill>
                  <a:schemeClr val="bg1">
                    <a:lumMod val="75000"/>
                  </a:schemeClr>
                </a:solidFill>
                <a:latin typeface="Trebuchet MS" pitchFamily="34" charset="0"/>
              </a:endParaRPr>
            </a:p>
            <a:p>
              <a:pPr marL="1302281" lvl="2" indent="0" algn="l" defTabSz="98035"/>
              <a:endParaRPr lang="en-US" sz="2058" b="0" baseline="0" dirty="0" smtClean="0">
                <a:solidFill>
                  <a:schemeClr val="bg1">
                    <a:lumMod val="75000"/>
                  </a:schemeClr>
                </a:solidFill>
                <a:latin typeface="Trebuchet MS" pitchFamily="34" charset="0"/>
              </a:endParaRPr>
            </a:p>
            <a:p>
              <a:pPr algn="ctr"/>
              <a:r>
                <a:rPr lang="en-US" sz="2745" b="1" baseline="0" dirty="0" smtClean="0">
                  <a:solidFill>
                    <a:srgbClr val="FFC000"/>
                  </a:solidFill>
                  <a:latin typeface="Trebuchet MS" pitchFamily="34" charset="0"/>
                </a:rPr>
                <a:t>How to add Tables</a:t>
              </a:r>
            </a:p>
            <a:p>
              <a:pPr marL="1484143" lvl="1" indent="0" algn="l" defTabSz="98035"/>
              <a:r>
                <a:rPr lang="en-US" sz="2058" b="0" baseline="0" dirty="0" smtClean="0">
                  <a:solidFill>
                    <a:schemeClr val="bg1">
                      <a:lumMod val="75000"/>
                    </a:schemeClr>
                  </a:solidFill>
                  <a:latin typeface="Trebuchet MS" pitchFamily="34" charset="0"/>
                </a:rPr>
                <a:t>To add a table from scratch go to the INSERT menu and </a:t>
              </a:r>
              <a:br>
                <a:rPr lang="en-US" sz="2058" b="0" baseline="0" dirty="0" smtClean="0">
                  <a:solidFill>
                    <a:schemeClr val="bg1">
                      <a:lumMod val="75000"/>
                    </a:schemeClr>
                  </a:solidFill>
                  <a:latin typeface="Trebuchet MS" pitchFamily="34" charset="0"/>
                </a:rPr>
              </a:br>
              <a:r>
                <a:rPr lang="en-US" sz="2058" b="0" baseline="0" dirty="0" smtClean="0">
                  <a:solidFill>
                    <a:schemeClr val="bg1">
                      <a:lumMod val="75000"/>
                    </a:schemeClr>
                  </a:solidFill>
                  <a:latin typeface="Trebuchet MS" pitchFamily="34" charset="0"/>
                </a:rPr>
                <a:t>click on TABLE. A drop-down box will help you select rows and columns. </a:t>
              </a:r>
            </a:p>
            <a:p>
              <a:pPr marL="0" lvl="0" indent="0" algn="l" defTabSz="98035"/>
              <a:r>
                <a:rPr lang="en-US" sz="2058"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98035"/>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302281" rtl="0" eaLnBrk="1" fontAlgn="auto" latinLnBrk="0" hangingPunct="1">
                <a:lnSpc>
                  <a:spcPct val="100000"/>
                </a:lnSpc>
                <a:spcBef>
                  <a:spcPts val="0"/>
                </a:spcBef>
                <a:spcAft>
                  <a:spcPts val="0"/>
                </a:spcAft>
                <a:buClrTx/>
                <a:buSzTx/>
                <a:buFontTx/>
                <a:buNone/>
                <a:tabLst/>
                <a:defRPr/>
              </a:pPr>
              <a:endParaRPr kumimoji="0" lang="en-US" sz="2745"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98035" rtl="0" eaLnBrk="1" fontAlgn="auto" latinLnBrk="0" hangingPunct="1">
                <a:lnSpc>
                  <a:spcPct val="100000"/>
                </a:lnSpc>
                <a:spcBef>
                  <a:spcPts val="0"/>
                </a:spcBef>
                <a:spcAft>
                  <a:spcPts val="0"/>
                </a:spcAft>
                <a:buClrTx/>
                <a:buSzTx/>
                <a:buFontTx/>
                <a:buNone/>
                <a:tabLst/>
                <a:defRPr/>
              </a:pPr>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402"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55" name="Object 54"/>
            <p:cNvGraphicFramePr>
              <a:graphicFrameLocks noChangeAspect="1"/>
            </p:cNvGraphicFramePr>
            <p:nvPr userDrawn="1">
              <p:extLst>
                <p:ext uri="{D42A27DB-BD31-4B8C-83A1-F6EECF244321}">
                  <p14:modId xmlns:p14="http://schemas.microsoft.com/office/powerpoint/2010/main" val="3793420835"/>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1272"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56" name="Picture 55"/>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57" name="Object 56"/>
            <p:cNvGraphicFramePr>
              <a:graphicFrameLocks noChangeAspect="1"/>
            </p:cNvGraphicFramePr>
            <p:nvPr userDrawn="1">
              <p:extLst>
                <p:ext uri="{D42A27DB-BD31-4B8C-83A1-F6EECF244321}">
                  <p14:modId xmlns:p14="http://schemas.microsoft.com/office/powerpoint/2010/main" val="4050396517"/>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1273"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58" name="Group 57"/>
            <p:cNvGrpSpPr/>
            <p:nvPr userDrawn="1"/>
          </p:nvGrpSpPr>
          <p:grpSpPr>
            <a:xfrm>
              <a:off x="44487207" y="29414560"/>
              <a:ext cx="10354213" cy="1265612"/>
              <a:chOff x="44200453" y="28362386"/>
              <a:chExt cx="9771399" cy="1090622"/>
            </a:xfrm>
          </p:grpSpPr>
          <p:sp>
            <p:nvSpPr>
              <p:cNvPr id="60" name="Rounded Rectangle 59"/>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pic>
            <p:nvPicPr>
              <p:cNvPr id="61"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62" name="TextBox 61"/>
              <p:cNvSpPr txBox="1"/>
              <p:nvPr userDrawn="1"/>
            </p:nvSpPr>
            <p:spPr>
              <a:xfrm>
                <a:off x="45300663" y="28552305"/>
                <a:ext cx="8671189" cy="625370"/>
              </a:xfrm>
              <a:prstGeom prst="rect">
                <a:avLst/>
              </a:prstGeom>
              <a:noFill/>
              <a:ln>
                <a:noFill/>
              </a:ln>
            </p:spPr>
            <p:txBody>
              <a:bodyPr wrap="square" rtlCol="0">
                <a:spAutoFit/>
              </a:bodyPr>
              <a:lstStyle/>
              <a:p>
                <a:r>
                  <a:rPr lang="en-US" sz="2058" dirty="0" smtClean="0">
                    <a:solidFill>
                      <a:schemeClr val="tx2"/>
                    </a:solidFill>
                    <a:latin typeface="Trebuchet MS" pitchFamily="34" charset="0"/>
                  </a:rPr>
                  <a:t>Student</a:t>
                </a:r>
                <a:r>
                  <a:rPr lang="en-US" sz="2058" baseline="0" dirty="0" smtClean="0">
                    <a:solidFill>
                      <a:schemeClr val="tx2"/>
                    </a:solidFill>
                    <a:latin typeface="Trebuchet MS" pitchFamily="34" charset="0"/>
                  </a:rPr>
                  <a:t> discounts are available on our </a:t>
                </a:r>
                <a:r>
                  <a:rPr lang="en-US" sz="2058" baseline="0" dirty="0" err="1" smtClean="0">
                    <a:solidFill>
                      <a:schemeClr val="tx2"/>
                    </a:solidFill>
                    <a:latin typeface="Trebuchet MS" pitchFamily="34" charset="0"/>
                  </a:rPr>
                  <a:t>Facebook</a:t>
                </a:r>
                <a:r>
                  <a:rPr lang="en-US" sz="2058" baseline="0" dirty="0" smtClean="0">
                    <a:solidFill>
                      <a:schemeClr val="tx2"/>
                    </a:solidFill>
                    <a:latin typeface="Trebuchet MS" pitchFamily="34" charset="0"/>
                  </a:rPr>
                  <a:t> page.</a:t>
                </a:r>
                <a:br>
                  <a:rPr lang="en-US" sz="2058" baseline="0" dirty="0" smtClean="0">
                    <a:solidFill>
                      <a:schemeClr val="tx2"/>
                    </a:solidFill>
                    <a:latin typeface="Trebuchet MS" pitchFamily="34" charset="0"/>
                  </a:rPr>
                </a:br>
                <a:r>
                  <a:rPr lang="en-US" sz="2058" baseline="0" dirty="0" smtClean="0">
                    <a:solidFill>
                      <a:schemeClr val="tx2"/>
                    </a:solidFill>
                    <a:latin typeface="Trebuchet MS" pitchFamily="34" charset="0"/>
                  </a:rPr>
                  <a:t>Go to </a:t>
                </a:r>
                <a:r>
                  <a:rPr lang="en-US" sz="2058" u="sng" baseline="0" dirty="0" smtClean="0">
                    <a:solidFill>
                      <a:schemeClr val="tx2"/>
                    </a:solidFill>
                    <a:latin typeface="Trebuchet MS" pitchFamily="34" charset="0"/>
                  </a:rPr>
                  <a:t>PosterPresentations.com</a:t>
                </a:r>
                <a:r>
                  <a:rPr lang="en-US" sz="2058" baseline="0" dirty="0" smtClean="0">
                    <a:solidFill>
                      <a:schemeClr val="tx2"/>
                    </a:solidFill>
                    <a:latin typeface="Trebuchet MS" pitchFamily="34" charset="0"/>
                  </a:rPr>
                  <a:t> and click on the FB icon. </a:t>
                </a:r>
                <a:endParaRPr lang="en-US" sz="2058" dirty="0">
                  <a:solidFill>
                    <a:schemeClr val="tx2"/>
                  </a:solidFill>
                  <a:latin typeface="Trebuchet MS" pitchFamily="34" charset="0"/>
                </a:endParaRPr>
              </a:p>
            </p:txBody>
          </p:sp>
        </p:grpSp>
      </p:grpSp>
      <p:grpSp>
        <p:nvGrpSpPr>
          <p:cNvPr id="69" name="Group 68"/>
          <p:cNvGrpSpPr/>
          <p:nvPr userDrawn="1"/>
        </p:nvGrpSpPr>
        <p:grpSpPr>
          <a:xfrm>
            <a:off x="-120566" y="-54800"/>
            <a:ext cx="44338583" cy="32867054"/>
            <a:chOff x="-109728" y="0"/>
            <a:chExt cx="44267567" cy="32991552"/>
          </a:xfrm>
        </p:grpSpPr>
        <p:sp>
          <p:nvSpPr>
            <p:cNvPr id="70" name="Freeform 69"/>
            <p:cNvSpPr/>
            <p:nvPr userDrawn="1"/>
          </p:nvSpPr>
          <p:spPr>
            <a:xfrm>
              <a:off x="-38239" y="18087"/>
              <a:ext cx="43929439" cy="32973465"/>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79000">
                  <a:schemeClr val="accent2">
                    <a:lumMod val="40000"/>
                    <a:lumOff val="60000"/>
                  </a:schemeClr>
                </a:gs>
                <a:gs pos="13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dirty="0"/>
            </a:p>
          </p:txBody>
        </p:sp>
        <p:sp>
          <p:nvSpPr>
            <p:cNvPr id="71" name="Freeform 70"/>
            <p:cNvSpPr/>
            <p:nvPr userDrawn="1"/>
          </p:nvSpPr>
          <p:spPr>
            <a:xfrm flipH="1" flipV="1">
              <a:off x="-38240" y="18087"/>
              <a:ext cx="43929437" cy="32956498"/>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41000">
                  <a:schemeClr val="bg2"/>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sp>
          <p:nvSpPr>
            <p:cNvPr id="72" name="Freeform 71"/>
            <p:cNvSpPr/>
            <p:nvPr userDrawn="1"/>
          </p:nvSpPr>
          <p:spPr>
            <a:xfrm>
              <a:off x="-109728" y="0"/>
              <a:ext cx="44000928" cy="32991552"/>
            </a:xfrm>
            <a:custGeom>
              <a:avLst/>
              <a:gdLst>
                <a:gd name="connsiteX0" fmla="*/ 36576 w 39026592"/>
                <a:gd name="connsiteY0" fmla="*/ 0 h 30614112"/>
                <a:gd name="connsiteX1" fmla="*/ 15837408 w 39026592"/>
                <a:gd name="connsiteY1" fmla="*/ 30614112 h 30614112"/>
                <a:gd name="connsiteX2" fmla="*/ 39026592 w 39026592"/>
                <a:gd name="connsiteY2" fmla="*/ 13350240 h 30614112"/>
                <a:gd name="connsiteX3" fmla="*/ 0 w 39026592"/>
                <a:gd name="connsiteY3" fmla="*/ 73152 h 30614112"/>
                <a:gd name="connsiteX4" fmla="*/ 109728 w 39026592"/>
                <a:gd name="connsiteY4" fmla="*/ 146304 h 30614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6592" h="30614112">
                  <a:moveTo>
                    <a:pt x="36576" y="0"/>
                  </a:moveTo>
                  <a:lnTo>
                    <a:pt x="15837408" y="30614112"/>
                  </a:lnTo>
                  <a:lnTo>
                    <a:pt x="39026592" y="13350240"/>
                  </a:lnTo>
                  <a:lnTo>
                    <a:pt x="0" y="73152"/>
                  </a:lnTo>
                  <a:lnTo>
                    <a:pt x="109728" y="146304"/>
                  </a:lnTo>
                </a:path>
              </a:pathLst>
            </a:custGeom>
            <a:gradFill flip="none" rotWithShape="1">
              <a:gsLst>
                <a:gs pos="0">
                  <a:schemeClr val="bg1"/>
                </a:gs>
                <a:gs pos="76000">
                  <a:schemeClr val="accent1">
                    <a:lumMod val="30000"/>
                    <a:lumOff val="70000"/>
                    <a:alpha val="0"/>
                  </a:schemeClr>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sp>
          <p:nvSpPr>
            <p:cNvPr id="73" name="Rectangle 36"/>
            <p:cNvSpPr>
              <a:spLocks noChangeArrowheads="1"/>
            </p:cNvSpPr>
            <p:nvPr/>
          </p:nvSpPr>
          <p:spPr bwMode="auto">
            <a:xfrm>
              <a:off x="266639" y="339852"/>
              <a:ext cx="43891200" cy="4800600"/>
            </a:xfrm>
            <a:prstGeom prst="rect">
              <a:avLst/>
            </a:prstGeom>
            <a:noFill/>
            <a:ln w="9525">
              <a:noFill/>
              <a:miter lim="800000"/>
              <a:headEnd/>
              <a:tailEnd/>
            </a:ln>
            <a:effectLst/>
          </p:spPr>
          <p:txBody>
            <a:bodyPr wrap="none" lIns="91436" tIns="45717" rIns="91436" bIns="45717" anchor="ctr"/>
            <a:lstStyle/>
            <a:p>
              <a:pPr>
                <a:defRPr/>
              </a:pPr>
              <a:endParaRPr lang="en-US" sz="7661" dirty="0"/>
            </a:p>
          </p:txBody>
        </p:sp>
      </p:grpSp>
      <p:sp>
        <p:nvSpPr>
          <p:cNvPr id="41" name="TextBox 59"/>
          <p:cNvSpPr txBox="1"/>
          <p:nvPr userDrawn="1"/>
        </p:nvSpPr>
        <p:spPr>
          <a:xfrm>
            <a:off x="44554929" y="31021451"/>
            <a:ext cx="6543895" cy="1188694"/>
          </a:xfrm>
          <a:prstGeom prst="rect">
            <a:avLst/>
          </a:prstGeom>
          <a:noFill/>
        </p:spPr>
        <p:txBody>
          <a:bodyPr wrap="square" lIns="56011" tIns="28005" rIns="56011" bIns="28005" rtlCol="0">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pPr marL="241003" indent="-241003">
              <a:lnSpc>
                <a:spcPts val="2230"/>
              </a:lnSpc>
            </a:pPr>
            <a:r>
              <a:rPr lang="en-US" sz="2402" dirty="0" smtClean="0">
                <a:solidFill>
                  <a:schemeClr val="bg1"/>
                </a:solidFill>
              </a:rPr>
              <a:t>©2015</a:t>
            </a:r>
            <a:r>
              <a:rPr lang="en-US" sz="2402" baseline="0" dirty="0" smtClean="0">
                <a:solidFill>
                  <a:schemeClr val="bg1"/>
                </a:solidFill>
              </a:rPr>
              <a:t> </a:t>
            </a:r>
            <a:r>
              <a:rPr lang="en-US" sz="2402" dirty="0" smtClean="0">
                <a:solidFill>
                  <a:schemeClr val="bg1"/>
                </a:solidFill>
              </a:rPr>
              <a:t>PosterPresentations.com</a:t>
            </a:r>
            <a:br>
              <a:rPr lang="en-US" sz="2402" dirty="0" smtClean="0">
                <a:solidFill>
                  <a:schemeClr val="bg1"/>
                </a:solidFill>
              </a:rPr>
            </a:br>
            <a:r>
              <a:rPr lang="en-US" sz="2058" dirty="0" smtClean="0">
                <a:solidFill>
                  <a:schemeClr val="bg1"/>
                </a:solidFill>
              </a:rPr>
              <a:t>2117 Fourth Street ,</a:t>
            </a:r>
            <a:r>
              <a:rPr lang="en-US" sz="2058" baseline="0" dirty="0" smtClean="0">
                <a:solidFill>
                  <a:schemeClr val="bg1"/>
                </a:solidFill>
              </a:rPr>
              <a:t> Unit C        </a:t>
            </a:r>
          </a:p>
          <a:p>
            <a:pPr marL="241003" indent="0">
              <a:lnSpc>
                <a:spcPts val="2230"/>
              </a:lnSpc>
            </a:pPr>
            <a:r>
              <a:rPr lang="en-US" sz="2058" baseline="0" dirty="0" smtClean="0">
                <a:solidFill>
                  <a:schemeClr val="bg1"/>
                </a:solidFill>
              </a:rPr>
              <a:t>Berkeley CA </a:t>
            </a:r>
            <a:r>
              <a:rPr lang="en-US" sz="1715" baseline="0" dirty="0" smtClean="0">
                <a:solidFill>
                  <a:schemeClr val="bg1"/>
                </a:solidFill>
              </a:rPr>
              <a:t>94710</a:t>
            </a:r>
            <a:r>
              <a:rPr lang="en-US" sz="2058" baseline="0" dirty="0" smtClean="0">
                <a:solidFill>
                  <a:schemeClr val="bg1"/>
                </a:solidFill>
              </a:rPr>
              <a:t/>
            </a:r>
            <a:br>
              <a:rPr lang="en-US" sz="2058" baseline="0" dirty="0" smtClean="0">
                <a:solidFill>
                  <a:schemeClr val="bg1"/>
                </a:solidFill>
              </a:rPr>
            </a:br>
            <a:r>
              <a:rPr lang="en-US" sz="2058" b="1" baseline="0" dirty="0" smtClean="0">
                <a:solidFill>
                  <a:srgbClr val="FFFF00"/>
                </a:solidFill>
              </a:rPr>
              <a:t>posterpresenter@gmail.com</a:t>
            </a:r>
            <a:endParaRPr lang="en-US" sz="2402" b="1" dirty="0">
              <a:solidFill>
                <a:srgbClr val="FFFF00"/>
              </a:solidFill>
            </a:endParaRPr>
          </a:p>
        </p:txBody>
      </p:sp>
      <p:sp>
        <p:nvSpPr>
          <p:cNvPr id="43" name="Text Box 14"/>
          <p:cNvSpPr txBox="1">
            <a:spLocks noChangeArrowheads="1"/>
          </p:cNvSpPr>
          <p:nvPr userDrawn="1"/>
        </p:nvSpPr>
        <p:spPr bwMode="auto">
          <a:xfrm>
            <a:off x="1036531" y="31977833"/>
            <a:ext cx="2514870" cy="317520"/>
          </a:xfrm>
          <a:prstGeom prst="rect">
            <a:avLst/>
          </a:prstGeom>
          <a:noFill/>
          <a:ln w="9525">
            <a:noFill/>
            <a:miter lim="800000"/>
            <a:headEnd/>
            <a:tailEnd/>
          </a:ln>
          <a:effectLst/>
        </p:spPr>
        <p:txBody>
          <a:bodyPr lIns="78276" tIns="39131" rIns="78276" bIns="39131">
            <a:spAutoFit/>
          </a:bodyPr>
          <a:lstStyle/>
          <a:p>
            <a:pPr eaLnBrk="0" hangingPunct="0">
              <a:lnSpc>
                <a:spcPct val="65000"/>
              </a:lnSpc>
              <a:spcBef>
                <a:spcPct val="50000"/>
              </a:spcBef>
              <a:defRPr/>
            </a:pPr>
            <a:r>
              <a:rPr lang="en-US" sz="600" b="1" dirty="0" smtClean="0">
                <a:solidFill>
                  <a:schemeClr val="bg1">
                    <a:lumMod val="75000"/>
                  </a:schemeClr>
                </a:solidFill>
                <a:latin typeface="Arial" charset="0"/>
              </a:rPr>
              <a:t>RESEARCH POSTER PRESENTATION </a:t>
            </a:r>
            <a:r>
              <a:rPr lang="en-US" sz="600" b="1" dirty="0">
                <a:solidFill>
                  <a:schemeClr val="bg1">
                    <a:lumMod val="75000"/>
                  </a:schemeClr>
                </a:solidFill>
                <a:latin typeface="Arial" charset="0"/>
              </a:rPr>
              <a:t>DESIGN © </a:t>
            </a:r>
            <a:r>
              <a:rPr lang="en-US" sz="600" b="1" dirty="0" smtClean="0">
                <a:solidFill>
                  <a:schemeClr val="bg1">
                    <a:lumMod val="75000"/>
                  </a:schemeClr>
                </a:solidFill>
                <a:latin typeface="Arial" charset="0"/>
              </a:rPr>
              <a:t>2015</a:t>
            </a:r>
            <a:endParaRPr lang="en-US" sz="600" b="1" dirty="0">
              <a:solidFill>
                <a:schemeClr val="bg1">
                  <a:lumMod val="75000"/>
                </a:schemeClr>
              </a:solidFill>
              <a:latin typeface="Arial" charset="0"/>
            </a:endParaRPr>
          </a:p>
          <a:p>
            <a:pPr eaLnBrk="0" hangingPunct="0">
              <a:lnSpc>
                <a:spcPct val="65000"/>
              </a:lnSpc>
              <a:spcBef>
                <a:spcPct val="50000"/>
              </a:spcBef>
              <a:defRPr/>
            </a:pPr>
            <a:r>
              <a:rPr lang="en-US" sz="943"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iming>
    <p:tnLst>
      <p:par>
        <p:cTn id="1" dur="indefinite" restart="never" nodeType="tmRoot"/>
      </p:par>
    </p:tnLst>
  </p:timing>
  <p:txStyles>
    <p:titleStyle>
      <a:lvl1pPr algn="ctr" defTabSz="4301291" rtl="0" eaLnBrk="0" fontAlgn="base" hangingPunct="0">
        <a:spcBef>
          <a:spcPct val="0"/>
        </a:spcBef>
        <a:spcAft>
          <a:spcPct val="0"/>
        </a:spcAft>
        <a:defRPr sz="8577" kern="1200">
          <a:solidFill>
            <a:schemeClr val="bg1"/>
          </a:solidFill>
          <a:latin typeface="Trebuchet MS" pitchFamily="34" charset="0"/>
          <a:ea typeface="+mj-ea"/>
          <a:cs typeface="+mj-cs"/>
        </a:defRPr>
      </a:lvl1pPr>
      <a:lvl2pPr algn="ctr" defTabSz="4301291" rtl="0" eaLnBrk="0" fontAlgn="base" hangingPunct="0">
        <a:spcBef>
          <a:spcPct val="0"/>
        </a:spcBef>
        <a:spcAft>
          <a:spcPct val="0"/>
        </a:spcAft>
        <a:defRPr sz="8577">
          <a:solidFill>
            <a:schemeClr val="bg1"/>
          </a:solidFill>
          <a:latin typeface="Trebuchet MS" pitchFamily="34" charset="0"/>
        </a:defRPr>
      </a:lvl2pPr>
      <a:lvl3pPr algn="ctr" defTabSz="4301291" rtl="0" eaLnBrk="0" fontAlgn="base" hangingPunct="0">
        <a:spcBef>
          <a:spcPct val="0"/>
        </a:spcBef>
        <a:spcAft>
          <a:spcPct val="0"/>
        </a:spcAft>
        <a:defRPr sz="8577">
          <a:solidFill>
            <a:schemeClr val="bg1"/>
          </a:solidFill>
          <a:latin typeface="Trebuchet MS" pitchFamily="34" charset="0"/>
        </a:defRPr>
      </a:lvl3pPr>
      <a:lvl4pPr algn="ctr" defTabSz="4301291" rtl="0" eaLnBrk="0" fontAlgn="base" hangingPunct="0">
        <a:spcBef>
          <a:spcPct val="0"/>
        </a:spcBef>
        <a:spcAft>
          <a:spcPct val="0"/>
        </a:spcAft>
        <a:defRPr sz="8577">
          <a:solidFill>
            <a:schemeClr val="bg1"/>
          </a:solidFill>
          <a:latin typeface="Trebuchet MS" pitchFamily="34" charset="0"/>
        </a:defRPr>
      </a:lvl4pPr>
      <a:lvl5pPr algn="ctr" defTabSz="4301291" rtl="0" eaLnBrk="0" fontAlgn="base" hangingPunct="0">
        <a:spcBef>
          <a:spcPct val="0"/>
        </a:spcBef>
        <a:spcAft>
          <a:spcPct val="0"/>
        </a:spcAft>
        <a:defRPr sz="8577">
          <a:solidFill>
            <a:schemeClr val="bg1"/>
          </a:solidFill>
          <a:latin typeface="Trebuchet MS" pitchFamily="34" charset="0"/>
        </a:defRPr>
      </a:lvl5pPr>
      <a:lvl6pPr marL="392140" algn="ctr" defTabSz="4301291" rtl="0" fontAlgn="base">
        <a:spcBef>
          <a:spcPct val="0"/>
        </a:spcBef>
        <a:spcAft>
          <a:spcPct val="0"/>
        </a:spcAft>
        <a:defRPr sz="8577">
          <a:solidFill>
            <a:schemeClr val="bg1"/>
          </a:solidFill>
          <a:latin typeface="Trebuchet MS" pitchFamily="34" charset="0"/>
        </a:defRPr>
      </a:lvl6pPr>
      <a:lvl7pPr marL="784281" algn="ctr" defTabSz="4301291" rtl="0" fontAlgn="base">
        <a:spcBef>
          <a:spcPct val="0"/>
        </a:spcBef>
        <a:spcAft>
          <a:spcPct val="0"/>
        </a:spcAft>
        <a:defRPr sz="8577">
          <a:solidFill>
            <a:schemeClr val="bg1"/>
          </a:solidFill>
          <a:latin typeface="Trebuchet MS" pitchFamily="34" charset="0"/>
        </a:defRPr>
      </a:lvl7pPr>
      <a:lvl8pPr marL="1176421" algn="ctr" defTabSz="4301291" rtl="0" fontAlgn="base">
        <a:spcBef>
          <a:spcPct val="0"/>
        </a:spcBef>
        <a:spcAft>
          <a:spcPct val="0"/>
        </a:spcAft>
        <a:defRPr sz="8577">
          <a:solidFill>
            <a:schemeClr val="bg1"/>
          </a:solidFill>
          <a:latin typeface="Trebuchet MS" pitchFamily="34" charset="0"/>
        </a:defRPr>
      </a:lvl8pPr>
      <a:lvl9pPr marL="1568562" algn="ctr" defTabSz="4301291" rtl="0" fontAlgn="base">
        <a:spcBef>
          <a:spcPct val="0"/>
        </a:spcBef>
        <a:spcAft>
          <a:spcPct val="0"/>
        </a:spcAft>
        <a:defRPr sz="8577">
          <a:solidFill>
            <a:schemeClr val="bg1"/>
          </a:solidFill>
          <a:latin typeface="Trebuchet MS" pitchFamily="34" charset="0"/>
        </a:defRPr>
      </a:lvl9pPr>
    </p:titleStyle>
    <p:bodyStyle>
      <a:lvl1pPr marL="1612133" indent="-1612133" algn="l" defTabSz="4301291" rtl="0" eaLnBrk="0" fontAlgn="base" hangingPunct="0">
        <a:spcBef>
          <a:spcPct val="20000"/>
        </a:spcBef>
        <a:spcAft>
          <a:spcPct val="0"/>
        </a:spcAft>
        <a:buFont typeface="Arial" charset="0"/>
        <a:buChar char="•"/>
        <a:defRPr sz="15096" kern="1200">
          <a:solidFill>
            <a:schemeClr val="tx1"/>
          </a:solidFill>
          <a:latin typeface="+mn-lt"/>
          <a:ea typeface="+mn-ea"/>
          <a:cs typeface="+mn-cs"/>
        </a:defRPr>
      </a:lvl1pPr>
      <a:lvl2pPr marL="3495224" indent="-1343898" algn="l" defTabSz="4301291" rtl="0" eaLnBrk="0" fontAlgn="base" hangingPunct="0">
        <a:spcBef>
          <a:spcPct val="20000"/>
        </a:spcBef>
        <a:spcAft>
          <a:spcPct val="0"/>
        </a:spcAft>
        <a:buFont typeface="Arial" charset="0"/>
        <a:buChar char="–"/>
        <a:defRPr sz="13209" kern="1200">
          <a:solidFill>
            <a:schemeClr val="tx1"/>
          </a:solidFill>
          <a:latin typeface="+mn-lt"/>
          <a:ea typeface="+mn-ea"/>
          <a:cs typeface="+mn-cs"/>
        </a:defRPr>
      </a:lvl2pPr>
      <a:lvl3pPr marL="5376954" indent="-1074302" algn="l" defTabSz="4301291" rtl="0" eaLnBrk="0" fontAlgn="base" hangingPunct="0">
        <a:spcBef>
          <a:spcPct val="20000"/>
        </a:spcBef>
        <a:spcAft>
          <a:spcPct val="0"/>
        </a:spcAft>
        <a:buFont typeface="Arial" charset="0"/>
        <a:buChar char="•"/>
        <a:defRPr sz="11322" kern="1200">
          <a:solidFill>
            <a:schemeClr val="tx1"/>
          </a:solidFill>
          <a:latin typeface="+mn-lt"/>
          <a:ea typeface="+mn-ea"/>
          <a:cs typeface="+mn-cs"/>
        </a:defRPr>
      </a:lvl3pPr>
      <a:lvl4pPr marL="7528280"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4pPr>
      <a:lvl5pPr marL="9679606"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5pPr>
      <a:lvl6pPr marL="11830846"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6pPr>
      <a:lvl7pPr marL="13981908"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7pPr>
      <a:lvl8pPr marL="16132972"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8pPr>
      <a:lvl9pPr marL="18284033"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9pPr>
    </p:bodyStyle>
    <p:otherStyle>
      <a:defPPr>
        <a:defRPr lang="en-US"/>
      </a:defPPr>
      <a:lvl1pPr marL="0" algn="l" defTabSz="4302125" rtl="0" eaLnBrk="1" latinLnBrk="0" hangingPunct="1">
        <a:defRPr sz="8405" kern="1200">
          <a:solidFill>
            <a:schemeClr val="tx1"/>
          </a:solidFill>
          <a:latin typeface="+mn-lt"/>
          <a:ea typeface="+mn-ea"/>
          <a:cs typeface="+mn-cs"/>
        </a:defRPr>
      </a:lvl1pPr>
      <a:lvl2pPr marL="2151064" algn="l" defTabSz="4302125" rtl="0" eaLnBrk="1" latinLnBrk="0" hangingPunct="1">
        <a:defRPr sz="8405" kern="1200">
          <a:solidFill>
            <a:schemeClr val="tx1"/>
          </a:solidFill>
          <a:latin typeface="+mn-lt"/>
          <a:ea typeface="+mn-ea"/>
          <a:cs typeface="+mn-cs"/>
        </a:defRPr>
      </a:lvl2pPr>
      <a:lvl3pPr marL="4302125" algn="l" defTabSz="4302125" rtl="0" eaLnBrk="1" latinLnBrk="0" hangingPunct="1">
        <a:defRPr sz="8405" kern="1200">
          <a:solidFill>
            <a:schemeClr val="tx1"/>
          </a:solidFill>
          <a:latin typeface="+mn-lt"/>
          <a:ea typeface="+mn-ea"/>
          <a:cs typeface="+mn-cs"/>
        </a:defRPr>
      </a:lvl3pPr>
      <a:lvl4pPr marL="6453189" algn="l" defTabSz="4302125" rtl="0" eaLnBrk="1" latinLnBrk="0" hangingPunct="1">
        <a:defRPr sz="8405" kern="1200">
          <a:solidFill>
            <a:schemeClr val="tx1"/>
          </a:solidFill>
          <a:latin typeface="+mn-lt"/>
          <a:ea typeface="+mn-ea"/>
          <a:cs typeface="+mn-cs"/>
        </a:defRPr>
      </a:lvl4pPr>
      <a:lvl5pPr marL="8604251" algn="l" defTabSz="4302125" rtl="0" eaLnBrk="1" latinLnBrk="0" hangingPunct="1">
        <a:defRPr sz="8405" kern="1200">
          <a:solidFill>
            <a:schemeClr val="tx1"/>
          </a:solidFill>
          <a:latin typeface="+mn-lt"/>
          <a:ea typeface="+mn-ea"/>
          <a:cs typeface="+mn-cs"/>
        </a:defRPr>
      </a:lvl5pPr>
      <a:lvl6pPr marL="10755314" algn="l" defTabSz="4302125" rtl="0" eaLnBrk="1" latinLnBrk="0" hangingPunct="1">
        <a:defRPr sz="8405" kern="1200">
          <a:solidFill>
            <a:schemeClr val="tx1"/>
          </a:solidFill>
          <a:latin typeface="+mn-lt"/>
          <a:ea typeface="+mn-ea"/>
          <a:cs typeface="+mn-cs"/>
        </a:defRPr>
      </a:lvl6pPr>
      <a:lvl7pPr marL="12906378" algn="l" defTabSz="4302125" rtl="0" eaLnBrk="1" latinLnBrk="0" hangingPunct="1">
        <a:defRPr sz="8405" kern="1200">
          <a:solidFill>
            <a:schemeClr val="tx1"/>
          </a:solidFill>
          <a:latin typeface="+mn-lt"/>
          <a:ea typeface="+mn-ea"/>
          <a:cs typeface="+mn-cs"/>
        </a:defRPr>
      </a:lvl7pPr>
      <a:lvl8pPr marL="15057440" algn="l" defTabSz="4302125" rtl="0" eaLnBrk="1" latinLnBrk="0" hangingPunct="1">
        <a:defRPr sz="8405" kern="1200">
          <a:solidFill>
            <a:schemeClr val="tx1"/>
          </a:solidFill>
          <a:latin typeface="+mn-lt"/>
          <a:ea typeface="+mn-ea"/>
          <a:cs typeface="+mn-cs"/>
        </a:defRPr>
      </a:lvl8pPr>
      <a:lvl9pPr marL="17208503" algn="l" defTabSz="4302125" rtl="0" eaLnBrk="1" latinLnBrk="0" hangingPunct="1">
        <a:defRPr sz="84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4" name="Group 23"/>
          <p:cNvGrpSpPr/>
          <p:nvPr userDrawn="1"/>
        </p:nvGrpSpPr>
        <p:grpSpPr>
          <a:xfrm>
            <a:off x="-9714996" y="-1"/>
            <a:ext cx="9450890" cy="32759651"/>
            <a:chOff x="-11225189" y="-1"/>
            <a:chExt cx="11018865" cy="32918401"/>
          </a:xfrm>
        </p:grpSpPr>
        <p:sp>
          <p:nvSpPr>
            <p:cNvPr id="27" name="Rectangle 26"/>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302281" rtl="0" eaLnBrk="1" fontAlgn="auto" latinLnBrk="0" hangingPunct="1">
                <a:lnSpc>
                  <a:spcPct val="100000"/>
                </a:lnSpc>
                <a:spcBef>
                  <a:spcPts val="0"/>
                </a:spcBef>
                <a:spcAft>
                  <a:spcPts val="0"/>
                </a:spcAft>
                <a:buClrTx/>
                <a:buSzTx/>
                <a:buFontTx/>
                <a:buNone/>
                <a:tabLst/>
                <a:defRPr/>
              </a:pPr>
              <a:r>
                <a:rPr lang="en-US" sz="2745" b="1" spc="0" dirty="0" smtClean="0">
                  <a:solidFill>
                    <a:srgbClr val="FF0000"/>
                  </a:solidFill>
                  <a:latin typeface="Trebuchet MS" pitchFamily="34" charset="0"/>
                </a:rPr>
                <a:t>(—THIS SIDEBAR DOES NOT PRINT—)</a:t>
              </a:r>
              <a:endParaRPr lang="en-US" sz="2745" b="1" spc="515" dirty="0" smtClean="0">
                <a:solidFill>
                  <a:schemeClr val="bg1"/>
                </a:solidFill>
                <a:latin typeface="Trebuchet MS" pitchFamily="34" charset="0"/>
              </a:endParaRPr>
            </a:p>
            <a:p>
              <a:pPr algn="ctr"/>
              <a:r>
                <a:rPr lang="en-US" sz="3431" b="1" spc="515" dirty="0" smtClean="0">
                  <a:solidFill>
                    <a:schemeClr val="bg1"/>
                  </a:solidFill>
                  <a:latin typeface="Trebuchet MS" pitchFamily="34" charset="0"/>
                </a:rPr>
                <a:t>DESIGN</a:t>
              </a:r>
              <a:r>
                <a:rPr lang="en-US" sz="3431" b="1" spc="515" baseline="0" dirty="0" smtClean="0">
                  <a:solidFill>
                    <a:schemeClr val="bg1"/>
                  </a:solidFill>
                  <a:latin typeface="Trebuchet MS" pitchFamily="34" charset="0"/>
                </a:rPr>
                <a:t> </a:t>
              </a:r>
              <a:r>
                <a:rPr lang="en-US" sz="3431" b="1" spc="515" dirty="0" smtClean="0">
                  <a:solidFill>
                    <a:schemeClr val="bg1"/>
                  </a:solidFill>
                  <a:latin typeface="Trebuchet MS" pitchFamily="34" charset="0"/>
                </a:rPr>
                <a:t>GUIDE</a:t>
              </a:r>
            </a:p>
            <a:p>
              <a:pPr algn="ctr"/>
              <a:endParaRPr lang="en-US" sz="2402" b="1" dirty="0" smtClean="0">
                <a:latin typeface="Trebuchet MS" pitchFamily="34" charset="0"/>
              </a:endParaRPr>
            </a:p>
            <a:p>
              <a:pPr defTabSz="3229789"/>
              <a:r>
                <a:rPr lang="en-US" sz="2402" i="0" dirty="0" smtClean="0">
                  <a:latin typeface="Trebuchet MS" pitchFamily="34" charset="0"/>
                </a:rPr>
                <a:t>This PowerPoint</a:t>
              </a:r>
              <a:r>
                <a:rPr lang="en-US" sz="2402" i="0" baseline="0" dirty="0" smtClean="0">
                  <a:latin typeface="Trebuchet MS" pitchFamily="34" charset="0"/>
                </a:rPr>
                <a:t> </a:t>
              </a:r>
              <a:r>
                <a:rPr lang="en-US" sz="2402" i="0" dirty="0" smtClean="0">
                  <a:latin typeface="Trebuchet MS" pitchFamily="34" charset="0"/>
                </a:rPr>
                <a:t>2007 template produces</a:t>
              </a:r>
              <a:r>
                <a:rPr lang="en-US" sz="2402" i="0" baseline="0" dirty="0" smtClean="0">
                  <a:latin typeface="Trebuchet MS" pitchFamily="34" charset="0"/>
                </a:rPr>
                <a:t> </a:t>
              </a:r>
              <a:r>
                <a:rPr lang="en-US" sz="2402" i="0" dirty="0" smtClean="0">
                  <a:latin typeface="Trebuchet MS" pitchFamily="34" charset="0"/>
                </a:rPr>
                <a:t>a 36”x56” presentation poster. </a:t>
              </a:r>
              <a:r>
                <a:rPr lang="en-US" sz="2402" dirty="0" smtClean="0">
                  <a:latin typeface="Trebuchet MS" pitchFamily="34" charset="0"/>
                </a:rPr>
                <a:t>You</a:t>
              </a:r>
              <a:r>
                <a:rPr lang="en-US" sz="2402" baseline="0" dirty="0" smtClean="0">
                  <a:latin typeface="Trebuchet MS" pitchFamily="34" charset="0"/>
                </a:rPr>
                <a:t> can u</a:t>
              </a:r>
              <a:r>
                <a:rPr lang="en-US" sz="2402" dirty="0" smtClean="0">
                  <a:latin typeface="Trebuchet MS" pitchFamily="34" charset="0"/>
                </a:rPr>
                <a:t>se</a:t>
              </a:r>
              <a:r>
                <a:rPr lang="en-US" sz="2402" baseline="0" dirty="0" smtClean="0">
                  <a:latin typeface="Trebuchet MS" pitchFamily="34" charset="0"/>
                </a:rPr>
                <a:t> it to create your research poster and </a:t>
              </a:r>
              <a:r>
                <a:rPr lang="en-US" sz="2402" dirty="0" smtClean="0">
                  <a:latin typeface="Trebuchet MS" pitchFamily="34" charset="0"/>
                </a:rPr>
                <a:t>save valuable time placing titles, subtitles,</a:t>
              </a:r>
              <a:r>
                <a:rPr lang="en-US" sz="2402" baseline="0" dirty="0" smtClean="0">
                  <a:latin typeface="Trebuchet MS" pitchFamily="34" charset="0"/>
                </a:rPr>
                <a:t> text, and graphics</a:t>
              </a:r>
              <a:r>
                <a:rPr lang="en-US" sz="2402" dirty="0" smtClean="0">
                  <a:latin typeface="Trebuchet MS" pitchFamily="34" charset="0"/>
                </a:rPr>
                <a:t>. </a:t>
              </a:r>
            </a:p>
            <a:p>
              <a:pPr defTabSz="3229789"/>
              <a:endParaRPr lang="en-US" sz="2402" dirty="0" smtClean="0">
                <a:latin typeface="Trebuchet MS" pitchFamily="34" charset="0"/>
              </a:endParaRPr>
            </a:p>
            <a:p>
              <a:pPr defTabSz="3764633"/>
              <a:r>
                <a:rPr lang="en-US" sz="2402"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402" b="1" dirty="0" smtClean="0">
                  <a:solidFill>
                    <a:srgbClr val="FFC000"/>
                  </a:solidFill>
                  <a:latin typeface="Trebuchet MS" pitchFamily="34" charset="0"/>
                </a:rPr>
                <a:t>PosterPresentations.com</a:t>
              </a:r>
              <a:r>
                <a:rPr lang="en-US" sz="2402" b="1" dirty="0" smtClean="0">
                  <a:solidFill>
                    <a:schemeClr val="bg1"/>
                  </a:solidFill>
                  <a:latin typeface="Trebuchet MS" pitchFamily="34" charset="0"/>
                </a:rPr>
                <a:t> </a:t>
              </a:r>
              <a:r>
                <a:rPr lang="en-US" sz="2402" dirty="0" smtClean="0">
                  <a:solidFill>
                    <a:schemeClr val="bg1"/>
                  </a:solidFill>
                  <a:latin typeface="Trebuchet MS" pitchFamily="34" charset="0"/>
                </a:rPr>
                <a:t>and click on HELP DESK.</a:t>
              </a:r>
            </a:p>
            <a:p>
              <a:pPr defTabSz="3764633"/>
              <a:endParaRPr lang="en-US" sz="2402" dirty="0" smtClean="0">
                <a:latin typeface="Trebuchet MS" pitchFamily="34" charset="0"/>
              </a:endParaRPr>
            </a:p>
            <a:p>
              <a:pPr defTabSz="3764633"/>
              <a:r>
                <a:rPr lang="en-US" sz="2402" dirty="0" smtClean="0">
                  <a:solidFill>
                    <a:schemeClr val="bg1"/>
                  </a:solidFill>
                  <a:latin typeface="Trebuchet MS" pitchFamily="34" charset="0"/>
                </a:rPr>
                <a:t>When</a:t>
              </a:r>
              <a:r>
                <a:rPr lang="en-US" sz="2402" baseline="0" dirty="0" smtClean="0">
                  <a:solidFill>
                    <a:schemeClr val="bg1"/>
                  </a:solidFill>
                  <a:latin typeface="Trebuchet MS" pitchFamily="34" charset="0"/>
                </a:rPr>
                <a:t> you are ready to print your poster</a:t>
              </a:r>
              <a:r>
                <a:rPr lang="en-US" sz="2402" dirty="0" smtClean="0">
                  <a:solidFill>
                    <a:schemeClr val="bg1"/>
                  </a:solidFill>
                  <a:latin typeface="Trebuchet MS" pitchFamily="34" charset="0"/>
                </a:rPr>
                <a:t>,</a:t>
              </a:r>
              <a:r>
                <a:rPr lang="en-US" sz="2402" baseline="0" dirty="0" smtClean="0">
                  <a:solidFill>
                    <a:schemeClr val="bg1"/>
                  </a:solidFill>
                  <a:latin typeface="Trebuchet MS" pitchFamily="34" charset="0"/>
                </a:rPr>
                <a:t> go online to </a:t>
              </a:r>
              <a:r>
                <a:rPr lang="en-US" sz="2402" b="0" dirty="0" smtClean="0">
                  <a:solidFill>
                    <a:schemeClr val="bg1"/>
                  </a:solidFill>
                  <a:latin typeface="Trebuchet MS" pitchFamily="34" charset="0"/>
                </a:rPr>
                <a:t>PosterPresentations.com</a:t>
              </a:r>
              <a:r>
                <a:rPr lang="en-US" sz="2402" dirty="0" smtClean="0">
                  <a:solidFill>
                    <a:schemeClr val="bg1"/>
                  </a:solidFill>
                  <a:latin typeface="Trebuchet MS" pitchFamily="34" charset="0"/>
                </a:rPr>
                <a:t/>
              </a:r>
              <a:br>
                <a:rPr lang="en-US" sz="2402" dirty="0" smtClean="0">
                  <a:solidFill>
                    <a:schemeClr val="bg1"/>
                  </a:solidFill>
                  <a:latin typeface="Trebuchet MS" pitchFamily="34" charset="0"/>
                </a:rPr>
              </a:br>
              <a:endParaRPr lang="en-US" sz="2402" dirty="0" smtClean="0">
                <a:solidFill>
                  <a:schemeClr val="bg1"/>
                </a:solidFill>
                <a:latin typeface="Trebuchet MS" pitchFamily="34" charset="0"/>
              </a:endParaRPr>
            </a:p>
            <a:p>
              <a:pPr algn="l" defTabSz="3229789"/>
              <a:r>
                <a:rPr lang="en-US" sz="2402" b="0" dirty="0" smtClean="0">
                  <a:solidFill>
                    <a:schemeClr val="bg1"/>
                  </a:solidFill>
                  <a:latin typeface="Trebuchet MS" pitchFamily="34" charset="0"/>
                </a:rPr>
                <a:t>Need</a:t>
              </a:r>
              <a:r>
                <a:rPr lang="en-US" sz="2402" b="0" baseline="0" dirty="0" smtClean="0">
                  <a:solidFill>
                    <a:schemeClr val="bg1"/>
                  </a:solidFill>
                  <a:latin typeface="Trebuchet MS" pitchFamily="34" charset="0"/>
                </a:rPr>
                <a:t> assistance? Call us at </a:t>
              </a:r>
              <a:r>
                <a:rPr lang="en-US" sz="2402" b="0" dirty="0" smtClean="0">
                  <a:solidFill>
                    <a:srgbClr val="FFC000"/>
                  </a:solidFill>
                  <a:latin typeface="Trebuchet MS" pitchFamily="34" charset="0"/>
                </a:rPr>
                <a:t>1.510.649.3001</a:t>
              </a:r>
            </a:p>
            <a:p>
              <a:pPr algn="l" defTabSz="3229789"/>
              <a:endParaRPr lang="en-US" sz="3088" b="1" dirty="0" smtClean="0">
                <a:solidFill>
                  <a:srgbClr val="FFFF00"/>
                </a:solidFill>
                <a:latin typeface="Trebuchet MS" pitchFamily="34" charset="0"/>
              </a:endParaRPr>
            </a:p>
            <a:p>
              <a:pPr algn="ctr"/>
              <a:endParaRPr lang="en-US" sz="2058" b="1" dirty="0" smtClean="0">
                <a:solidFill>
                  <a:schemeClr val="bg1"/>
                </a:solidFill>
                <a:latin typeface="Trebuchet MS" pitchFamily="34" charset="0"/>
              </a:endParaRPr>
            </a:p>
            <a:p>
              <a:pPr algn="ctr"/>
              <a:r>
                <a:rPr lang="en-US" sz="3431" b="1" spc="515" dirty="0" smtClean="0">
                  <a:solidFill>
                    <a:schemeClr val="bg1"/>
                  </a:solidFill>
                  <a:latin typeface="Trebuchet MS" pitchFamily="34" charset="0"/>
                </a:rPr>
                <a:t>QUICK START</a:t>
              </a:r>
            </a:p>
            <a:p>
              <a:pPr algn="ctr"/>
              <a:endParaRPr lang="en-US" sz="2745" b="1"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Zoom in and out</a:t>
              </a:r>
            </a:p>
            <a:p>
              <a:pPr marL="1623026" indent="-1623026" algn="l" defTabSz="729817"/>
              <a:r>
                <a:rPr lang="en-US" sz="2058" b="0" baseline="0" dirty="0" smtClean="0">
                  <a:solidFill>
                    <a:schemeClr val="bg1"/>
                  </a:solidFill>
                  <a:latin typeface="Trebuchet MS" pitchFamily="34" charset="0"/>
                </a:rPr>
                <a:t>	</a:t>
              </a:r>
              <a:r>
                <a:rPr lang="en-US" sz="2058" b="0" baseline="0" dirty="0" smtClean="0">
                  <a:solidFill>
                    <a:schemeClr val="bg1">
                      <a:lumMod val="75000"/>
                    </a:schemeClr>
                  </a:solidFill>
                  <a:latin typeface="Trebuchet MS" pitchFamily="34" charset="0"/>
                </a:rPr>
                <a:t>As you work on your poster zoom in and out to the level that is more comfortable to you. </a:t>
              </a:r>
            </a:p>
            <a:p>
              <a:pPr marL="1623026" indent="-1623026" algn="l" defTabSz="729817"/>
              <a:r>
                <a:rPr lang="en-US" sz="2058" b="1" baseline="0" dirty="0" smtClean="0">
                  <a:solidFill>
                    <a:schemeClr val="bg1">
                      <a:lumMod val="75000"/>
                    </a:schemeClr>
                  </a:solidFill>
                  <a:latin typeface="Trebuchet MS" pitchFamily="34" charset="0"/>
                </a:rPr>
                <a:t>	</a:t>
              </a:r>
              <a:r>
                <a:rPr lang="en-US" sz="2058" b="0" baseline="0" dirty="0" smtClean="0">
                  <a:solidFill>
                    <a:schemeClr val="bg1">
                      <a:lumMod val="75000"/>
                    </a:schemeClr>
                  </a:solidFill>
                  <a:latin typeface="Trebuchet MS" pitchFamily="34" charset="0"/>
                </a:rPr>
                <a:t>Go to VIEW &gt; ZOOM.</a:t>
              </a:r>
            </a:p>
            <a:p>
              <a:pPr algn="l"/>
              <a:endParaRPr lang="en-US" sz="2402" b="0"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Title, Authors, and Affiliations</a:t>
              </a:r>
            </a:p>
            <a:p>
              <a:pPr algn="l"/>
              <a:r>
                <a:rPr lang="en-US" sz="2058"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058"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058" b="0" spc="0" baseline="0" dirty="0" smtClean="0">
                <a:solidFill>
                  <a:schemeClr val="bg1">
                    <a:lumMod val="75000"/>
                  </a:schemeClr>
                </a:solidFill>
                <a:latin typeface="Trebuchet MS" pitchFamily="34" charset="0"/>
              </a:endParaRPr>
            </a:p>
            <a:p>
              <a:pPr algn="l"/>
              <a:r>
                <a:rPr lang="en-US" sz="2058" b="1" spc="257" baseline="0" dirty="0" smtClean="0">
                  <a:solidFill>
                    <a:srgbClr val="FFC000"/>
                  </a:solidFill>
                  <a:latin typeface="Trebuchet MS" pitchFamily="34" charset="0"/>
                </a:rPr>
                <a:t>TIP</a:t>
              </a:r>
              <a:r>
                <a:rPr lang="en-US" sz="2058" b="1" baseline="0" dirty="0" smtClean="0">
                  <a:solidFill>
                    <a:srgbClr val="FFC000"/>
                  </a:solidFill>
                  <a:latin typeface="Trebuchet MS" pitchFamily="34" charset="0"/>
                </a:rPr>
                <a:t>: </a:t>
              </a:r>
              <a:r>
                <a:rPr lang="en-US" sz="2058"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402" b="1" baseline="0" dirty="0" smtClean="0">
                  <a:solidFill>
                    <a:schemeClr val="bg1"/>
                  </a:solidFill>
                  <a:latin typeface="Trebuchet MS" pitchFamily="34" charset="0"/>
                </a:rPr>
                <a:t/>
              </a:r>
              <a:br>
                <a:rPr lang="en-US" sz="2402" b="1" baseline="0" dirty="0" smtClean="0">
                  <a:solidFill>
                    <a:schemeClr val="bg1"/>
                  </a:solidFill>
                  <a:latin typeface="Trebuchet MS" pitchFamily="34" charset="0"/>
                </a:rPr>
              </a:br>
              <a:endParaRPr lang="en-US" sz="2402" b="1" dirty="0" smtClean="0">
                <a:solidFill>
                  <a:schemeClr val="bg1"/>
                </a:solidFill>
                <a:latin typeface="Trebuchet MS" pitchFamily="34" charset="0"/>
              </a:endParaRPr>
            </a:p>
            <a:p>
              <a:pPr algn="ctr"/>
              <a:endParaRPr lang="en-US" sz="2402" b="1" dirty="0" smtClean="0">
                <a:solidFill>
                  <a:srgbClr val="FFC000"/>
                </a:solidFill>
                <a:latin typeface="Trebuchet MS" pitchFamily="34" charset="0"/>
              </a:endParaRPr>
            </a:p>
            <a:p>
              <a:pPr algn="ctr"/>
              <a:endParaRPr lang="en-US" sz="2402" b="1" dirty="0" smtClean="0">
                <a:solidFill>
                  <a:srgbClr val="FFC000"/>
                </a:solidFill>
                <a:latin typeface="Trebuchet MS" pitchFamily="34" charset="0"/>
              </a:endParaRPr>
            </a:p>
            <a:p>
              <a:pPr algn="ctr"/>
              <a:r>
                <a:rPr lang="en-US" sz="2745" b="1" dirty="0" smtClean="0">
                  <a:solidFill>
                    <a:srgbClr val="FFC000"/>
                  </a:solidFill>
                  <a:latin typeface="Trebuchet MS" pitchFamily="34" charset="0"/>
                </a:rPr>
                <a:t>Adding Logos</a:t>
              </a:r>
              <a:r>
                <a:rPr lang="en-US" sz="2745" b="1" baseline="0" dirty="0" smtClean="0">
                  <a:solidFill>
                    <a:srgbClr val="FFC000"/>
                  </a:solidFill>
                  <a:latin typeface="Trebuchet MS" pitchFamily="34" charset="0"/>
                </a:rPr>
                <a:t> / Seals</a:t>
              </a:r>
            </a:p>
            <a:p>
              <a:pPr algn="l"/>
              <a:r>
                <a:rPr lang="en-US" sz="2058"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058" b="0" spc="257" baseline="0" dirty="0" smtClean="0">
                <a:solidFill>
                  <a:schemeClr val="bg1">
                    <a:lumMod val="75000"/>
                  </a:schemeClr>
                </a:solidFill>
                <a:latin typeface="Trebuchet MS" pitchFamily="34" charset="0"/>
              </a:endParaRPr>
            </a:p>
            <a:p>
              <a:pPr algn="l"/>
              <a:r>
                <a:rPr lang="en-US" sz="2058" b="1" spc="257" baseline="0" dirty="0" smtClean="0">
                  <a:solidFill>
                    <a:srgbClr val="FFC000"/>
                  </a:solidFill>
                  <a:latin typeface="Trebuchet MS" pitchFamily="34" charset="0"/>
                </a:rPr>
                <a:t>TIP:</a:t>
              </a:r>
              <a:r>
                <a:rPr lang="en-US" sz="2058" b="1" spc="0" baseline="0" dirty="0" smtClean="0">
                  <a:solidFill>
                    <a:srgbClr val="FFC000"/>
                  </a:solidFill>
                  <a:latin typeface="Trebuchet MS" pitchFamily="34" charset="0"/>
                </a:rPr>
                <a:t> </a:t>
              </a:r>
              <a:r>
                <a:rPr lang="en-US" sz="2058" b="0" baseline="0" dirty="0" smtClean="0">
                  <a:solidFill>
                    <a:schemeClr val="bg1">
                      <a:lumMod val="75000"/>
                    </a:schemeClr>
                  </a:solidFill>
                  <a:latin typeface="Trebuchet MS" pitchFamily="34" charset="0"/>
                </a:rPr>
                <a:t>See if your school’s logo is available on our free poster templates page.</a:t>
              </a:r>
            </a:p>
            <a:p>
              <a:pPr algn="l"/>
              <a:endParaRPr lang="en-US" sz="2058" b="0" baseline="0" dirty="0" smtClean="0">
                <a:latin typeface="Trebuchet MS" pitchFamily="34" charset="0"/>
              </a:endParaRPr>
            </a:p>
            <a:p>
              <a:pPr algn="ctr"/>
              <a:r>
                <a:rPr lang="en-US" sz="2745" b="1" baseline="0" dirty="0" smtClean="0">
                  <a:solidFill>
                    <a:srgbClr val="FFC000"/>
                  </a:solidFill>
                  <a:latin typeface="Trebuchet MS" pitchFamily="34" charset="0"/>
                </a:rPr>
                <a:t>Photographs / Graphics</a:t>
              </a:r>
            </a:p>
            <a:p>
              <a:pPr algn="l" defTabSz="838745"/>
              <a:r>
                <a:rPr lang="en-US" sz="2058"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058" b="0" spc="0" baseline="0" dirty="0" smtClean="0">
                  <a:solidFill>
                    <a:schemeClr val="bg1">
                      <a:lumMod val="75000"/>
                    </a:schemeClr>
                  </a:solidFill>
                  <a:latin typeface="Trebuchet MS" pitchFamily="34" charset="0"/>
                </a:rPr>
                <a:t>disproportionally.</a:t>
              </a:r>
            </a:p>
            <a:p>
              <a:pPr algn="l" defTabSz="838745"/>
              <a:endParaRPr lang="en-US" sz="2058" b="0" baseline="0" dirty="0" smtClean="0">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r>
                <a:rPr lang="en-US" sz="2745" b="1" baseline="0" dirty="0" smtClean="0">
                  <a:solidFill>
                    <a:srgbClr val="FFC000"/>
                  </a:solidFill>
                  <a:latin typeface="Trebuchet MS" pitchFamily="34" charset="0"/>
                </a:rPr>
                <a:t>Image Quality Check</a:t>
              </a:r>
            </a:p>
            <a:p>
              <a:pPr lvl="0" algn="l" defTabSz="838745"/>
              <a:r>
                <a:rPr lang="en-US" sz="2058" b="0" baseline="0" dirty="0" smtClean="0">
                  <a:solidFill>
                    <a:schemeClr val="bg1">
                      <a:lumMod val="75000"/>
                    </a:schemeClr>
                  </a:solidFill>
                  <a:latin typeface="Trebuchet MS" pitchFamily="34" charset="0"/>
                </a:rPr>
                <a:t>Zoom in and look at your images at 100% magnification. If they look good they will print well. </a:t>
              </a:r>
              <a:endParaRPr lang="en-US" sz="2402" b="0" dirty="0" smtClean="0">
                <a:latin typeface="Trebuchet MS" pitchFamily="34" charset="0"/>
              </a:endParaRPr>
            </a:p>
          </p:txBody>
        </p:sp>
        <p:cxnSp>
          <p:nvCxnSpPr>
            <p:cNvPr id="28" name="Straight Connector 27"/>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userDrawn="1"/>
          </p:nvPicPr>
          <p:blipFill>
            <a:blip r:embed="rId4"/>
            <a:stretch>
              <a:fillRect/>
            </a:stretch>
          </p:blipFill>
          <p:spPr>
            <a:xfrm>
              <a:off x="-10740740" y="10261718"/>
              <a:ext cx="1597666" cy="1201935"/>
            </a:xfrm>
            <a:prstGeom prst="rect">
              <a:avLst/>
            </a:prstGeom>
          </p:spPr>
        </p:pic>
        <p:pic>
          <p:nvPicPr>
            <p:cNvPr id="34" name="Picture 33"/>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36" name="Group 35"/>
            <p:cNvGrpSpPr/>
            <p:nvPr userDrawn="1"/>
          </p:nvGrpSpPr>
          <p:grpSpPr>
            <a:xfrm>
              <a:off x="-9744993" y="23540960"/>
              <a:ext cx="7531182" cy="2300797"/>
              <a:chOff x="-4470427" y="11016658"/>
              <a:chExt cx="3470785" cy="1057084"/>
            </a:xfrm>
          </p:grpSpPr>
          <p:grpSp>
            <p:nvGrpSpPr>
              <p:cNvPr id="44" name="Group 43"/>
              <p:cNvGrpSpPr/>
              <p:nvPr userDrawn="1"/>
            </p:nvGrpSpPr>
            <p:grpSpPr>
              <a:xfrm>
                <a:off x="-2783495" y="11060882"/>
                <a:ext cx="624431" cy="877420"/>
                <a:chOff x="-3958697" y="11117435"/>
                <a:chExt cx="779338" cy="1257338"/>
              </a:xfrm>
            </p:grpSpPr>
            <p:pic>
              <p:nvPicPr>
                <p:cNvPr id="55" name="Picture 54"/>
                <p:cNvPicPr>
                  <a:picLocks noChangeAspect="1"/>
                </p:cNvPicPr>
                <p:nvPr userDrawn="1"/>
              </p:nvPicPr>
              <p:blipFill>
                <a:blip r:embed="rId6"/>
                <a:stretch>
                  <a:fillRect/>
                </a:stretch>
              </p:blipFill>
              <p:spPr>
                <a:xfrm>
                  <a:off x="-3948160" y="11117435"/>
                  <a:ext cx="768801" cy="1090857"/>
                </a:xfrm>
                <a:prstGeom prst="rect">
                  <a:avLst/>
                </a:prstGeom>
              </p:spPr>
            </p:pic>
            <p:sp>
              <p:nvSpPr>
                <p:cNvPr id="56" name="TextBox 55"/>
                <p:cNvSpPr txBox="1"/>
                <p:nvPr userDrawn="1"/>
              </p:nvSpPr>
              <p:spPr>
                <a:xfrm>
                  <a:off x="-3958697" y="12114178"/>
                  <a:ext cx="779337" cy="260595"/>
                </a:xfrm>
                <a:prstGeom prst="rect">
                  <a:avLst/>
                </a:prstGeom>
                <a:solidFill>
                  <a:schemeClr val="accent1"/>
                </a:solidFill>
                <a:ln>
                  <a:noFill/>
                </a:ln>
              </p:spPr>
              <p:txBody>
                <a:bodyPr wrap="square" lIns="91440" tIns="91440" rIns="91440" bIns="91440" rtlCol="0">
                  <a:spAutoFit/>
                </a:bodyPr>
                <a:lstStyle/>
                <a:p>
                  <a:pPr algn="ctr"/>
                  <a:r>
                    <a:rPr lang="en-US" sz="1372" b="1" dirty="0" smtClean="0">
                      <a:solidFill>
                        <a:schemeClr val="tx1"/>
                      </a:solidFill>
                    </a:rPr>
                    <a:t>ORIGINAL</a:t>
                  </a:r>
                  <a:endParaRPr lang="en-US" sz="1372" b="1" dirty="0">
                    <a:solidFill>
                      <a:schemeClr val="tx1"/>
                    </a:solidFill>
                  </a:endParaRPr>
                </a:p>
              </p:txBody>
            </p:sp>
          </p:grpSp>
          <p:grpSp>
            <p:nvGrpSpPr>
              <p:cNvPr id="45" name="Group 44"/>
              <p:cNvGrpSpPr/>
              <p:nvPr userDrawn="1"/>
            </p:nvGrpSpPr>
            <p:grpSpPr>
              <a:xfrm>
                <a:off x="-2033159" y="11060890"/>
                <a:ext cx="1033517" cy="879452"/>
                <a:chOff x="-2921738" y="11200127"/>
                <a:chExt cx="1420279" cy="1208559"/>
              </a:xfrm>
            </p:grpSpPr>
            <p:pic>
              <p:nvPicPr>
                <p:cNvPr id="53" name="Picture 52"/>
                <p:cNvPicPr>
                  <a:picLocks noChangeAspect="1"/>
                </p:cNvPicPr>
                <p:nvPr userDrawn="1"/>
              </p:nvPicPr>
              <p:blipFill>
                <a:blip r:embed="rId6"/>
                <a:stretch>
                  <a:fillRect/>
                </a:stretch>
              </p:blipFill>
              <p:spPr>
                <a:xfrm>
                  <a:off x="-2921738" y="11200127"/>
                  <a:ext cx="1420279" cy="1029694"/>
                </a:xfrm>
                <a:prstGeom prst="rect">
                  <a:avLst/>
                </a:prstGeom>
              </p:spPr>
            </p:pic>
            <p:sp>
              <p:nvSpPr>
                <p:cNvPr id="54" name="TextBox 53"/>
                <p:cNvSpPr txBox="1"/>
                <p:nvPr userDrawn="1"/>
              </p:nvSpPr>
              <p:spPr>
                <a:xfrm>
                  <a:off x="-2918991" y="12175418"/>
                  <a:ext cx="1417532" cy="233268"/>
                </a:xfrm>
                <a:prstGeom prst="rect">
                  <a:avLst/>
                </a:prstGeom>
                <a:solidFill>
                  <a:srgbClr val="FF0000"/>
                </a:solidFill>
              </p:spPr>
              <p:txBody>
                <a:bodyPr wrap="square" lIns="457200" tIns="91440" rIns="457200" bIns="91440" rtlCol="0">
                  <a:spAutoFit/>
                </a:bodyPr>
                <a:lstStyle/>
                <a:p>
                  <a:pPr algn="ctr"/>
                  <a:r>
                    <a:rPr lang="en-US" sz="1201" b="1" dirty="0" smtClean="0">
                      <a:solidFill>
                        <a:schemeClr val="bg1"/>
                      </a:solidFill>
                    </a:rPr>
                    <a:t>DISTORTED</a:t>
                  </a:r>
                  <a:endParaRPr lang="en-US" sz="600" b="1" dirty="0">
                    <a:solidFill>
                      <a:schemeClr val="bg1"/>
                    </a:solidFill>
                  </a:endParaRPr>
                </a:p>
              </p:txBody>
            </p:sp>
          </p:grpSp>
          <p:pic>
            <p:nvPicPr>
              <p:cNvPr id="46" name="Picture 45"/>
              <p:cNvPicPr>
                <a:picLocks noChangeAspect="1"/>
              </p:cNvPicPr>
              <p:nvPr userDrawn="1"/>
            </p:nvPicPr>
            <p:blipFill>
              <a:blip r:embed="rId7"/>
              <a:stretch>
                <a:fillRect/>
              </a:stretch>
            </p:blipFill>
            <p:spPr>
              <a:xfrm>
                <a:off x="-4470427" y="11016658"/>
                <a:ext cx="1098742" cy="847761"/>
              </a:xfrm>
              <a:prstGeom prst="rect">
                <a:avLst/>
              </a:prstGeom>
            </p:spPr>
          </p:pic>
          <p:sp>
            <p:nvSpPr>
              <p:cNvPr id="52" name="TextBox 51"/>
              <p:cNvSpPr txBox="1"/>
              <p:nvPr userDrawn="1"/>
            </p:nvSpPr>
            <p:spPr>
              <a:xfrm>
                <a:off x="-4440600" y="11665645"/>
                <a:ext cx="1035685" cy="408097"/>
              </a:xfrm>
              <a:prstGeom prst="rect">
                <a:avLst/>
              </a:prstGeom>
              <a:noFill/>
            </p:spPr>
            <p:txBody>
              <a:bodyPr wrap="square" lIns="457200" tIns="457200" rIns="457200" bIns="0" rtlCol="0">
                <a:spAutoFit/>
              </a:bodyPr>
              <a:lstStyle/>
              <a:p>
                <a:pPr algn="ctr"/>
                <a:r>
                  <a:rPr lang="en-US" sz="1372" dirty="0" smtClean="0">
                    <a:solidFill>
                      <a:schemeClr val="bg1"/>
                    </a:solidFill>
                  </a:rPr>
                  <a:t>Corner</a:t>
                </a:r>
                <a:r>
                  <a:rPr lang="en-US" sz="1372" baseline="0" dirty="0" smtClean="0">
                    <a:solidFill>
                      <a:schemeClr val="bg1"/>
                    </a:solidFill>
                  </a:rPr>
                  <a:t> handles</a:t>
                </a:r>
                <a:endParaRPr lang="en-US" sz="1372" dirty="0">
                  <a:solidFill>
                    <a:schemeClr val="bg1"/>
                  </a:solidFill>
                </a:endParaRPr>
              </a:p>
            </p:txBody>
          </p:sp>
        </p:grpSp>
        <p:grpSp>
          <p:nvGrpSpPr>
            <p:cNvPr id="37" name="Group 36"/>
            <p:cNvGrpSpPr/>
            <p:nvPr userDrawn="1"/>
          </p:nvGrpSpPr>
          <p:grpSpPr>
            <a:xfrm>
              <a:off x="-10406433" y="27751412"/>
              <a:ext cx="9338290" cy="2453251"/>
              <a:chOff x="-4758517" y="12734137"/>
              <a:chExt cx="4303600" cy="1127128"/>
            </a:xfrm>
          </p:grpSpPr>
          <p:graphicFrame>
            <p:nvGraphicFramePr>
              <p:cNvPr id="39" name="Object 38"/>
              <p:cNvGraphicFramePr>
                <a:graphicFrameLocks noChangeAspect="1"/>
              </p:cNvGraphicFramePr>
              <p:nvPr userDrawn="1">
                <p:extLst>
                  <p:ext uri="{D42A27DB-BD31-4B8C-83A1-F6EECF244321}">
                    <p14:modId xmlns:p14="http://schemas.microsoft.com/office/powerpoint/2010/main" val="1530411269"/>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2294"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41" name="Object 40"/>
              <p:cNvGraphicFramePr>
                <a:graphicFrameLocks noChangeAspect="1"/>
              </p:cNvGraphicFramePr>
              <p:nvPr userDrawn="1">
                <p:extLst>
                  <p:ext uri="{D42A27DB-BD31-4B8C-83A1-F6EECF244321}">
                    <p14:modId xmlns:p14="http://schemas.microsoft.com/office/powerpoint/2010/main" val="666353314"/>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2295"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42" name="TextBox 41"/>
              <p:cNvSpPr txBox="1"/>
              <p:nvPr userDrawn="1"/>
            </p:nvSpPr>
            <p:spPr>
              <a:xfrm rot="16200000">
                <a:off x="-5235785" y="13211405"/>
                <a:ext cx="1117601" cy="163065"/>
              </a:xfrm>
              <a:prstGeom prst="rect">
                <a:avLst/>
              </a:prstGeom>
              <a:noFill/>
            </p:spPr>
            <p:txBody>
              <a:bodyPr wrap="square" lIns="91440" tIns="91440" rIns="91440" bIns="0" rtlCol="0">
                <a:spAutoFit/>
              </a:bodyPr>
              <a:lstStyle/>
              <a:p>
                <a:pPr algn="ctr"/>
                <a:r>
                  <a:rPr lang="en-US" sz="1372" dirty="0" smtClean="0">
                    <a:solidFill>
                      <a:srgbClr val="92D050"/>
                    </a:solidFill>
                  </a:rPr>
                  <a:t>Good</a:t>
                </a:r>
                <a:r>
                  <a:rPr lang="en-US" sz="1372" baseline="0" dirty="0" smtClean="0">
                    <a:solidFill>
                      <a:srgbClr val="92D050"/>
                    </a:solidFill>
                  </a:rPr>
                  <a:t> </a:t>
                </a:r>
                <a:r>
                  <a:rPr lang="en-US" sz="1372" baseline="0" dirty="0" smtClean="0">
                    <a:solidFill>
                      <a:schemeClr val="bg1"/>
                    </a:solidFill>
                  </a:rPr>
                  <a:t>printing quality</a:t>
                </a:r>
                <a:endParaRPr lang="en-US" sz="1372" dirty="0">
                  <a:solidFill>
                    <a:schemeClr val="bg1"/>
                  </a:solidFill>
                </a:endParaRPr>
              </a:p>
            </p:txBody>
          </p:sp>
          <p:sp>
            <p:nvSpPr>
              <p:cNvPr id="43" name="TextBox 42"/>
              <p:cNvSpPr txBox="1"/>
              <p:nvPr userDrawn="1"/>
            </p:nvSpPr>
            <p:spPr>
              <a:xfrm rot="16200000">
                <a:off x="-1095250" y="13220932"/>
                <a:ext cx="1117601" cy="163065"/>
              </a:xfrm>
              <a:prstGeom prst="rect">
                <a:avLst/>
              </a:prstGeom>
              <a:noFill/>
            </p:spPr>
            <p:txBody>
              <a:bodyPr wrap="square" lIns="91440" tIns="91440" rIns="91440" bIns="0" rtlCol="0">
                <a:spAutoFit/>
              </a:bodyPr>
              <a:lstStyle/>
              <a:p>
                <a:pPr algn="ctr"/>
                <a:r>
                  <a:rPr lang="en-US" sz="1372" dirty="0" smtClean="0">
                    <a:solidFill>
                      <a:srgbClr val="FF0000"/>
                    </a:solidFill>
                  </a:rPr>
                  <a:t>Bad </a:t>
                </a:r>
                <a:r>
                  <a:rPr lang="en-US" sz="1372" dirty="0" smtClean="0">
                    <a:solidFill>
                      <a:schemeClr val="bg1"/>
                    </a:solidFill>
                  </a:rPr>
                  <a:t>printing quality</a:t>
                </a:r>
                <a:endParaRPr lang="en-US" sz="1372" dirty="0">
                  <a:solidFill>
                    <a:schemeClr val="bg1"/>
                  </a:solidFill>
                </a:endParaRPr>
              </a:p>
            </p:txBody>
          </p:sp>
        </p:grpSp>
      </p:grpSp>
      <p:grpSp>
        <p:nvGrpSpPr>
          <p:cNvPr id="57" name="Group 56"/>
          <p:cNvGrpSpPr/>
          <p:nvPr userDrawn="1"/>
        </p:nvGrpSpPr>
        <p:grpSpPr>
          <a:xfrm>
            <a:off x="44272430" y="-54799"/>
            <a:ext cx="9488006" cy="32814449"/>
            <a:chOff x="44157839" y="-55065"/>
            <a:chExt cx="11062139" cy="32973465"/>
          </a:xfrm>
        </p:grpSpPr>
        <p:sp>
          <p:nvSpPr>
            <p:cNvPr id="58" name="Rectangle 57"/>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3431" b="1" spc="515" dirty="0" smtClean="0">
                  <a:solidFill>
                    <a:schemeClr val="bg1"/>
                  </a:solidFill>
                  <a:latin typeface="Trebuchet MS" pitchFamily="34" charset="0"/>
                </a:rPr>
                <a:t>QUICK START (cont.)</a:t>
              </a:r>
            </a:p>
            <a:p>
              <a:pPr algn="ctr"/>
              <a:endParaRPr lang="en-US" sz="3088" b="1"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How to change the template color theme</a:t>
              </a:r>
            </a:p>
            <a:p>
              <a:pPr marL="0" marR="0" lvl="2" indent="0" algn="l" defTabSz="98035" rtl="0" eaLnBrk="1" fontAlgn="auto" latinLnBrk="0" hangingPunct="1">
                <a:lnSpc>
                  <a:spcPct val="100000"/>
                </a:lnSpc>
                <a:spcBef>
                  <a:spcPts val="0"/>
                </a:spcBef>
                <a:spcAft>
                  <a:spcPts val="0"/>
                </a:spcAft>
                <a:buClrTx/>
                <a:buSzTx/>
                <a:buFontTx/>
                <a:buNone/>
                <a:tabLst/>
                <a:defRPr/>
              </a:pPr>
              <a:r>
                <a:rPr lang="en-US" sz="2058"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058" b="0" spc="0" baseline="0" dirty="0" smtClean="0">
                  <a:solidFill>
                    <a:schemeClr val="bg1">
                      <a:lumMod val="75000"/>
                    </a:schemeClr>
                  </a:solidFill>
                  <a:latin typeface="Trebuchet MS" pitchFamily="34" charset="0"/>
                </a:rPr>
                <a:t>also create your own color theme.</a:t>
              </a:r>
            </a:p>
            <a:p>
              <a:pPr marL="0" marR="0" lvl="2" indent="0" algn="l" defTabSz="98035" rtl="0" eaLnBrk="1" fontAlgn="auto" latinLnBrk="0" hangingPunct="1">
                <a:lnSpc>
                  <a:spcPct val="100000"/>
                </a:lnSpc>
                <a:spcBef>
                  <a:spcPts val="0"/>
                </a:spcBef>
                <a:spcAft>
                  <a:spcPts val="0"/>
                </a:spcAft>
                <a:buClrTx/>
                <a:buSzTx/>
                <a:buFontTx/>
                <a:buNone/>
                <a:tabLst/>
                <a:defRPr/>
              </a:pPr>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r>
                <a:rPr lang="en-US" sz="2058"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98035"/>
              <a:endParaRPr lang="en-US" sz="2058" b="0" baseline="0" dirty="0" smtClean="0">
                <a:solidFill>
                  <a:schemeClr val="bg1">
                    <a:lumMod val="75000"/>
                  </a:schemeClr>
                </a:solidFill>
                <a:latin typeface="Trebuchet MS" pitchFamily="34" charset="0"/>
              </a:endParaRPr>
            </a:p>
            <a:p>
              <a:pPr algn="ctr"/>
              <a:r>
                <a:rPr lang="en-US" sz="2745" b="1" baseline="0" dirty="0" smtClean="0">
                  <a:solidFill>
                    <a:srgbClr val="FFC000"/>
                  </a:solidFill>
                  <a:latin typeface="Trebuchet MS" pitchFamily="34" charset="0"/>
                </a:rPr>
                <a:t>How to add Text</a:t>
              </a:r>
            </a:p>
            <a:p>
              <a:pPr marL="2800809" lvl="2" indent="0" algn="l" defTabSz="98035"/>
              <a:r>
                <a:rPr lang="en-US" sz="2058"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302281" lvl="2" indent="0" algn="l" defTabSz="98035"/>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lang="en-US" sz="2058" b="0" baseline="0" dirty="0" smtClean="0">
                  <a:solidFill>
                    <a:schemeClr val="bg1">
                      <a:lumMod val="75000"/>
                    </a:schemeClr>
                  </a:solidFill>
                  <a:latin typeface="Trebuchet MS" pitchFamily="34" charset="0"/>
                </a:rPr>
                <a:t> </a:t>
              </a:r>
              <a:r>
                <a:rPr kumimoji="0" lang="en-US" sz="2745"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058" b="0" baseline="0" dirty="0" smtClean="0">
                <a:solidFill>
                  <a:schemeClr val="bg1">
                    <a:lumMod val="75000"/>
                  </a:schemeClr>
                </a:solidFill>
                <a:latin typeface="Trebuchet MS" pitchFamily="34" charset="0"/>
              </a:endParaRPr>
            </a:p>
            <a:p>
              <a:pPr marL="1302281" lvl="2" indent="0" algn="l" defTabSz="98035"/>
              <a:endParaRPr lang="en-US" sz="2058" b="0" baseline="0" dirty="0" smtClean="0">
                <a:solidFill>
                  <a:schemeClr val="bg1">
                    <a:lumMod val="75000"/>
                  </a:schemeClr>
                </a:solidFill>
                <a:latin typeface="Trebuchet MS" pitchFamily="34" charset="0"/>
              </a:endParaRPr>
            </a:p>
            <a:p>
              <a:pPr algn="ctr"/>
              <a:r>
                <a:rPr lang="en-US" sz="2745" b="1" baseline="0" dirty="0" smtClean="0">
                  <a:solidFill>
                    <a:srgbClr val="FFC000"/>
                  </a:solidFill>
                  <a:latin typeface="Trebuchet MS" pitchFamily="34" charset="0"/>
                </a:rPr>
                <a:t>How to add Tables</a:t>
              </a:r>
            </a:p>
            <a:p>
              <a:pPr marL="1484143" lvl="1" indent="0" algn="l" defTabSz="98035"/>
              <a:r>
                <a:rPr lang="en-US" sz="2058" b="0" baseline="0" dirty="0" smtClean="0">
                  <a:solidFill>
                    <a:schemeClr val="bg1">
                      <a:lumMod val="75000"/>
                    </a:schemeClr>
                  </a:solidFill>
                  <a:latin typeface="Trebuchet MS" pitchFamily="34" charset="0"/>
                </a:rPr>
                <a:t>To add a table from scratch go to the INSERT menu and </a:t>
              </a:r>
              <a:br>
                <a:rPr lang="en-US" sz="2058" b="0" baseline="0" dirty="0" smtClean="0">
                  <a:solidFill>
                    <a:schemeClr val="bg1">
                      <a:lumMod val="75000"/>
                    </a:schemeClr>
                  </a:solidFill>
                  <a:latin typeface="Trebuchet MS" pitchFamily="34" charset="0"/>
                </a:rPr>
              </a:br>
              <a:r>
                <a:rPr lang="en-US" sz="2058" b="0" baseline="0" dirty="0" smtClean="0">
                  <a:solidFill>
                    <a:schemeClr val="bg1">
                      <a:lumMod val="75000"/>
                    </a:schemeClr>
                  </a:solidFill>
                  <a:latin typeface="Trebuchet MS" pitchFamily="34" charset="0"/>
                </a:rPr>
                <a:t>click on TABLE. A drop-down box will help you select rows and columns. </a:t>
              </a:r>
            </a:p>
            <a:p>
              <a:pPr marL="0" lvl="0" indent="0" algn="l" defTabSz="98035"/>
              <a:r>
                <a:rPr lang="en-US" sz="2058"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98035"/>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302281" rtl="0" eaLnBrk="1" fontAlgn="auto" latinLnBrk="0" hangingPunct="1">
                <a:lnSpc>
                  <a:spcPct val="100000"/>
                </a:lnSpc>
                <a:spcBef>
                  <a:spcPts val="0"/>
                </a:spcBef>
                <a:spcAft>
                  <a:spcPts val="0"/>
                </a:spcAft>
                <a:buClrTx/>
                <a:buSzTx/>
                <a:buFontTx/>
                <a:buNone/>
                <a:tabLst/>
                <a:defRPr/>
              </a:pPr>
              <a:endParaRPr kumimoji="0" lang="en-US" sz="2745"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98035" rtl="0" eaLnBrk="1" fontAlgn="auto" latinLnBrk="0" hangingPunct="1">
                <a:lnSpc>
                  <a:spcPct val="100000"/>
                </a:lnSpc>
                <a:spcBef>
                  <a:spcPts val="0"/>
                </a:spcBef>
                <a:spcAft>
                  <a:spcPts val="0"/>
                </a:spcAft>
                <a:buClrTx/>
                <a:buSzTx/>
                <a:buFontTx/>
                <a:buNone/>
                <a:tabLst/>
                <a:defRPr/>
              </a:pPr>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402"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59" name="Object 58"/>
            <p:cNvGraphicFramePr>
              <a:graphicFrameLocks noChangeAspect="1"/>
            </p:cNvGraphicFramePr>
            <p:nvPr userDrawn="1">
              <p:extLst>
                <p:ext uri="{D42A27DB-BD31-4B8C-83A1-F6EECF244321}">
                  <p14:modId xmlns:p14="http://schemas.microsoft.com/office/powerpoint/2010/main" val="189960610"/>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2296"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60" name="Picture 59"/>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61" name="Object 60"/>
            <p:cNvGraphicFramePr>
              <a:graphicFrameLocks noChangeAspect="1"/>
            </p:cNvGraphicFramePr>
            <p:nvPr userDrawn="1">
              <p:extLst>
                <p:ext uri="{D42A27DB-BD31-4B8C-83A1-F6EECF244321}">
                  <p14:modId xmlns:p14="http://schemas.microsoft.com/office/powerpoint/2010/main" val="3304899307"/>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2297"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62" name="Group 61"/>
            <p:cNvGrpSpPr/>
            <p:nvPr userDrawn="1"/>
          </p:nvGrpSpPr>
          <p:grpSpPr>
            <a:xfrm>
              <a:off x="44487207" y="29414560"/>
              <a:ext cx="10354213" cy="1265612"/>
              <a:chOff x="44200453" y="28362386"/>
              <a:chExt cx="9771399" cy="1090622"/>
            </a:xfrm>
          </p:grpSpPr>
          <p:sp>
            <p:nvSpPr>
              <p:cNvPr id="64" name="Rounded Rectangle 63"/>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pic>
            <p:nvPicPr>
              <p:cNvPr id="65"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66" name="TextBox 65"/>
              <p:cNvSpPr txBox="1"/>
              <p:nvPr userDrawn="1"/>
            </p:nvSpPr>
            <p:spPr>
              <a:xfrm>
                <a:off x="45300663" y="28552305"/>
                <a:ext cx="8671189" cy="625370"/>
              </a:xfrm>
              <a:prstGeom prst="rect">
                <a:avLst/>
              </a:prstGeom>
              <a:noFill/>
              <a:ln>
                <a:noFill/>
              </a:ln>
            </p:spPr>
            <p:txBody>
              <a:bodyPr wrap="square" rtlCol="0">
                <a:spAutoFit/>
              </a:bodyPr>
              <a:lstStyle/>
              <a:p>
                <a:r>
                  <a:rPr lang="en-US" sz="2058" dirty="0" smtClean="0">
                    <a:solidFill>
                      <a:schemeClr val="tx2"/>
                    </a:solidFill>
                    <a:latin typeface="Trebuchet MS" pitchFamily="34" charset="0"/>
                  </a:rPr>
                  <a:t>Student</a:t>
                </a:r>
                <a:r>
                  <a:rPr lang="en-US" sz="2058" baseline="0" dirty="0" smtClean="0">
                    <a:solidFill>
                      <a:schemeClr val="tx2"/>
                    </a:solidFill>
                    <a:latin typeface="Trebuchet MS" pitchFamily="34" charset="0"/>
                  </a:rPr>
                  <a:t> discounts are available on our </a:t>
                </a:r>
                <a:r>
                  <a:rPr lang="en-US" sz="2058" baseline="0" dirty="0" err="1" smtClean="0">
                    <a:solidFill>
                      <a:schemeClr val="tx2"/>
                    </a:solidFill>
                    <a:latin typeface="Trebuchet MS" pitchFamily="34" charset="0"/>
                  </a:rPr>
                  <a:t>Facebook</a:t>
                </a:r>
                <a:r>
                  <a:rPr lang="en-US" sz="2058" baseline="0" dirty="0" smtClean="0">
                    <a:solidFill>
                      <a:schemeClr val="tx2"/>
                    </a:solidFill>
                    <a:latin typeface="Trebuchet MS" pitchFamily="34" charset="0"/>
                  </a:rPr>
                  <a:t> page.</a:t>
                </a:r>
                <a:br>
                  <a:rPr lang="en-US" sz="2058" baseline="0" dirty="0" smtClean="0">
                    <a:solidFill>
                      <a:schemeClr val="tx2"/>
                    </a:solidFill>
                    <a:latin typeface="Trebuchet MS" pitchFamily="34" charset="0"/>
                  </a:rPr>
                </a:br>
                <a:r>
                  <a:rPr lang="en-US" sz="2058" baseline="0" dirty="0" smtClean="0">
                    <a:solidFill>
                      <a:schemeClr val="tx2"/>
                    </a:solidFill>
                    <a:latin typeface="Trebuchet MS" pitchFamily="34" charset="0"/>
                  </a:rPr>
                  <a:t>Go to </a:t>
                </a:r>
                <a:r>
                  <a:rPr lang="en-US" sz="2058" u="sng" baseline="0" dirty="0" smtClean="0">
                    <a:solidFill>
                      <a:schemeClr val="tx2"/>
                    </a:solidFill>
                    <a:latin typeface="Trebuchet MS" pitchFamily="34" charset="0"/>
                  </a:rPr>
                  <a:t>PosterPresentations.com</a:t>
                </a:r>
                <a:r>
                  <a:rPr lang="en-US" sz="2058" baseline="0" dirty="0" smtClean="0">
                    <a:solidFill>
                      <a:schemeClr val="tx2"/>
                    </a:solidFill>
                    <a:latin typeface="Trebuchet MS" pitchFamily="34" charset="0"/>
                  </a:rPr>
                  <a:t> and click on the FB icon. </a:t>
                </a:r>
                <a:endParaRPr lang="en-US" sz="2058" dirty="0">
                  <a:solidFill>
                    <a:schemeClr val="tx2"/>
                  </a:solidFill>
                  <a:latin typeface="Trebuchet MS" pitchFamily="34" charset="0"/>
                </a:endParaRPr>
              </a:p>
            </p:txBody>
          </p:sp>
        </p:grpSp>
      </p:grpSp>
      <p:sp>
        <p:nvSpPr>
          <p:cNvPr id="51" name="TextBox 59"/>
          <p:cNvSpPr txBox="1"/>
          <p:nvPr userDrawn="1"/>
        </p:nvSpPr>
        <p:spPr>
          <a:xfrm>
            <a:off x="44554929" y="31021451"/>
            <a:ext cx="6543895" cy="1188694"/>
          </a:xfrm>
          <a:prstGeom prst="rect">
            <a:avLst/>
          </a:prstGeom>
          <a:noFill/>
        </p:spPr>
        <p:txBody>
          <a:bodyPr wrap="square" lIns="56011" tIns="28005" rIns="56011" bIns="28005" rtlCol="0">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pPr marL="241003" indent="-241003">
              <a:lnSpc>
                <a:spcPts val="2230"/>
              </a:lnSpc>
            </a:pPr>
            <a:r>
              <a:rPr lang="en-US" sz="2402" dirty="0" smtClean="0">
                <a:solidFill>
                  <a:schemeClr val="bg1"/>
                </a:solidFill>
              </a:rPr>
              <a:t>©2015</a:t>
            </a:r>
            <a:r>
              <a:rPr lang="en-US" sz="2402" baseline="0" dirty="0" smtClean="0">
                <a:solidFill>
                  <a:schemeClr val="bg1"/>
                </a:solidFill>
              </a:rPr>
              <a:t> </a:t>
            </a:r>
            <a:r>
              <a:rPr lang="en-US" sz="2402" dirty="0" smtClean="0">
                <a:solidFill>
                  <a:schemeClr val="bg1"/>
                </a:solidFill>
              </a:rPr>
              <a:t>PosterPresentations.com</a:t>
            </a:r>
            <a:br>
              <a:rPr lang="en-US" sz="2402" dirty="0" smtClean="0">
                <a:solidFill>
                  <a:schemeClr val="bg1"/>
                </a:solidFill>
              </a:rPr>
            </a:br>
            <a:r>
              <a:rPr lang="en-US" sz="2058" dirty="0" smtClean="0">
                <a:solidFill>
                  <a:schemeClr val="bg1"/>
                </a:solidFill>
              </a:rPr>
              <a:t>2117 Fourth Street ,</a:t>
            </a:r>
            <a:r>
              <a:rPr lang="en-US" sz="2058" baseline="0" dirty="0" smtClean="0">
                <a:solidFill>
                  <a:schemeClr val="bg1"/>
                </a:solidFill>
              </a:rPr>
              <a:t> Unit C        </a:t>
            </a:r>
          </a:p>
          <a:p>
            <a:pPr marL="241003" indent="0">
              <a:lnSpc>
                <a:spcPts val="2230"/>
              </a:lnSpc>
            </a:pPr>
            <a:r>
              <a:rPr lang="en-US" sz="2058" baseline="0" dirty="0" smtClean="0">
                <a:solidFill>
                  <a:schemeClr val="bg1"/>
                </a:solidFill>
              </a:rPr>
              <a:t>Berkeley CA </a:t>
            </a:r>
            <a:r>
              <a:rPr lang="en-US" sz="1715" baseline="0" dirty="0" smtClean="0">
                <a:solidFill>
                  <a:schemeClr val="bg1"/>
                </a:solidFill>
              </a:rPr>
              <a:t>94710</a:t>
            </a:r>
            <a:r>
              <a:rPr lang="en-US" sz="2058" baseline="0" dirty="0" smtClean="0">
                <a:solidFill>
                  <a:schemeClr val="bg1"/>
                </a:solidFill>
              </a:rPr>
              <a:t/>
            </a:r>
            <a:br>
              <a:rPr lang="en-US" sz="2058" baseline="0" dirty="0" smtClean="0">
                <a:solidFill>
                  <a:schemeClr val="bg1"/>
                </a:solidFill>
              </a:rPr>
            </a:br>
            <a:r>
              <a:rPr lang="en-US" sz="2058" b="1" baseline="0" dirty="0" smtClean="0">
                <a:solidFill>
                  <a:srgbClr val="FFFF00"/>
                </a:solidFill>
              </a:rPr>
              <a:t>posterpresenter@gmail.com</a:t>
            </a:r>
            <a:endParaRPr lang="en-US" sz="2402" b="1" dirty="0">
              <a:solidFill>
                <a:srgbClr val="FFFF00"/>
              </a:solidFill>
            </a:endParaRPr>
          </a:p>
        </p:txBody>
      </p:sp>
      <p:grpSp>
        <p:nvGrpSpPr>
          <p:cNvPr id="38" name="Group 37"/>
          <p:cNvGrpSpPr/>
          <p:nvPr userDrawn="1"/>
        </p:nvGrpSpPr>
        <p:grpSpPr>
          <a:xfrm>
            <a:off x="-120566" y="-54800"/>
            <a:ext cx="44338583" cy="32867054"/>
            <a:chOff x="-109728" y="0"/>
            <a:chExt cx="44267567" cy="32991552"/>
          </a:xfrm>
        </p:grpSpPr>
        <p:sp>
          <p:nvSpPr>
            <p:cNvPr id="40" name="Freeform 39"/>
            <p:cNvSpPr/>
            <p:nvPr userDrawn="1"/>
          </p:nvSpPr>
          <p:spPr>
            <a:xfrm>
              <a:off x="-38239" y="18087"/>
              <a:ext cx="43929439" cy="32973465"/>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79000">
                  <a:schemeClr val="accent2">
                    <a:lumMod val="40000"/>
                    <a:lumOff val="60000"/>
                  </a:schemeClr>
                </a:gs>
                <a:gs pos="13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dirty="0"/>
            </a:p>
          </p:txBody>
        </p:sp>
        <p:sp>
          <p:nvSpPr>
            <p:cNvPr id="47" name="Freeform 46"/>
            <p:cNvSpPr/>
            <p:nvPr userDrawn="1"/>
          </p:nvSpPr>
          <p:spPr>
            <a:xfrm flipH="1" flipV="1">
              <a:off x="-38240" y="18087"/>
              <a:ext cx="43929437" cy="32956498"/>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41000">
                  <a:schemeClr val="bg2"/>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sp>
          <p:nvSpPr>
            <p:cNvPr id="48" name="Freeform 47"/>
            <p:cNvSpPr/>
            <p:nvPr userDrawn="1"/>
          </p:nvSpPr>
          <p:spPr>
            <a:xfrm>
              <a:off x="-109728" y="0"/>
              <a:ext cx="44000928" cy="32991552"/>
            </a:xfrm>
            <a:custGeom>
              <a:avLst/>
              <a:gdLst>
                <a:gd name="connsiteX0" fmla="*/ 36576 w 39026592"/>
                <a:gd name="connsiteY0" fmla="*/ 0 h 30614112"/>
                <a:gd name="connsiteX1" fmla="*/ 15837408 w 39026592"/>
                <a:gd name="connsiteY1" fmla="*/ 30614112 h 30614112"/>
                <a:gd name="connsiteX2" fmla="*/ 39026592 w 39026592"/>
                <a:gd name="connsiteY2" fmla="*/ 13350240 h 30614112"/>
                <a:gd name="connsiteX3" fmla="*/ 0 w 39026592"/>
                <a:gd name="connsiteY3" fmla="*/ 73152 h 30614112"/>
                <a:gd name="connsiteX4" fmla="*/ 109728 w 39026592"/>
                <a:gd name="connsiteY4" fmla="*/ 146304 h 30614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6592" h="30614112">
                  <a:moveTo>
                    <a:pt x="36576" y="0"/>
                  </a:moveTo>
                  <a:lnTo>
                    <a:pt x="15837408" y="30614112"/>
                  </a:lnTo>
                  <a:lnTo>
                    <a:pt x="39026592" y="13350240"/>
                  </a:lnTo>
                  <a:lnTo>
                    <a:pt x="0" y="73152"/>
                  </a:lnTo>
                  <a:lnTo>
                    <a:pt x="109728" y="146304"/>
                  </a:lnTo>
                </a:path>
              </a:pathLst>
            </a:custGeom>
            <a:gradFill flip="none" rotWithShape="1">
              <a:gsLst>
                <a:gs pos="0">
                  <a:schemeClr val="bg1"/>
                </a:gs>
                <a:gs pos="76000">
                  <a:schemeClr val="accent1">
                    <a:lumMod val="30000"/>
                    <a:lumOff val="70000"/>
                    <a:alpha val="0"/>
                  </a:schemeClr>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sp>
          <p:nvSpPr>
            <p:cNvPr id="49" name="Rectangle 36"/>
            <p:cNvSpPr>
              <a:spLocks noChangeArrowheads="1"/>
            </p:cNvSpPr>
            <p:nvPr/>
          </p:nvSpPr>
          <p:spPr bwMode="auto">
            <a:xfrm>
              <a:off x="266639" y="339852"/>
              <a:ext cx="43891200" cy="4800600"/>
            </a:xfrm>
            <a:prstGeom prst="rect">
              <a:avLst/>
            </a:prstGeom>
            <a:noFill/>
            <a:ln w="9525">
              <a:noFill/>
              <a:miter lim="800000"/>
              <a:headEnd/>
              <a:tailEnd/>
            </a:ln>
            <a:effectLst/>
          </p:spPr>
          <p:txBody>
            <a:bodyPr wrap="none" lIns="91436" tIns="45717" rIns="91436" bIns="45717" anchor="ctr"/>
            <a:lstStyle/>
            <a:p>
              <a:pPr>
                <a:defRPr/>
              </a:pPr>
              <a:endParaRPr lang="en-US" sz="7661" dirty="0"/>
            </a:p>
          </p:txBody>
        </p:sp>
      </p:grpSp>
      <p:sp>
        <p:nvSpPr>
          <p:cNvPr id="71" name="Text Box 14"/>
          <p:cNvSpPr txBox="1">
            <a:spLocks noChangeArrowheads="1"/>
          </p:cNvSpPr>
          <p:nvPr userDrawn="1"/>
        </p:nvSpPr>
        <p:spPr bwMode="auto">
          <a:xfrm>
            <a:off x="1036531" y="31977833"/>
            <a:ext cx="2514870" cy="317520"/>
          </a:xfrm>
          <a:prstGeom prst="rect">
            <a:avLst/>
          </a:prstGeom>
          <a:noFill/>
          <a:ln w="9525">
            <a:noFill/>
            <a:miter lim="800000"/>
            <a:headEnd/>
            <a:tailEnd/>
          </a:ln>
          <a:effectLst/>
        </p:spPr>
        <p:txBody>
          <a:bodyPr lIns="78276" tIns="39131" rIns="78276" bIns="39131">
            <a:spAutoFit/>
          </a:bodyPr>
          <a:lstStyle/>
          <a:p>
            <a:pPr eaLnBrk="0" hangingPunct="0">
              <a:lnSpc>
                <a:spcPct val="65000"/>
              </a:lnSpc>
              <a:spcBef>
                <a:spcPct val="50000"/>
              </a:spcBef>
              <a:defRPr/>
            </a:pPr>
            <a:r>
              <a:rPr lang="en-US" sz="600" b="1" dirty="0" smtClean="0">
                <a:solidFill>
                  <a:schemeClr val="bg1">
                    <a:lumMod val="75000"/>
                  </a:schemeClr>
                </a:solidFill>
                <a:latin typeface="Arial" charset="0"/>
              </a:rPr>
              <a:t>RESEARCH POSTER PRESENTATION </a:t>
            </a:r>
            <a:r>
              <a:rPr lang="en-US" sz="600" b="1" dirty="0">
                <a:solidFill>
                  <a:schemeClr val="bg1">
                    <a:lumMod val="75000"/>
                  </a:schemeClr>
                </a:solidFill>
                <a:latin typeface="Arial" charset="0"/>
              </a:rPr>
              <a:t>DESIGN © </a:t>
            </a:r>
            <a:r>
              <a:rPr lang="en-US" sz="600" b="1" dirty="0" smtClean="0">
                <a:solidFill>
                  <a:schemeClr val="bg1">
                    <a:lumMod val="75000"/>
                  </a:schemeClr>
                </a:solidFill>
                <a:latin typeface="Arial" charset="0"/>
              </a:rPr>
              <a:t>2015</a:t>
            </a:r>
            <a:endParaRPr lang="en-US" sz="600" b="1" dirty="0">
              <a:solidFill>
                <a:schemeClr val="bg1">
                  <a:lumMod val="75000"/>
                </a:schemeClr>
              </a:solidFill>
              <a:latin typeface="Arial" charset="0"/>
            </a:endParaRPr>
          </a:p>
          <a:p>
            <a:pPr eaLnBrk="0" hangingPunct="0">
              <a:lnSpc>
                <a:spcPct val="65000"/>
              </a:lnSpc>
              <a:spcBef>
                <a:spcPct val="50000"/>
              </a:spcBef>
              <a:defRPr/>
            </a:pPr>
            <a:r>
              <a:rPr lang="en-US" sz="943"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9" r:id="rId1"/>
  </p:sldLayoutIdLst>
  <p:timing>
    <p:tnLst>
      <p:par>
        <p:cTn id="1" dur="indefinite" restart="never" nodeType="tmRoot"/>
      </p:par>
    </p:tnLst>
  </p:timing>
  <p:txStyles>
    <p:titleStyle>
      <a:lvl1pPr algn="ctr" defTabSz="4301291" rtl="0" eaLnBrk="0" fontAlgn="base" hangingPunct="0">
        <a:spcBef>
          <a:spcPct val="0"/>
        </a:spcBef>
        <a:spcAft>
          <a:spcPct val="0"/>
        </a:spcAft>
        <a:defRPr sz="8577" kern="1200">
          <a:solidFill>
            <a:schemeClr val="bg1"/>
          </a:solidFill>
          <a:latin typeface="Trebuchet MS" pitchFamily="34" charset="0"/>
          <a:ea typeface="+mj-ea"/>
          <a:cs typeface="+mj-cs"/>
        </a:defRPr>
      </a:lvl1pPr>
      <a:lvl2pPr algn="ctr" defTabSz="4301291" rtl="0" eaLnBrk="0" fontAlgn="base" hangingPunct="0">
        <a:spcBef>
          <a:spcPct val="0"/>
        </a:spcBef>
        <a:spcAft>
          <a:spcPct val="0"/>
        </a:spcAft>
        <a:defRPr sz="8577">
          <a:solidFill>
            <a:schemeClr val="bg1"/>
          </a:solidFill>
          <a:latin typeface="Trebuchet MS" pitchFamily="34" charset="0"/>
        </a:defRPr>
      </a:lvl2pPr>
      <a:lvl3pPr algn="ctr" defTabSz="4301291" rtl="0" eaLnBrk="0" fontAlgn="base" hangingPunct="0">
        <a:spcBef>
          <a:spcPct val="0"/>
        </a:spcBef>
        <a:spcAft>
          <a:spcPct val="0"/>
        </a:spcAft>
        <a:defRPr sz="8577">
          <a:solidFill>
            <a:schemeClr val="bg1"/>
          </a:solidFill>
          <a:latin typeface="Trebuchet MS" pitchFamily="34" charset="0"/>
        </a:defRPr>
      </a:lvl3pPr>
      <a:lvl4pPr algn="ctr" defTabSz="4301291" rtl="0" eaLnBrk="0" fontAlgn="base" hangingPunct="0">
        <a:spcBef>
          <a:spcPct val="0"/>
        </a:spcBef>
        <a:spcAft>
          <a:spcPct val="0"/>
        </a:spcAft>
        <a:defRPr sz="8577">
          <a:solidFill>
            <a:schemeClr val="bg1"/>
          </a:solidFill>
          <a:latin typeface="Trebuchet MS" pitchFamily="34" charset="0"/>
        </a:defRPr>
      </a:lvl4pPr>
      <a:lvl5pPr algn="ctr" defTabSz="4301291" rtl="0" eaLnBrk="0" fontAlgn="base" hangingPunct="0">
        <a:spcBef>
          <a:spcPct val="0"/>
        </a:spcBef>
        <a:spcAft>
          <a:spcPct val="0"/>
        </a:spcAft>
        <a:defRPr sz="8577">
          <a:solidFill>
            <a:schemeClr val="bg1"/>
          </a:solidFill>
          <a:latin typeface="Trebuchet MS" pitchFamily="34" charset="0"/>
        </a:defRPr>
      </a:lvl5pPr>
      <a:lvl6pPr marL="392140" algn="ctr" defTabSz="4301291" rtl="0" fontAlgn="base">
        <a:spcBef>
          <a:spcPct val="0"/>
        </a:spcBef>
        <a:spcAft>
          <a:spcPct val="0"/>
        </a:spcAft>
        <a:defRPr sz="8577">
          <a:solidFill>
            <a:schemeClr val="bg1"/>
          </a:solidFill>
          <a:latin typeface="Trebuchet MS" pitchFamily="34" charset="0"/>
        </a:defRPr>
      </a:lvl6pPr>
      <a:lvl7pPr marL="784281" algn="ctr" defTabSz="4301291" rtl="0" fontAlgn="base">
        <a:spcBef>
          <a:spcPct val="0"/>
        </a:spcBef>
        <a:spcAft>
          <a:spcPct val="0"/>
        </a:spcAft>
        <a:defRPr sz="8577">
          <a:solidFill>
            <a:schemeClr val="bg1"/>
          </a:solidFill>
          <a:latin typeface="Trebuchet MS" pitchFamily="34" charset="0"/>
        </a:defRPr>
      </a:lvl7pPr>
      <a:lvl8pPr marL="1176421" algn="ctr" defTabSz="4301291" rtl="0" fontAlgn="base">
        <a:spcBef>
          <a:spcPct val="0"/>
        </a:spcBef>
        <a:spcAft>
          <a:spcPct val="0"/>
        </a:spcAft>
        <a:defRPr sz="8577">
          <a:solidFill>
            <a:schemeClr val="bg1"/>
          </a:solidFill>
          <a:latin typeface="Trebuchet MS" pitchFamily="34" charset="0"/>
        </a:defRPr>
      </a:lvl8pPr>
      <a:lvl9pPr marL="1568562" algn="ctr" defTabSz="4301291" rtl="0" fontAlgn="base">
        <a:spcBef>
          <a:spcPct val="0"/>
        </a:spcBef>
        <a:spcAft>
          <a:spcPct val="0"/>
        </a:spcAft>
        <a:defRPr sz="8577">
          <a:solidFill>
            <a:schemeClr val="bg1"/>
          </a:solidFill>
          <a:latin typeface="Trebuchet MS" pitchFamily="34" charset="0"/>
        </a:defRPr>
      </a:lvl9pPr>
    </p:titleStyle>
    <p:bodyStyle>
      <a:lvl1pPr marL="1612133" indent="-1612133" algn="l" defTabSz="4301291" rtl="0" eaLnBrk="0" fontAlgn="base" hangingPunct="0">
        <a:spcBef>
          <a:spcPct val="20000"/>
        </a:spcBef>
        <a:spcAft>
          <a:spcPct val="0"/>
        </a:spcAft>
        <a:buFont typeface="Arial" charset="0"/>
        <a:buChar char="•"/>
        <a:defRPr sz="15096" kern="1200">
          <a:solidFill>
            <a:schemeClr val="tx1"/>
          </a:solidFill>
          <a:latin typeface="+mn-lt"/>
          <a:ea typeface="+mn-ea"/>
          <a:cs typeface="+mn-cs"/>
        </a:defRPr>
      </a:lvl1pPr>
      <a:lvl2pPr marL="3495224" indent="-1343898" algn="l" defTabSz="4301291" rtl="0" eaLnBrk="0" fontAlgn="base" hangingPunct="0">
        <a:spcBef>
          <a:spcPct val="20000"/>
        </a:spcBef>
        <a:spcAft>
          <a:spcPct val="0"/>
        </a:spcAft>
        <a:buFont typeface="Arial" charset="0"/>
        <a:buChar char="–"/>
        <a:defRPr sz="13209" kern="1200">
          <a:solidFill>
            <a:schemeClr val="tx1"/>
          </a:solidFill>
          <a:latin typeface="+mn-lt"/>
          <a:ea typeface="+mn-ea"/>
          <a:cs typeface="+mn-cs"/>
        </a:defRPr>
      </a:lvl2pPr>
      <a:lvl3pPr marL="5376954" indent="-1074302" algn="l" defTabSz="4301291" rtl="0" eaLnBrk="0" fontAlgn="base" hangingPunct="0">
        <a:spcBef>
          <a:spcPct val="20000"/>
        </a:spcBef>
        <a:spcAft>
          <a:spcPct val="0"/>
        </a:spcAft>
        <a:buFont typeface="Arial" charset="0"/>
        <a:buChar char="•"/>
        <a:defRPr sz="11322" kern="1200">
          <a:solidFill>
            <a:schemeClr val="tx1"/>
          </a:solidFill>
          <a:latin typeface="+mn-lt"/>
          <a:ea typeface="+mn-ea"/>
          <a:cs typeface="+mn-cs"/>
        </a:defRPr>
      </a:lvl3pPr>
      <a:lvl4pPr marL="7528280"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4pPr>
      <a:lvl5pPr marL="9679606"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5pPr>
      <a:lvl6pPr marL="11830846"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6pPr>
      <a:lvl7pPr marL="13981908"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7pPr>
      <a:lvl8pPr marL="16132972"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8pPr>
      <a:lvl9pPr marL="18284033"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9pPr>
    </p:bodyStyle>
    <p:otherStyle>
      <a:defPPr>
        <a:defRPr lang="en-US"/>
      </a:defPPr>
      <a:lvl1pPr marL="0" algn="l" defTabSz="4302125" rtl="0" eaLnBrk="1" latinLnBrk="0" hangingPunct="1">
        <a:defRPr sz="8405" kern="1200">
          <a:solidFill>
            <a:schemeClr val="tx1"/>
          </a:solidFill>
          <a:latin typeface="+mn-lt"/>
          <a:ea typeface="+mn-ea"/>
          <a:cs typeface="+mn-cs"/>
        </a:defRPr>
      </a:lvl1pPr>
      <a:lvl2pPr marL="2151064" algn="l" defTabSz="4302125" rtl="0" eaLnBrk="1" latinLnBrk="0" hangingPunct="1">
        <a:defRPr sz="8405" kern="1200">
          <a:solidFill>
            <a:schemeClr val="tx1"/>
          </a:solidFill>
          <a:latin typeface="+mn-lt"/>
          <a:ea typeface="+mn-ea"/>
          <a:cs typeface="+mn-cs"/>
        </a:defRPr>
      </a:lvl2pPr>
      <a:lvl3pPr marL="4302125" algn="l" defTabSz="4302125" rtl="0" eaLnBrk="1" latinLnBrk="0" hangingPunct="1">
        <a:defRPr sz="8405" kern="1200">
          <a:solidFill>
            <a:schemeClr val="tx1"/>
          </a:solidFill>
          <a:latin typeface="+mn-lt"/>
          <a:ea typeface="+mn-ea"/>
          <a:cs typeface="+mn-cs"/>
        </a:defRPr>
      </a:lvl3pPr>
      <a:lvl4pPr marL="6453189" algn="l" defTabSz="4302125" rtl="0" eaLnBrk="1" latinLnBrk="0" hangingPunct="1">
        <a:defRPr sz="8405" kern="1200">
          <a:solidFill>
            <a:schemeClr val="tx1"/>
          </a:solidFill>
          <a:latin typeface="+mn-lt"/>
          <a:ea typeface="+mn-ea"/>
          <a:cs typeface="+mn-cs"/>
        </a:defRPr>
      </a:lvl4pPr>
      <a:lvl5pPr marL="8604251" algn="l" defTabSz="4302125" rtl="0" eaLnBrk="1" latinLnBrk="0" hangingPunct="1">
        <a:defRPr sz="8405" kern="1200">
          <a:solidFill>
            <a:schemeClr val="tx1"/>
          </a:solidFill>
          <a:latin typeface="+mn-lt"/>
          <a:ea typeface="+mn-ea"/>
          <a:cs typeface="+mn-cs"/>
        </a:defRPr>
      </a:lvl5pPr>
      <a:lvl6pPr marL="10755314" algn="l" defTabSz="4302125" rtl="0" eaLnBrk="1" latinLnBrk="0" hangingPunct="1">
        <a:defRPr sz="8405" kern="1200">
          <a:solidFill>
            <a:schemeClr val="tx1"/>
          </a:solidFill>
          <a:latin typeface="+mn-lt"/>
          <a:ea typeface="+mn-ea"/>
          <a:cs typeface="+mn-cs"/>
        </a:defRPr>
      </a:lvl6pPr>
      <a:lvl7pPr marL="12906378" algn="l" defTabSz="4302125" rtl="0" eaLnBrk="1" latinLnBrk="0" hangingPunct="1">
        <a:defRPr sz="8405" kern="1200">
          <a:solidFill>
            <a:schemeClr val="tx1"/>
          </a:solidFill>
          <a:latin typeface="+mn-lt"/>
          <a:ea typeface="+mn-ea"/>
          <a:cs typeface="+mn-cs"/>
        </a:defRPr>
      </a:lvl7pPr>
      <a:lvl8pPr marL="15057440" algn="l" defTabSz="4302125" rtl="0" eaLnBrk="1" latinLnBrk="0" hangingPunct="1">
        <a:defRPr sz="8405" kern="1200">
          <a:solidFill>
            <a:schemeClr val="tx1"/>
          </a:solidFill>
          <a:latin typeface="+mn-lt"/>
          <a:ea typeface="+mn-ea"/>
          <a:cs typeface="+mn-cs"/>
        </a:defRPr>
      </a:lvl8pPr>
      <a:lvl9pPr marL="17208503" algn="l" defTabSz="4302125" rtl="0" eaLnBrk="1" latinLnBrk="0" hangingPunct="1">
        <a:defRPr sz="840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4" name="Group 23"/>
          <p:cNvGrpSpPr/>
          <p:nvPr userDrawn="1"/>
        </p:nvGrpSpPr>
        <p:grpSpPr>
          <a:xfrm>
            <a:off x="-9714996" y="-1"/>
            <a:ext cx="9450890" cy="32759651"/>
            <a:chOff x="-11225189" y="-1"/>
            <a:chExt cx="11018865" cy="32918401"/>
          </a:xfrm>
        </p:grpSpPr>
        <p:sp>
          <p:nvSpPr>
            <p:cNvPr id="27" name="Rectangle 26"/>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302281" rtl="0" eaLnBrk="1" fontAlgn="auto" latinLnBrk="0" hangingPunct="1">
                <a:lnSpc>
                  <a:spcPct val="100000"/>
                </a:lnSpc>
                <a:spcBef>
                  <a:spcPts val="0"/>
                </a:spcBef>
                <a:spcAft>
                  <a:spcPts val="0"/>
                </a:spcAft>
                <a:buClrTx/>
                <a:buSzTx/>
                <a:buFontTx/>
                <a:buNone/>
                <a:tabLst/>
                <a:defRPr/>
              </a:pPr>
              <a:r>
                <a:rPr lang="en-US" sz="2745" b="1" spc="0" dirty="0" smtClean="0">
                  <a:solidFill>
                    <a:srgbClr val="FF0000"/>
                  </a:solidFill>
                  <a:latin typeface="Trebuchet MS" pitchFamily="34" charset="0"/>
                </a:rPr>
                <a:t>(—THIS SIDEBAR DOES NOT PRINT—)</a:t>
              </a:r>
              <a:endParaRPr lang="en-US" sz="2745" b="1" spc="515" dirty="0" smtClean="0">
                <a:solidFill>
                  <a:schemeClr val="bg1"/>
                </a:solidFill>
                <a:latin typeface="Trebuchet MS" pitchFamily="34" charset="0"/>
              </a:endParaRPr>
            </a:p>
            <a:p>
              <a:pPr algn="ctr"/>
              <a:r>
                <a:rPr lang="en-US" sz="3431" b="1" spc="515" dirty="0" smtClean="0">
                  <a:solidFill>
                    <a:schemeClr val="bg1"/>
                  </a:solidFill>
                  <a:latin typeface="Trebuchet MS" pitchFamily="34" charset="0"/>
                </a:rPr>
                <a:t>DESIGN</a:t>
              </a:r>
              <a:r>
                <a:rPr lang="en-US" sz="3431" b="1" spc="515" baseline="0" dirty="0" smtClean="0">
                  <a:solidFill>
                    <a:schemeClr val="bg1"/>
                  </a:solidFill>
                  <a:latin typeface="Trebuchet MS" pitchFamily="34" charset="0"/>
                </a:rPr>
                <a:t> </a:t>
              </a:r>
              <a:r>
                <a:rPr lang="en-US" sz="3431" b="1" spc="515" dirty="0" smtClean="0">
                  <a:solidFill>
                    <a:schemeClr val="bg1"/>
                  </a:solidFill>
                  <a:latin typeface="Trebuchet MS" pitchFamily="34" charset="0"/>
                </a:rPr>
                <a:t>GUIDE</a:t>
              </a:r>
            </a:p>
            <a:p>
              <a:pPr algn="ctr"/>
              <a:endParaRPr lang="en-US" sz="2402" b="1" dirty="0" smtClean="0">
                <a:latin typeface="Trebuchet MS" pitchFamily="34" charset="0"/>
              </a:endParaRPr>
            </a:p>
            <a:p>
              <a:pPr defTabSz="3229789"/>
              <a:r>
                <a:rPr lang="en-US" sz="2402" i="0" dirty="0" smtClean="0">
                  <a:latin typeface="Trebuchet MS" pitchFamily="34" charset="0"/>
                </a:rPr>
                <a:t>This PowerPoint</a:t>
              </a:r>
              <a:r>
                <a:rPr lang="en-US" sz="2402" i="0" baseline="0" dirty="0" smtClean="0">
                  <a:latin typeface="Trebuchet MS" pitchFamily="34" charset="0"/>
                </a:rPr>
                <a:t> </a:t>
              </a:r>
              <a:r>
                <a:rPr lang="en-US" sz="2402" i="0" dirty="0" smtClean="0">
                  <a:latin typeface="Trebuchet MS" pitchFamily="34" charset="0"/>
                </a:rPr>
                <a:t>2007 template produces</a:t>
              </a:r>
              <a:r>
                <a:rPr lang="en-US" sz="2402" i="0" baseline="0" dirty="0" smtClean="0">
                  <a:latin typeface="Trebuchet MS" pitchFamily="34" charset="0"/>
                </a:rPr>
                <a:t> </a:t>
              </a:r>
              <a:r>
                <a:rPr lang="en-US" sz="2402" i="0" dirty="0" smtClean="0">
                  <a:latin typeface="Trebuchet MS" pitchFamily="34" charset="0"/>
                </a:rPr>
                <a:t>a 36”x56” presentation poster. </a:t>
              </a:r>
              <a:r>
                <a:rPr lang="en-US" sz="2402" dirty="0" smtClean="0">
                  <a:latin typeface="Trebuchet MS" pitchFamily="34" charset="0"/>
                </a:rPr>
                <a:t>You</a:t>
              </a:r>
              <a:r>
                <a:rPr lang="en-US" sz="2402" baseline="0" dirty="0" smtClean="0">
                  <a:latin typeface="Trebuchet MS" pitchFamily="34" charset="0"/>
                </a:rPr>
                <a:t> can u</a:t>
              </a:r>
              <a:r>
                <a:rPr lang="en-US" sz="2402" dirty="0" smtClean="0">
                  <a:latin typeface="Trebuchet MS" pitchFamily="34" charset="0"/>
                </a:rPr>
                <a:t>se</a:t>
              </a:r>
              <a:r>
                <a:rPr lang="en-US" sz="2402" baseline="0" dirty="0" smtClean="0">
                  <a:latin typeface="Trebuchet MS" pitchFamily="34" charset="0"/>
                </a:rPr>
                <a:t> it to create your research poster and </a:t>
              </a:r>
              <a:r>
                <a:rPr lang="en-US" sz="2402" dirty="0" smtClean="0">
                  <a:latin typeface="Trebuchet MS" pitchFamily="34" charset="0"/>
                </a:rPr>
                <a:t>save valuable time placing titles, subtitles,</a:t>
              </a:r>
              <a:r>
                <a:rPr lang="en-US" sz="2402" baseline="0" dirty="0" smtClean="0">
                  <a:latin typeface="Trebuchet MS" pitchFamily="34" charset="0"/>
                </a:rPr>
                <a:t> text, and graphics</a:t>
              </a:r>
              <a:r>
                <a:rPr lang="en-US" sz="2402" dirty="0" smtClean="0">
                  <a:latin typeface="Trebuchet MS" pitchFamily="34" charset="0"/>
                </a:rPr>
                <a:t>. </a:t>
              </a:r>
            </a:p>
            <a:p>
              <a:pPr defTabSz="3229789"/>
              <a:endParaRPr lang="en-US" sz="2402" dirty="0" smtClean="0">
                <a:latin typeface="Trebuchet MS" pitchFamily="34" charset="0"/>
              </a:endParaRPr>
            </a:p>
            <a:p>
              <a:pPr defTabSz="3764633"/>
              <a:r>
                <a:rPr lang="en-US" sz="2402"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402" b="1" dirty="0" smtClean="0">
                  <a:solidFill>
                    <a:srgbClr val="FFC000"/>
                  </a:solidFill>
                  <a:latin typeface="Trebuchet MS" pitchFamily="34" charset="0"/>
                </a:rPr>
                <a:t>PosterPresentations.com</a:t>
              </a:r>
              <a:r>
                <a:rPr lang="en-US" sz="2402" b="1" dirty="0" smtClean="0">
                  <a:solidFill>
                    <a:schemeClr val="bg1"/>
                  </a:solidFill>
                  <a:latin typeface="Trebuchet MS" pitchFamily="34" charset="0"/>
                </a:rPr>
                <a:t> </a:t>
              </a:r>
              <a:r>
                <a:rPr lang="en-US" sz="2402" dirty="0" smtClean="0">
                  <a:solidFill>
                    <a:schemeClr val="bg1"/>
                  </a:solidFill>
                  <a:latin typeface="Trebuchet MS" pitchFamily="34" charset="0"/>
                </a:rPr>
                <a:t>and click on HELP DESK.</a:t>
              </a:r>
            </a:p>
            <a:p>
              <a:pPr defTabSz="3764633"/>
              <a:endParaRPr lang="en-US" sz="2402" dirty="0" smtClean="0">
                <a:latin typeface="Trebuchet MS" pitchFamily="34" charset="0"/>
              </a:endParaRPr>
            </a:p>
            <a:p>
              <a:pPr defTabSz="3764633"/>
              <a:r>
                <a:rPr lang="en-US" sz="2402" dirty="0" smtClean="0">
                  <a:solidFill>
                    <a:schemeClr val="bg1"/>
                  </a:solidFill>
                  <a:latin typeface="Trebuchet MS" pitchFamily="34" charset="0"/>
                </a:rPr>
                <a:t>When</a:t>
              </a:r>
              <a:r>
                <a:rPr lang="en-US" sz="2402" baseline="0" dirty="0" smtClean="0">
                  <a:solidFill>
                    <a:schemeClr val="bg1"/>
                  </a:solidFill>
                  <a:latin typeface="Trebuchet MS" pitchFamily="34" charset="0"/>
                </a:rPr>
                <a:t> you are ready to print your poster</a:t>
              </a:r>
              <a:r>
                <a:rPr lang="en-US" sz="2402" dirty="0" smtClean="0">
                  <a:solidFill>
                    <a:schemeClr val="bg1"/>
                  </a:solidFill>
                  <a:latin typeface="Trebuchet MS" pitchFamily="34" charset="0"/>
                </a:rPr>
                <a:t>,</a:t>
              </a:r>
              <a:r>
                <a:rPr lang="en-US" sz="2402" baseline="0" dirty="0" smtClean="0">
                  <a:solidFill>
                    <a:schemeClr val="bg1"/>
                  </a:solidFill>
                  <a:latin typeface="Trebuchet MS" pitchFamily="34" charset="0"/>
                </a:rPr>
                <a:t> go online to </a:t>
              </a:r>
              <a:r>
                <a:rPr lang="en-US" sz="2402" b="0" dirty="0" smtClean="0">
                  <a:solidFill>
                    <a:schemeClr val="bg1"/>
                  </a:solidFill>
                  <a:latin typeface="Trebuchet MS" pitchFamily="34" charset="0"/>
                </a:rPr>
                <a:t>PosterPresentations.com</a:t>
              </a:r>
              <a:r>
                <a:rPr lang="en-US" sz="2402" dirty="0" smtClean="0">
                  <a:solidFill>
                    <a:schemeClr val="bg1"/>
                  </a:solidFill>
                  <a:latin typeface="Trebuchet MS" pitchFamily="34" charset="0"/>
                </a:rPr>
                <a:t/>
              </a:r>
              <a:br>
                <a:rPr lang="en-US" sz="2402" dirty="0" smtClean="0">
                  <a:solidFill>
                    <a:schemeClr val="bg1"/>
                  </a:solidFill>
                  <a:latin typeface="Trebuchet MS" pitchFamily="34" charset="0"/>
                </a:rPr>
              </a:br>
              <a:endParaRPr lang="en-US" sz="2402" dirty="0" smtClean="0">
                <a:solidFill>
                  <a:schemeClr val="bg1"/>
                </a:solidFill>
                <a:latin typeface="Trebuchet MS" pitchFamily="34" charset="0"/>
              </a:endParaRPr>
            </a:p>
            <a:p>
              <a:pPr algn="l" defTabSz="3229789"/>
              <a:r>
                <a:rPr lang="en-US" sz="2402" b="0" dirty="0" smtClean="0">
                  <a:solidFill>
                    <a:schemeClr val="bg1"/>
                  </a:solidFill>
                  <a:latin typeface="Trebuchet MS" pitchFamily="34" charset="0"/>
                </a:rPr>
                <a:t>Need</a:t>
              </a:r>
              <a:r>
                <a:rPr lang="en-US" sz="2402" b="0" baseline="0" dirty="0" smtClean="0">
                  <a:solidFill>
                    <a:schemeClr val="bg1"/>
                  </a:solidFill>
                  <a:latin typeface="Trebuchet MS" pitchFamily="34" charset="0"/>
                </a:rPr>
                <a:t> assistance? Call us at </a:t>
              </a:r>
              <a:r>
                <a:rPr lang="en-US" sz="2402" b="0" dirty="0" smtClean="0">
                  <a:solidFill>
                    <a:srgbClr val="FFC000"/>
                  </a:solidFill>
                  <a:latin typeface="Trebuchet MS" pitchFamily="34" charset="0"/>
                </a:rPr>
                <a:t>1.510.649.3001</a:t>
              </a:r>
            </a:p>
            <a:p>
              <a:pPr algn="l" defTabSz="3229789"/>
              <a:endParaRPr lang="en-US" sz="3088" b="1" dirty="0" smtClean="0">
                <a:solidFill>
                  <a:srgbClr val="FFFF00"/>
                </a:solidFill>
                <a:latin typeface="Trebuchet MS" pitchFamily="34" charset="0"/>
              </a:endParaRPr>
            </a:p>
            <a:p>
              <a:pPr algn="ctr"/>
              <a:endParaRPr lang="en-US" sz="2058" b="1" dirty="0" smtClean="0">
                <a:solidFill>
                  <a:schemeClr val="bg1"/>
                </a:solidFill>
                <a:latin typeface="Trebuchet MS" pitchFamily="34" charset="0"/>
              </a:endParaRPr>
            </a:p>
            <a:p>
              <a:pPr algn="ctr"/>
              <a:r>
                <a:rPr lang="en-US" sz="3431" b="1" spc="515" dirty="0" smtClean="0">
                  <a:solidFill>
                    <a:schemeClr val="bg1"/>
                  </a:solidFill>
                  <a:latin typeface="Trebuchet MS" pitchFamily="34" charset="0"/>
                </a:rPr>
                <a:t>QUICK START</a:t>
              </a:r>
            </a:p>
            <a:p>
              <a:pPr algn="ctr"/>
              <a:endParaRPr lang="en-US" sz="2745" b="1"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Zoom in and out</a:t>
              </a:r>
            </a:p>
            <a:p>
              <a:pPr marL="1623026" indent="-1623026" algn="l" defTabSz="729817"/>
              <a:r>
                <a:rPr lang="en-US" sz="2058" b="0" baseline="0" dirty="0" smtClean="0">
                  <a:solidFill>
                    <a:schemeClr val="bg1"/>
                  </a:solidFill>
                  <a:latin typeface="Trebuchet MS" pitchFamily="34" charset="0"/>
                </a:rPr>
                <a:t>	</a:t>
              </a:r>
              <a:r>
                <a:rPr lang="en-US" sz="2058" b="0" baseline="0" dirty="0" smtClean="0">
                  <a:solidFill>
                    <a:schemeClr val="bg1">
                      <a:lumMod val="75000"/>
                    </a:schemeClr>
                  </a:solidFill>
                  <a:latin typeface="Trebuchet MS" pitchFamily="34" charset="0"/>
                </a:rPr>
                <a:t>As you work on your poster zoom in and out to the level that is more comfortable to you. </a:t>
              </a:r>
            </a:p>
            <a:p>
              <a:pPr marL="1623026" indent="-1623026" algn="l" defTabSz="729817"/>
              <a:r>
                <a:rPr lang="en-US" sz="2058" b="1" baseline="0" dirty="0" smtClean="0">
                  <a:solidFill>
                    <a:schemeClr val="bg1">
                      <a:lumMod val="75000"/>
                    </a:schemeClr>
                  </a:solidFill>
                  <a:latin typeface="Trebuchet MS" pitchFamily="34" charset="0"/>
                </a:rPr>
                <a:t>	</a:t>
              </a:r>
              <a:r>
                <a:rPr lang="en-US" sz="2058" b="0" baseline="0" dirty="0" smtClean="0">
                  <a:solidFill>
                    <a:schemeClr val="bg1">
                      <a:lumMod val="75000"/>
                    </a:schemeClr>
                  </a:solidFill>
                  <a:latin typeface="Trebuchet MS" pitchFamily="34" charset="0"/>
                </a:rPr>
                <a:t>Go to VIEW &gt; ZOOM.</a:t>
              </a:r>
            </a:p>
            <a:p>
              <a:pPr algn="l"/>
              <a:endParaRPr lang="en-US" sz="2402" b="0"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Title, Authors, and Affiliations</a:t>
              </a:r>
            </a:p>
            <a:p>
              <a:pPr algn="l"/>
              <a:r>
                <a:rPr lang="en-US" sz="2058"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058"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058" b="0" spc="0" baseline="0" dirty="0" smtClean="0">
                <a:solidFill>
                  <a:schemeClr val="bg1">
                    <a:lumMod val="75000"/>
                  </a:schemeClr>
                </a:solidFill>
                <a:latin typeface="Trebuchet MS" pitchFamily="34" charset="0"/>
              </a:endParaRPr>
            </a:p>
            <a:p>
              <a:pPr algn="l"/>
              <a:r>
                <a:rPr lang="en-US" sz="2058" b="1" spc="257" baseline="0" dirty="0" smtClean="0">
                  <a:solidFill>
                    <a:srgbClr val="FFC000"/>
                  </a:solidFill>
                  <a:latin typeface="Trebuchet MS" pitchFamily="34" charset="0"/>
                </a:rPr>
                <a:t>TIP</a:t>
              </a:r>
              <a:r>
                <a:rPr lang="en-US" sz="2058" b="1" baseline="0" dirty="0" smtClean="0">
                  <a:solidFill>
                    <a:srgbClr val="FFC000"/>
                  </a:solidFill>
                  <a:latin typeface="Trebuchet MS" pitchFamily="34" charset="0"/>
                </a:rPr>
                <a:t>: </a:t>
              </a:r>
              <a:r>
                <a:rPr lang="en-US" sz="2058"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402" b="1" baseline="0" dirty="0" smtClean="0">
                  <a:solidFill>
                    <a:schemeClr val="bg1"/>
                  </a:solidFill>
                  <a:latin typeface="Trebuchet MS" pitchFamily="34" charset="0"/>
                </a:rPr>
                <a:t/>
              </a:r>
              <a:br>
                <a:rPr lang="en-US" sz="2402" b="1" baseline="0" dirty="0" smtClean="0">
                  <a:solidFill>
                    <a:schemeClr val="bg1"/>
                  </a:solidFill>
                  <a:latin typeface="Trebuchet MS" pitchFamily="34" charset="0"/>
                </a:rPr>
              </a:br>
              <a:endParaRPr lang="en-US" sz="2402" b="1" dirty="0" smtClean="0">
                <a:solidFill>
                  <a:schemeClr val="bg1"/>
                </a:solidFill>
                <a:latin typeface="Trebuchet MS" pitchFamily="34" charset="0"/>
              </a:endParaRPr>
            </a:p>
            <a:p>
              <a:pPr algn="ctr"/>
              <a:endParaRPr lang="en-US" sz="2402" b="1" dirty="0" smtClean="0">
                <a:solidFill>
                  <a:srgbClr val="FFC000"/>
                </a:solidFill>
                <a:latin typeface="Trebuchet MS" pitchFamily="34" charset="0"/>
              </a:endParaRPr>
            </a:p>
            <a:p>
              <a:pPr algn="ctr"/>
              <a:endParaRPr lang="en-US" sz="2402" b="1" dirty="0" smtClean="0">
                <a:solidFill>
                  <a:srgbClr val="FFC000"/>
                </a:solidFill>
                <a:latin typeface="Trebuchet MS" pitchFamily="34" charset="0"/>
              </a:endParaRPr>
            </a:p>
            <a:p>
              <a:pPr algn="ctr"/>
              <a:r>
                <a:rPr lang="en-US" sz="2745" b="1" dirty="0" smtClean="0">
                  <a:solidFill>
                    <a:srgbClr val="FFC000"/>
                  </a:solidFill>
                  <a:latin typeface="Trebuchet MS" pitchFamily="34" charset="0"/>
                </a:rPr>
                <a:t>Adding Logos</a:t>
              </a:r>
              <a:r>
                <a:rPr lang="en-US" sz="2745" b="1" baseline="0" dirty="0" smtClean="0">
                  <a:solidFill>
                    <a:srgbClr val="FFC000"/>
                  </a:solidFill>
                  <a:latin typeface="Trebuchet MS" pitchFamily="34" charset="0"/>
                </a:rPr>
                <a:t> / Seals</a:t>
              </a:r>
            </a:p>
            <a:p>
              <a:pPr algn="l"/>
              <a:r>
                <a:rPr lang="en-US" sz="2058"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058" b="0" spc="257" baseline="0" dirty="0" smtClean="0">
                <a:solidFill>
                  <a:schemeClr val="bg1">
                    <a:lumMod val="75000"/>
                  </a:schemeClr>
                </a:solidFill>
                <a:latin typeface="Trebuchet MS" pitchFamily="34" charset="0"/>
              </a:endParaRPr>
            </a:p>
            <a:p>
              <a:pPr algn="l"/>
              <a:r>
                <a:rPr lang="en-US" sz="2058" b="1" spc="257" baseline="0" dirty="0" smtClean="0">
                  <a:solidFill>
                    <a:srgbClr val="FFC000"/>
                  </a:solidFill>
                  <a:latin typeface="Trebuchet MS" pitchFamily="34" charset="0"/>
                </a:rPr>
                <a:t>TIP:</a:t>
              </a:r>
              <a:r>
                <a:rPr lang="en-US" sz="2058" b="1" spc="0" baseline="0" dirty="0" smtClean="0">
                  <a:solidFill>
                    <a:srgbClr val="FFC000"/>
                  </a:solidFill>
                  <a:latin typeface="Trebuchet MS" pitchFamily="34" charset="0"/>
                </a:rPr>
                <a:t> </a:t>
              </a:r>
              <a:r>
                <a:rPr lang="en-US" sz="2058" b="0" baseline="0" dirty="0" smtClean="0">
                  <a:solidFill>
                    <a:schemeClr val="bg1">
                      <a:lumMod val="75000"/>
                    </a:schemeClr>
                  </a:solidFill>
                  <a:latin typeface="Trebuchet MS" pitchFamily="34" charset="0"/>
                </a:rPr>
                <a:t>See if your school’s logo is available on our free poster templates page.</a:t>
              </a:r>
            </a:p>
            <a:p>
              <a:pPr algn="l"/>
              <a:endParaRPr lang="en-US" sz="2058" b="0" baseline="0" dirty="0" smtClean="0">
                <a:latin typeface="Trebuchet MS" pitchFamily="34" charset="0"/>
              </a:endParaRPr>
            </a:p>
            <a:p>
              <a:pPr algn="ctr"/>
              <a:r>
                <a:rPr lang="en-US" sz="2745" b="1" baseline="0" dirty="0" smtClean="0">
                  <a:solidFill>
                    <a:srgbClr val="FFC000"/>
                  </a:solidFill>
                  <a:latin typeface="Trebuchet MS" pitchFamily="34" charset="0"/>
                </a:rPr>
                <a:t>Photographs / Graphics</a:t>
              </a:r>
            </a:p>
            <a:p>
              <a:pPr algn="l" defTabSz="838745"/>
              <a:r>
                <a:rPr lang="en-US" sz="2058"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058" b="0" spc="0" baseline="0" dirty="0" smtClean="0">
                  <a:solidFill>
                    <a:schemeClr val="bg1">
                      <a:lumMod val="75000"/>
                    </a:schemeClr>
                  </a:solidFill>
                  <a:latin typeface="Trebuchet MS" pitchFamily="34" charset="0"/>
                </a:rPr>
                <a:t>disproportionally.</a:t>
              </a:r>
            </a:p>
            <a:p>
              <a:pPr algn="l" defTabSz="838745"/>
              <a:endParaRPr lang="en-US" sz="2058" b="0" baseline="0" dirty="0" smtClean="0">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endParaRPr lang="en-US" sz="2402" b="1" baseline="0" dirty="0" smtClean="0">
                <a:solidFill>
                  <a:srgbClr val="FFC000"/>
                </a:solidFill>
                <a:latin typeface="Trebuchet MS" pitchFamily="34" charset="0"/>
              </a:endParaRPr>
            </a:p>
            <a:p>
              <a:pPr algn="ctr"/>
              <a:r>
                <a:rPr lang="en-US" sz="2745" b="1" baseline="0" dirty="0" smtClean="0">
                  <a:solidFill>
                    <a:srgbClr val="FFC000"/>
                  </a:solidFill>
                  <a:latin typeface="Trebuchet MS" pitchFamily="34" charset="0"/>
                </a:rPr>
                <a:t>Image Quality Check</a:t>
              </a:r>
            </a:p>
            <a:p>
              <a:pPr lvl="0" algn="l" defTabSz="838745"/>
              <a:r>
                <a:rPr lang="en-US" sz="2058" b="0" baseline="0" dirty="0" smtClean="0">
                  <a:solidFill>
                    <a:schemeClr val="bg1">
                      <a:lumMod val="75000"/>
                    </a:schemeClr>
                  </a:solidFill>
                  <a:latin typeface="Trebuchet MS" pitchFamily="34" charset="0"/>
                </a:rPr>
                <a:t>Zoom in and look at your images at 100% magnification. If they look good they will print well. </a:t>
              </a:r>
              <a:endParaRPr lang="en-US" sz="2402" b="0" dirty="0" smtClean="0">
                <a:latin typeface="Trebuchet MS" pitchFamily="34" charset="0"/>
              </a:endParaRPr>
            </a:p>
          </p:txBody>
        </p:sp>
        <p:cxnSp>
          <p:nvCxnSpPr>
            <p:cNvPr id="28" name="Straight Connector 27"/>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userDrawn="1"/>
          </p:nvPicPr>
          <p:blipFill>
            <a:blip r:embed="rId4"/>
            <a:stretch>
              <a:fillRect/>
            </a:stretch>
          </p:blipFill>
          <p:spPr>
            <a:xfrm>
              <a:off x="-10740740" y="10261718"/>
              <a:ext cx="1597666" cy="1201935"/>
            </a:xfrm>
            <a:prstGeom prst="rect">
              <a:avLst/>
            </a:prstGeom>
          </p:spPr>
        </p:pic>
        <p:pic>
          <p:nvPicPr>
            <p:cNvPr id="38" name="Picture 37"/>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40" name="Group 39"/>
            <p:cNvGrpSpPr/>
            <p:nvPr userDrawn="1"/>
          </p:nvGrpSpPr>
          <p:grpSpPr>
            <a:xfrm>
              <a:off x="-9744993" y="23540960"/>
              <a:ext cx="7531182" cy="2300797"/>
              <a:chOff x="-4470427" y="11016658"/>
              <a:chExt cx="3470785" cy="1057084"/>
            </a:xfrm>
          </p:grpSpPr>
          <p:grpSp>
            <p:nvGrpSpPr>
              <p:cNvPr id="49" name="Group 48"/>
              <p:cNvGrpSpPr/>
              <p:nvPr userDrawn="1"/>
            </p:nvGrpSpPr>
            <p:grpSpPr>
              <a:xfrm>
                <a:off x="-2783495" y="11060882"/>
                <a:ext cx="624431" cy="877420"/>
                <a:chOff x="-3958697" y="11117435"/>
                <a:chExt cx="779338" cy="1257338"/>
              </a:xfrm>
            </p:grpSpPr>
            <p:pic>
              <p:nvPicPr>
                <p:cNvPr id="55" name="Picture 54"/>
                <p:cNvPicPr>
                  <a:picLocks noChangeAspect="1"/>
                </p:cNvPicPr>
                <p:nvPr userDrawn="1"/>
              </p:nvPicPr>
              <p:blipFill>
                <a:blip r:embed="rId6"/>
                <a:stretch>
                  <a:fillRect/>
                </a:stretch>
              </p:blipFill>
              <p:spPr>
                <a:xfrm>
                  <a:off x="-3948160" y="11117435"/>
                  <a:ext cx="768801" cy="1090857"/>
                </a:xfrm>
                <a:prstGeom prst="rect">
                  <a:avLst/>
                </a:prstGeom>
              </p:spPr>
            </p:pic>
            <p:sp>
              <p:nvSpPr>
                <p:cNvPr id="56" name="TextBox 55"/>
                <p:cNvSpPr txBox="1"/>
                <p:nvPr userDrawn="1"/>
              </p:nvSpPr>
              <p:spPr>
                <a:xfrm>
                  <a:off x="-3958697" y="12114178"/>
                  <a:ext cx="779337" cy="260595"/>
                </a:xfrm>
                <a:prstGeom prst="rect">
                  <a:avLst/>
                </a:prstGeom>
                <a:solidFill>
                  <a:schemeClr val="accent1"/>
                </a:solidFill>
                <a:ln>
                  <a:noFill/>
                </a:ln>
              </p:spPr>
              <p:txBody>
                <a:bodyPr wrap="square" lIns="91440" tIns="91440" rIns="91440" bIns="91440" rtlCol="0">
                  <a:spAutoFit/>
                </a:bodyPr>
                <a:lstStyle/>
                <a:p>
                  <a:pPr algn="ctr"/>
                  <a:r>
                    <a:rPr lang="en-US" sz="1372" b="1" dirty="0" smtClean="0">
                      <a:solidFill>
                        <a:schemeClr val="tx1"/>
                      </a:solidFill>
                    </a:rPr>
                    <a:t>ORIGINAL</a:t>
                  </a:r>
                  <a:endParaRPr lang="en-US" sz="1372" b="1" dirty="0">
                    <a:solidFill>
                      <a:schemeClr val="tx1"/>
                    </a:solidFill>
                  </a:endParaRPr>
                </a:p>
              </p:txBody>
            </p:sp>
          </p:grpSp>
          <p:grpSp>
            <p:nvGrpSpPr>
              <p:cNvPr id="50" name="Group 49"/>
              <p:cNvGrpSpPr/>
              <p:nvPr userDrawn="1"/>
            </p:nvGrpSpPr>
            <p:grpSpPr>
              <a:xfrm>
                <a:off x="-2033159" y="11060890"/>
                <a:ext cx="1033517" cy="879452"/>
                <a:chOff x="-2921738" y="11200127"/>
                <a:chExt cx="1420279" cy="1208559"/>
              </a:xfrm>
            </p:grpSpPr>
            <p:pic>
              <p:nvPicPr>
                <p:cNvPr id="53" name="Picture 52"/>
                <p:cNvPicPr>
                  <a:picLocks noChangeAspect="1"/>
                </p:cNvPicPr>
                <p:nvPr userDrawn="1"/>
              </p:nvPicPr>
              <p:blipFill>
                <a:blip r:embed="rId6"/>
                <a:stretch>
                  <a:fillRect/>
                </a:stretch>
              </p:blipFill>
              <p:spPr>
                <a:xfrm>
                  <a:off x="-2921738" y="11200127"/>
                  <a:ext cx="1420279" cy="1029694"/>
                </a:xfrm>
                <a:prstGeom prst="rect">
                  <a:avLst/>
                </a:prstGeom>
              </p:spPr>
            </p:pic>
            <p:sp>
              <p:nvSpPr>
                <p:cNvPr id="54" name="TextBox 53"/>
                <p:cNvSpPr txBox="1"/>
                <p:nvPr userDrawn="1"/>
              </p:nvSpPr>
              <p:spPr>
                <a:xfrm>
                  <a:off x="-2918991" y="12175418"/>
                  <a:ext cx="1417532" cy="233268"/>
                </a:xfrm>
                <a:prstGeom prst="rect">
                  <a:avLst/>
                </a:prstGeom>
                <a:solidFill>
                  <a:srgbClr val="FF0000"/>
                </a:solidFill>
              </p:spPr>
              <p:txBody>
                <a:bodyPr wrap="square" lIns="457200" tIns="91440" rIns="457200" bIns="91440" rtlCol="0">
                  <a:spAutoFit/>
                </a:bodyPr>
                <a:lstStyle/>
                <a:p>
                  <a:pPr algn="ctr"/>
                  <a:r>
                    <a:rPr lang="en-US" sz="1201" b="1" dirty="0" smtClean="0">
                      <a:solidFill>
                        <a:schemeClr val="bg1"/>
                      </a:solidFill>
                    </a:rPr>
                    <a:t>DISTORTED</a:t>
                  </a:r>
                  <a:endParaRPr lang="en-US" sz="600" b="1" dirty="0">
                    <a:solidFill>
                      <a:schemeClr val="bg1"/>
                    </a:solidFill>
                  </a:endParaRPr>
                </a:p>
              </p:txBody>
            </p:sp>
          </p:grpSp>
          <p:pic>
            <p:nvPicPr>
              <p:cNvPr id="51" name="Picture 50"/>
              <p:cNvPicPr>
                <a:picLocks noChangeAspect="1"/>
              </p:cNvPicPr>
              <p:nvPr userDrawn="1"/>
            </p:nvPicPr>
            <p:blipFill>
              <a:blip r:embed="rId7"/>
              <a:stretch>
                <a:fillRect/>
              </a:stretch>
            </p:blipFill>
            <p:spPr>
              <a:xfrm>
                <a:off x="-4470427" y="11016658"/>
                <a:ext cx="1098742" cy="847761"/>
              </a:xfrm>
              <a:prstGeom prst="rect">
                <a:avLst/>
              </a:prstGeom>
            </p:spPr>
          </p:pic>
          <p:sp>
            <p:nvSpPr>
              <p:cNvPr id="52" name="TextBox 51"/>
              <p:cNvSpPr txBox="1"/>
              <p:nvPr userDrawn="1"/>
            </p:nvSpPr>
            <p:spPr>
              <a:xfrm>
                <a:off x="-4440600" y="11665645"/>
                <a:ext cx="1035685" cy="408097"/>
              </a:xfrm>
              <a:prstGeom prst="rect">
                <a:avLst/>
              </a:prstGeom>
              <a:noFill/>
            </p:spPr>
            <p:txBody>
              <a:bodyPr wrap="square" lIns="457200" tIns="457200" rIns="457200" bIns="0" rtlCol="0">
                <a:spAutoFit/>
              </a:bodyPr>
              <a:lstStyle/>
              <a:p>
                <a:pPr algn="ctr"/>
                <a:r>
                  <a:rPr lang="en-US" sz="1372" dirty="0" smtClean="0">
                    <a:solidFill>
                      <a:schemeClr val="bg1"/>
                    </a:solidFill>
                  </a:rPr>
                  <a:t>Corner</a:t>
                </a:r>
                <a:r>
                  <a:rPr lang="en-US" sz="1372" baseline="0" dirty="0" smtClean="0">
                    <a:solidFill>
                      <a:schemeClr val="bg1"/>
                    </a:solidFill>
                  </a:rPr>
                  <a:t> handles</a:t>
                </a:r>
                <a:endParaRPr lang="en-US" sz="1372" dirty="0">
                  <a:solidFill>
                    <a:schemeClr val="bg1"/>
                  </a:solidFill>
                </a:endParaRPr>
              </a:p>
            </p:txBody>
          </p:sp>
        </p:grpSp>
        <p:grpSp>
          <p:nvGrpSpPr>
            <p:cNvPr id="41" name="Group 40"/>
            <p:cNvGrpSpPr/>
            <p:nvPr userDrawn="1"/>
          </p:nvGrpSpPr>
          <p:grpSpPr>
            <a:xfrm>
              <a:off x="-10406433" y="27751412"/>
              <a:ext cx="9338290" cy="2453251"/>
              <a:chOff x="-4758517" y="12734137"/>
              <a:chExt cx="4303600" cy="1127128"/>
            </a:xfrm>
          </p:grpSpPr>
          <p:graphicFrame>
            <p:nvGraphicFramePr>
              <p:cNvPr id="42" name="Object 41"/>
              <p:cNvGraphicFramePr>
                <a:graphicFrameLocks noChangeAspect="1"/>
              </p:cNvGraphicFramePr>
              <p:nvPr userDrawn="1">
                <p:extLst>
                  <p:ext uri="{D42A27DB-BD31-4B8C-83A1-F6EECF244321}">
                    <p14:modId xmlns:p14="http://schemas.microsoft.com/office/powerpoint/2010/main" val="1530411269"/>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3318"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43" name="Object 42"/>
              <p:cNvGraphicFramePr>
                <a:graphicFrameLocks noChangeAspect="1"/>
              </p:cNvGraphicFramePr>
              <p:nvPr userDrawn="1">
                <p:extLst>
                  <p:ext uri="{D42A27DB-BD31-4B8C-83A1-F6EECF244321}">
                    <p14:modId xmlns:p14="http://schemas.microsoft.com/office/powerpoint/2010/main" val="666353314"/>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3319"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47" name="TextBox 46"/>
              <p:cNvSpPr txBox="1"/>
              <p:nvPr userDrawn="1"/>
            </p:nvSpPr>
            <p:spPr>
              <a:xfrm rot="16200000">
                <a:off x="-5235785" y="13211405"/>
                <a:ext cx="1117601" cy="163065"/>
              </a:xfrm>
              <a:prstGeom prst="rect">
                <a:avLst/>
              </a:prstGeom>
              <a:noFill/>
            </p:spPr>
            <p:txBody>
              <a:bodyPr wrap="square" lIns="91440" tIns="91440" rIns="91440" bIns="0" rtlCol="0">
                <a:spAutoFit/>
              </a:bodyPr>
              <a:lstStyle/>
              <a:p>
                <a:pPr algn="ctr"/>
                <a:r>
                  <a:rPr lang="en-US" sz="1372" dirty="0" smtClean="0">
                    <a:solidFill>
                      <a:srgbClr val="92D050"/>
                    </a:solidFill>
                  </a:rPr>
                  <a:t>Good</a:t>
                </a:r>
                <a:r>
                  <a:rPr lang="en-US" sz="1372" baseline="0" dirty="0" smtClean="0">
                    <a:solidFill>
                      <a:srgbClr val="92D050"/>
                    </a:solidFill>
                  </a:rPr>
                  <a:t> </a:t>
                </a:r>
                <a:r>
                  <a:rPr lang="en-US" sz="1372" baseline="0" dirty="0" smtClean="0">
                    <a:solidFill>
                      <a:schemeClr val="bg1"/>
                    </a:solidFill>
                  </a:rPr>
                  <a:t>printing quality</a:t>
                </a:r>
                <a:endParaRPr lang="en-US" sz="1372" dirty="0">
                  <a:solidFill>
                    <a:schemeClr val="bg1"/>
                  </a:solidFill>
                </a:endParaRPr>
              </a:p>
            </p:txBody>
          </p:sp>
          <p:sp>
            <p:nvSpPr>
              <p:cNvPr id="48" name="TextBox 47"/>
              <p:cNvSpPr txBox="1"/>
              <p:nvPr userDrawn="1"/>
            </p:nvSpPr>
            <p:spPr>
              <a:xfrm rot="16200000">
                <a:off x="-1095250" y="13220932"/>
                <a:ext cx="1117601" cy="163065"/>
              </a:xfrm>
              <a:prstGeom prst="rect">
                <a:avLst/>
              </a:prstGeom>
              <a:noFill/>
            </p:spPr>
            <p:txBody>
              <a:bodyPr wrap="square" lIns="91440" tIns="91440" rIns="91440" bIns="0" rtlCol="0">
                <a:spAutoFit/>
              </a:bodyPr>
              <a:lstStyle/>
              <a:p>
                <a:pPr algn="ctr"/>
                <a:r>
                  <a:rPr lang="en-US" sz="1372" dirty="0" smtClean="0">
                    <a:solidFill>
                      <a:srgbClr val="FF0000"/>
                    </a:solidFill>
                  </a:rPr>
                  <a:t>Bad </a:t>
                </a:r>
                <a:r>
                  <a:rPr lang="en-US" sz="1372" dirty="0" smtClean="0">
                    <a:solidFill>
                      <a:schemeClr val="bg1"/>
                    </a:solidFill>
                  </a:rPr>
                  <a:t>printing quality</a:t>
                </a:r>
                <a:endParaRPr lang="en-US" sz="1372" dirty="0">
                  <a:solidFill>
                    <a:schemeClr val="bg1"/>
                  </a:solidFill>
                </a:endParaRPr>
              </a:p>
            </p:txBody>
          </p:sp>
        </p:grpSp>
      </p:grpSp>
      <p:grpSp>
        <p:nvGrpSpPr>
          <p:cNvPr id="57" name="Group 56"/>
          <p:cNvGrpSpPr/>
          <p:nvPr userDrawn="1"/>
        </p:nvGrpSpPr>
        <p:grpSpPr>
          <a:xfrm>
            <a:off x="44272430" y="-54799"/>
            <a:ext cx="9488006" cy="32814449"/>
            <a:chOff x="44157839" y="-55065"/>
            <a:chExt cx="11062139" cy="32973465"/>
          </a:xfrm>
        </p:grpSpPr>
        <p:sp>
          <p:nvSpPr>
            <p:cNvPr id="58" name="Rectangle 57"/>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3431" b="1" spc="515" dirty="0" smtClean="0">
                  <a:solidFill>
                    <a:schemeClr val="bg1"/>
                  </a:solidFill>
                  <a:latin typeface="Trebuchet MS" pitchFamily="34" charset="0"/>
                </a:rPr>
                <a:t>QUICK START (cont.)</a:t>
              </a:r>
            </a:p>
            <a:p>
              <a:pPr algn="ctr"/>
              <a:endParaRPr lang="en-US" sz="3088" b="1" baseline="0" dirty="0" smtClean="0">
                <a:solidFill>
                  <a:schemeClr val="bg1"/>
                </a:solidFill>
                <a:latin typeface="Trebuchet MS" pitchFamily="34" charset="0"/>
              </a:endParaRPr>
            </a:p>
            <a:p>
              <a:pPr algn="ctr"/>
              <a:r>
                <a:rPr lang="en-US" sz="2745" b="1" baseline="0" dirty="0" smtClean="0">
                  <a:solidFill>
                    <a:srgbClr val="FFC000"/>
                  </a:solidFill>
                  <a:latin typeface="Trebuchet MS" pitchFamily="34" charset="0"/>
                </a:rPr>
                <a:t>How to change the template color theme</a:t>
              </a:r>
            </a:p>
            <a:p>
              <a:pPr marL="0" marR="0" lvl="2" indent="0" algn="l" defTabSz="98035" rtl="0" eaLnBrk="1" fontAlgn="auto" latinLnBrk="0" hangingPunct="1">
                <a:lnSpc>
                  <a:spcPct val="100000"/>
                </a:lnSpc>
                <a:spcBef>
                  <a:spcPts val="0"/>
                </a:spcBef>
                <a:spcAft>
                  <a:spcPts val="0"/>
                </a:spcAft>
                <a:buClrTx/>
                <a:buSzTx/>
                <a:buFontTx/>
                <a:buNone/>
                <a:tabLst/>
                <a:defRPr/>
              </a:pPr>
              <a:r>
                <a:rPr lang="en-US" sz="2058"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058" b="0" spc="0" baseline="0" dirty="0" smtClean="0">
                  <a:solidFill>
                    <a:schemeClr val="bg1">
                      <a:lumMod val="75000"/>
                    </a:schemeClr>
                  </a:solidFill>
                  <a:latin typeface="Trebuchet MS" pitchFamily="34" charset="0"/>
                </a:rPr>
                <a:t>also create your own color theme.</a:t>
              </a:r>
            </a:p>
            <a:p>
              <a:pPr marL="0" marR="0" lvl="2" indent="0" algn="l" defTabSz="98035" rtl="0" eaLnBrk="1" fontAlgn="auto" latinLnBrk="0" hangingPunct="1">
                <a:lnSpc>
                  <a:spcPct val="100000"/>
                </a:lnSpc>
                <a:spcBef>
                  <a:spcPts val="0"/>
                </a:spcBef>
                <a:spcAft>
                  <a:spcPts val="0"/>
                </a:spcAft>
                <a:buClrTx/>
                <a:buSzTx/>
                <a:buFontTx/>
                <a:buNone/>
                <a:tabLst/>
                <a:defRPr/>
              </a:pPr>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endParaRPr lang="en-US" sz="2058" b="0" baseline="0" dirty="0" smtClean="0">
                <a:solidFill>
                  <a:schemeClr val="bg1">
                    <a:lumMod val="75000"/>
                  </a:schemeClr>
                </a:solidFill>
                <a:latin typeface="Trebuchet MS" pitchFamily="34" charset="0"/>
              </a:endParaRPr>
            </a:p>
            <a:p>
              <a:pPr marL="0" indent="0" algn="l" defTabSz="98035"/>
              <a:r>
                <a:rPr lang="en-US" sz="2058"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98035"/>
              <a:endParaRPr lang="en-US" sz="2058" b="0" baseline="0" dirty="0" smtClean="0">
                <a:solidFill>
                  <a:schemeClr val="bg1">
                    <a:lumMod val="75000"/>
                  </a:schemeClr>
                </a:solidFill>
                <a:latin typeface="Trebuchet MS" pitchFamily="34" charset="0"/>
              </a:endParaRPr>
            </a:p>
            <a:p>
              <a:pPr algn="ctr"/>
              <a:r>
                <a:rPr lang="en-US" sz="2745" b="1" baseline="0" dirty="0" smtClean="0">
                  <a:solidFill>
                    <a:srgbClr val="FFC000"/>
                  </a:solidFill>
                  <a:latin typeface="Trebuchet MS" pitchFamily="34" charset="0"/>
                </a:rPr>
                <a:t>How to add Text</a:t>
              </a:r>
            </a:p>
            <a:p>
              <a:pPr marL="2800809" lvl="2" indent="0" algn="l" defTabSz="98035"/>
              <a:r>
                <a:rPr lang="en-US" sz="2058"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302281" lvl="2" indent="0" algn="l" defTabSz="98035"/>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lang="en-US" sz="2058" b="0" baseline="0" dirty="0" smtClean="0">
                  <a:solidFill>
                    <a:schemeClr val="bg1">
                      <a:lumMod val="75000"/>
                    </a:schemeClr>
                  </a:solidFill>
                  <a:latin typeface="Trebuchet MS" pitchFamily="34" charset="0"/>
                </a:rPr>
                <a:t> </a:t>
              </a:r>
              <a:r>
                <a:rPr kumimoji="0" lang="en-US" sz="2745"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058" b="0" baseline="0" dirty="0" smtClean="0">
                <a:solidFill>
                  <a:schemeClr val="bg1">
                    <a:lumMod val="75000"/>
                  </a:schemeClr>
                </a:solidFill>
                <a:latin typeface="Trebuchet MS" pitchFamily="34" charset="0"/>
              </a:endParaRPr>
            </a:p>
            <a:p>
              <a:pPr marL="1302281" lvl="2" indent="0" algn="l" defTabSz="98035"/>
              <a:endParaRPr lang="en-US" sz="2058" b="0" baseline="0" dirty="0" smtClean="0">
                <a:solidFill>
                  <a:schemeClr val="bg1">
                    <a:lumMod val="75000"/>
                  </a:schemeClr>
                </a:solidFill>
                <a:latin typeface="Trebuchet MS" pitchFamily="34" charset="0"/>
              </a:endParaRPr>
            </a:p>
            <a:p>
              <a:pPr algn="ctr"/>
              <a:r>
                <a:rPr lang="en-US" sz="2745" b="1" baseline="0" dirty="0" smtClean="0">
                  <a:solidFill>
                    <a:srgbClr val="FFC000"/>
                  </a:solidFill>
                  <a:latin typeface="Trebuchet MS" pitchFamily="34" charset="0"/>
                </a:rPr>
                <a:t>How to add Tables</a:t>
              </a:r>
            </a:p>
            <a:p>
              <a:pPr marL="1484143" lvl="1" indent="0" algn="l" defTabSz="98035"/>
              <a:r>
                <a:rPr lang="en-US" sz="2058" b="0" baseline="0" dirty="0" smtClean="0">
                  <a:solidFill>
                    <a:schemeClr val="bg1">
                      <a:lumMod val="75000"/>
                    </a:schemeClr>
                  </a:solidFill>
                  <a:latin typeface="Trebuchet MS" pitchFamily="34" charset="0"/>
                </a:rPr>
                <a:t>To add a table from scratch go to the INSERT menu and </a:t>
              </a:r>
              <a:br>
                <a:rPr lang="en-US" sz="2058" b="0" baseline="0" dirty="0" smtClean="0">
                  <a:solidFill>
                    <a:schemeClr val="bg1">
                      <a:lumMod val="75000"/>
                    </a:schemeClr>
                  </a:solidFill>
                  <a:latin typeface="Trebuchet MS" pitchFamily="34" charset="0"/>
                </a:rPr>
              </a:br>
              <a:r>
                <a:rPr lang="en-US" sz="2058" b="0" baseline="0" dirty="0" smtClean="0">
                  <a:solidFill>
                    <a:schemeClr val="bg1">
                      <a:lumMod val="75000"/>
                    </a:schemeClr>
                  </a:solidFill>
                  <a:latin typeface="Trebuchet MS" pitchFamily="34" charset="0"/>
                </a:rPr>
                <a:t>click on TABLE. A drop-down box will help you select rows and columns. </a:t>
              </a:r>
            </a:p>
            <a:p>
              <a:pPr marL="0" lvl="0" indent="0" algn="l" defTabSz="98035"/>
              <a:r>
                <a:rPr lang="en-US" sz="2058"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98035"/>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302281" rtl="0" eaLnBrk="1" fontAlgn="auto" latinLnBrk="0" hangingPunct="1">
                <a:lnSpc>
                  <a:spcPct val="100000"/>
                </a:lnSpc>
                <a:spcBef>
                  <a:spcPts val="0"/>
                </a:spcBef>
                <a:spcAft>
                  <a:spcPts val="0"/>
                </a:spcAft>
                <a:buClrTx/>
                <a:buSzTx/>
                <a:buFontTx/>
                <a:buNone/>
                <a:tabLst/>
                <a:defRPr/>
              </a:pPr>
              <a:endParaRPr kumimoji="0" lang="en-US" sz="2745"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98035" rtl="0" eaLnBrk="1" fontAlgn="auto" latinLnBrk="0" hangingPunct="1">
                <a:lnSpc>
                  <a:spcPct val="100000"/>
                </a:lnSpc>
                <a:spcBef>
                  <a:spcPts val="0"/>
                </a:spcBef>
                <a:spcAft>
                  <a:spcPts val="0"/>
                </a:spcAft>
                <a:buClrTx/>
                <a:buSzTx/>
                <a:buFontTx/>
                <a:buNone/>
                <a:tabLst/>
                <a:defRPr/>
              </a:pPr>
              <a:endParaRPr lang="en-US" sz="2058" b="0" baseline="0" dirty="0" smtClean="0">
                <a:solidFill>
                  <a:schemeClr val="bg1">
                    <a:lumMod val="75000"/>
                  </a:schemeClr>
                </a:solidFill>
                <a:latin typeface="Trebuchet MS" pitchFamily="34" charset="0"/>
              </a:endParaRPr>
            </a:p>
            <a:p>
              <a:pPr marL="0" marR="0" lvl="0" indent="0" algn="ctr" defTabSz="1302281" rtl="0" eaLnBrk="1" fontAlgn="auto" latinLnBrk="0" hangingPunct="1">
                <a:lnSpc>
                  <a:spcPct val="100000"/>
                </a:lnSpc>
                <a:spcBef>
                  <a:spcPts val="0"/>
                </a:spcBef>
                <a:spcAft>
                  <a:spcPts val="0"/>
                </a:spcAft>
                <a:buClrTx/>
                <a:buSzTx/>
                <a:buFontTx/>
                <a:buNone/>
                <a:tabLst/>
                <a:defRPr/>
              </a:pPr>
              <a:r>
                <a:rPr kumimoji="0" lang="en-US" sz="2745"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98035" rtl="0" eaLnBrk="1" fontAlgn="auto" latinLnBrk="0" hangingPunct="1">
                <a:lnSpc>
                  <a:spcPct val="100000"/>
                </a:lnSpc>
                <a:spcBef>
                  <a:spcPts val="0"/>
                </a:spcBef>
                <a:spcAft>
                  <a:spcPts val="0"/>
                </a:spcAft>
                <a:buClrTx/>
                <a:buSzTx/>
                <a:buFontTx/>
                <a:buNone/>
                <a:tabLst/>
                <a:defRPr/>
              </a:pPr>
              <a:r>
                <a:rPr kumimoji="0" lang="en-US" sz="2058"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98035" rtl="0" eaLnBrk="1" fontAlgn="auto" latinLnBrk="0" hangingPunct="1">
                <a:lnSpc>
                  <a:spcPct val="100000"/>
                </a:lnSpc>
                <a:spcBef>
                  <a:spcPts val="0"/>
                </a:spcBef>
                <a:spcAft>
                  <a:spcPts val="0"/>
                </a:spcAft>
                <a:buClrTx/>
                <a:buSzTx/>
                <a:buFontTx/>
                <a:buNone/>
                <a:tabLst/>
                <a:defRPr/>
              </a:pPr>
              <a:endParaRPr kumimoji="0" lang="en-US" sz="2402"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59" name="Object 58"/>
            <p:cNvGraphicFramePr>
              <a:graphicFrameLocks noChangeAspect="1"/>
            </p:cNvGraphicFramePr>
            <p:nvPr userDrawn="1">
              <p:extLst>
                <p:ext uri="{D42A27DB-BD31-4B8C-83A1-F6EECF244321}">
                  <p14:modId xmlns:p14="http://schemas.microsoft.com/office/powerpoint/2010/main" val="189960610"/>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3320"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60" name="Picture 59"/>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61" name="Object 60"/>
            <p:cNvGraphicFramePr>
              <a:graphicFrameLocks noChangeAspect="1"/>
            </p:cNvGraphicFramePr>
            <p:nvPr userDrawn="1">
              <p:extLst>
                <p:ext uri="{D42A27DB-BD31-4B8C-83A1-F6EECF244321}">
                  <p14:modId xmlns:p14="http://schemas.microsoft.com/office/powerpoint/2010/main" val="3304899307"/>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3321"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62" name="Group 61"/>
            <p:cNvGrpSpPr/>
            <p:nvPr userDrawn="1"/>
          </p:nvGrpSpPr>
          <p:grpSpPr>
            <a:xfrm>
              <a:off x="44487207" y="29414560"/>
              <a:ext cx="10354213" cy="1265612"/>
              <a:chOff x="44200453" y="28362386"/>
              <a:chExt cx="9771399" cy="1090622"/>
            </a:xfrm>
          </p:grpSpPr>
          <p:sp>
            <p:nvSpPr>
              <p:cNvPr id="64" name="Rounded Rectangle 63"/>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pic>
            <p:nvPicPr>
              <p:cNvPr id="65"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66" name="TextBox 65"/>
              <p:cNvSpPr txBox="1"/>
              <p:nvPr userDrawn="1"/>
            </p:nvSpPr>
            <p:spPr>
              <a:xfrm>
                <a:off x="45300663" y="28552305"/>
                <a:ext cx="8671189" cy="625370"/>
              </a:xfrm>
              <a:prstGeom prst="rect">
                <a:avLst/>
              </a:prstGeom>
              <a:noFill/>
              <a:ln>
                <a:noFill/>
              </a:ln>
            </p:spPr>
            <p:txBody>
              <a:bodyPr wrap="square" rtlCol="0">
                <a:spAutoFit/>
              </a:bodyPr>
              <a:lstStyle/>
              <a:p>
                <a:r>
                  <a:rPr lang="en-US" sz="2058" dirty="0" smtClean="0">
                    <a:solidFill>
                      <a:schemeClr val="tx2"/>
                    </a:solidFill>
                    <a:latin typeface="Trebuchet MS" pitchFamily="34" charset="0"/>
                  </a:rPr>
                  <a:t>Student</a:t>
                </a:r>
                <a:r>
                  <a:rPr lang="en-US" sz="2058" baseline="0" dirty="0" smtClean="0">
                    <a:solidFill>
                      <a:schemeClr val="tx2"/>
                    </a:solidFill>
                    <a:latin typeface="Trebuchet MS" pitchFamily="34" charset="0"/>
                  </a:rPr>
                  <a:t> discounts are available on our </a:t>
                </a:r>
                <a:r>
                  <a:rPr lang="en-US" sz="2058" baseline="0" dirty="0" err="1" smtClean="0">
                    <a:solidFill>
                      <a:schemeClr val="tx2"/>
                    </a:solidFill>
                    <a:latin typeface="Trebuchet MS" pitchFamily="34" charset="0"/>
                  </a:rPr>
                  <a:t>Facebook</a:t>
                </a:r>
                <a:r>
                  <a:rPr lang="en-US" sz="2058" baseline="0" dirty="0" smtClean="0">
                    <a:solidFill>
                      <a:schemeClr val="tx2"/>
                    </a:solidFill>
                    <a:latin typeface="Trebuchet MS" pitchFamily="34" charset="0"/>
                  </a:rPr>
                  <a:t> page.</a:t>
                </a:r>
                <a:br>
                  <a:rPr lang="en-US" sz="2058" baseline="0" dirty="0" smtClean="0">
                    <a:solidFill>
                      <a:schemeClr val="tx2"/>
                    </a:solidFill>
                    <a:latin typeface="Trebuchet MS" pitchFamily="34" charset="0"/>
                  </a:rPr>
                </a:br>
                <a:r>
                  <a:rPr lang="en-US" sz="2058" baseline="0" dirty="0" smtClean="0">
                    <a:solidFill>
                      <a:schemeClr val="tx2"/>
                    </a:solidFill>
                    <a:latin typeface="Trebuchet MS" pitchFamily="34" charset="0"/>
                  </a:rPr>
                  <a:t>Go to </a:t>
                </a:r>
                <a:r>
                  <a:rPr lang="en-US" sz="2058" u="sng" baseline="0" dirty="0" smtClean="0">
                    <a:solidFill>
                      <a:schemeClr val="tx2"/>
                    </a:solidFill>
                    <a:latin typeface="Trebuchet MS" pitchFamily="34" charset="0"/>
                  </a:rPr>
                  <a:t>PosterPresentations.com</a:t>
                </a:r>
                <a:r>
                  <a:rPr lang="en-US" sz="2058" baseline="0" dirty="0" smtClean="0">
                    <a:solidFill>
                      <a:schemeClr val="tx2"/>
                    </a:solidFill>
                    <a:latin typeface="Trebuchet MS" pitchFamily="34" charset="0"/>
                  </a:rPr>
                  <a:t> and click on the FB icon. </a:t>
                </a:r>
                <a:endParaRPr lang="en-US" sz="2058" dirty="0">
                  <a:solidFill>
                    <a:schemeClr val="tx2"/>
                  </a:solidFill>
                  <a:latin typeface="Trebuchet MS" pitchFamily="34" charset="0"/>
                </a:endParaRPr>
              </a:p>
            </p:txBody>
          </p:sp>
        </p:grpSp>
      </p:grpSp>
      <p:sp>
        <p:nvSpPr>
          <p:cNvPr id="68" name="TextBox 59"/>
          <p:cNvSpPr txBox="1"/>
          <p:nvPr userDrawn="1"/>
        </p:nvSpPr>
        <p:spPr>
          <a:xfrm>
            <a:off x="44554929" y="31021451"/>
            <a:ext cx="6543895" cy="1188694"/>
          </a:xfrm>
          <a:prstGeom prst="rect">
            <a:avLst/>
          </a:prstGeom>
          <a:noFill/>
        </p:spPr>
        <p:txBody>
          <a:bodyPr wrap="square" lIns="56011" tIns="28005" rIns="56011" bIns="28005" rtlCol="0">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pPr marL="241003" indent="-241003">
              <a:lnSpc>
                <a:spcPts val="2230"/>
              </a:lnSpc>
            </a:pPr>
            <a:r>
              <a:rPr lang="en-US" sz="2402" dirty="0" smtClean="0">
                <a:solidFill>
                  <a:schemeClr val="bg1"/>
                </a:solidFill>
              </a:rPr>
              <a:t>©2015</a:t>
            </a:r>
            <a:r>
              <a:rPr lang="en-US" sz="2402" baseline="0" dirty="0" smtClean="0">
                <a:solidFill>
                  <a:schemeClr val="bg1"/>
                </a:solidFill>
              </a:rPr>
              <a:t> </a:t>
            </a:r>
            <a:r>
              <a:rPr lang="en-US" sz="2402" dirty="0" smtClean="0">
                <a:solidFill>
                  <a:schemeClr val="bg1"/>
                </a:solidFill>
              </a:rPr>
              <a:t>PosterPresentations.com</a:t>
            </a:r>
            <a:br>
              <a:rPr lang="en-US" sz="2402" dirty="0" smtClean="0">
                <a:solidFill>
                  <a:schemeClr val="bg1"/>
                </a:solidFill>
              </a:rPr>
            </a:br>
            <a:r>
              <a:rPr lang="en-US" sz="2058" dirty="0" smtClean="0">
                <a:solidFill>
                  <a:schemeClr val="bg1"/>
                </a:solidFill>
              </a:rPr>
              <a:t>2117 Fourth Street ,</a:t>
            </a:r>
            <a:r>
              <a:rPr lang="en-US" sz="2058" baseline="0" dirty="0" smtClean="0">
                <a:solidFill>
                  <a:schemeClr val="bg1"/>
                </a:solidFill>
              </a:rPr>
              <a:t> Unit C        </a:t>
            </a:r>
          </a:p>
          <a:p>
            <a:pPr marL="241003" indent="0">
              <a:lnSpc>
                <a:spcPts val="2230"/>
              </a:lnSpc>
            </a:pPr>
            <a:r>
              <a:rPr lang="en-US" sz="2058" baseline="0" dirty="0" smtClean="0">
                <a:solidFill>
                  <a:schemeClr val="bg1"/>
                </a:solidFill>
              </a:rPr>
              <a:t>Berkeley CA </a:t>
            </a:r>
            <a:r>
              <a:rPr lang="en-US" sz="1715" baseline="0" dirty="0" smtClean="0">
                <a:solidFill>
                  <a:schemeClr val="bg1"/>
                </a:solidFill>
              </a:rPr>
              <a:t>94710</a:t>
            </a:r>
            <a:r>
              <a:rPr lang="en-US" sz="2058" baseline="0" dirty="0" smtClean="0">
                <a:solidFill>
                  <a:schemeClr val="bg1"/>
                </a:solidFill>
              </a:rPr>
              <a:t/>
            </a:r>
            <a:br>
              <a:rPr lang="en-US" sz="2058" baseline="0" dirty="0" smtClean="0">
                <a:solidFill>
                  <a:schemeClr val="bg1"/>
                </a:solidFill>
              </a:rPr>
            </a:br>
            <a:r>
              <a:rPr lang="en-US" sz="2058" b="1" baseline="0" dirty="0" smtClean="0">
                <a:solidFill>
                  <a:srgbClr val="FFFF00"/>
                </a:solidFill>
              </a:rPr>
              <a:t>posterpresenter@gmail.com</a:t>
            </a:r>
            <a:endParaRPr lang="en-US" sz="2402" b="1" dirty="0">
              <a:solidFill>
                <a:srgbClr val="FFFF00"/>
              </a:solidFill>
            </a:endParaRPr>
          </a:p>
        </p:txBody>
      </p:sp>
      <p:grpSp>
        <p:nvGrpSpPr>
          <p:cNvPr id="37" name="Group 36"/>
          <p:cNvGrpSpPr/>
          <p:nvPr userDrawn="1"/>
        </p:nvGrpSpPr>
        <p:grpSpPr>
          <a:xfrm>
            <a:off x="-120566" y="-54800"/>
            <a:ext cx="44338583" cy="32867054"/>
            <a:chOff x="-109728" y="0"/>
            <a:chExt cx="44267567" cy="32991552"/>
          </a:xfrm>
        </p:grpSpPr>
        <p:sp>
          <p:nvSpPr>
            <p:cNvPr id="39" name="Freeform 38"/>
            <p:cNvSpPr/>
            <p:nvPr userDrawn="1"/>
          </p:nvSpPr>
          <p:spPr>
            <a:xfrm>
              <a:off x="-38239" y="18087"/>
              <a:ext cx="43929439" cy="32973465"/>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79000">
                  <a:schemeClr val="accent2">
                    <a:lumMod val="40000"/>
                    <a:lumOff val="60000"/>
                  </a:schemeClr>
                </a:gs>
                <a:gs pos="13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dirty="0"/>
            </a:p>
          </p:txBody>
        </p:sp>
        <p:sp>
          <p:nvSpPr>
            <p:cNvPr id="44" name="Freeform 43"/>
            <p:cNvSpPr/>
            <p:nvPr userDrawn="1"/>
          </p:nvSpPr>
          <p:spPr>
            <a:xfrm flipH="1" flipV="1">
              <a:off x="-38240" y="18087"/>
              <a:ext cx="43929437" cy="32956498"/>
            </a:xfrm>
            <a:custGeom>
              <a:avLst/>
              <a:gdLst>
                <a:gd name="connsiteX0" fmla="*/ 0 w 44005500"/>
                <a:gd name="connsiteY0" fmla="*/ 0 h 32956500"/>
                <a:gd name="connsiteX1" fmla="*/ 44005500 w 44005500"/>
                <a:gd name="connsiteY1" fmla="*/ 32956500 h 32956500"/>
                <a:gd name="connsiteX2" fmla="*/ 38100 w 44005500"/>
                <a:gd name="connsiteY2" fmla="*/ 32918400 h 32956500"/>
                <a:gd name="connsiteX3" fmla="*/ 0 w 44005500"/>
                <a:gd name="connsiteY3" fmla="*/ 0 h 32956500"/>
              </a:gdLst>
              <a:ahLst/>
              <a:cxnLst>
                <a:cxn ang="0">
                  <a:pos x="connsiteX0" y="connsiteY0"/>
                </a:cxn>
                <a:cxn ang="0">
                  <a:pos x="connsiteX1" y="connsiteY1"/>
                </a:cxn>
                <a:cxn ang="0">
                  <a:pos x="connsiteX2" y="connsiteY2"/>
                </a:cxn>
                <a:cxn ang="0">
                  <a:pos x="connsiteX3" y="connsiteY3"/>
                </a:cxn>
              </a:cxnLst>
              <a:rect l="l" t="t" r="r" b="b"/>
              <a:pathLst>
                <a:path w="44005500" h="32956500">
                  <a:moveTo>
                    <a:pt x="0" y="0"/>
                  </a:moveTo>
                  <a:lnTo>
                    <a:pt x="44005500" y="32956500"/>
                  </a:lnTo>
                  <a:lnTo>
                    <a:pt x="38100" y="32918400"/>
                  </a:lnTo>
                  <a:lnTo>
                    <a:pt x="0" y="0"/>
                  </a:lnTo>
                  <a:close/>
                </a:path>
              </a:pathLst>
            </a:custGeom>
            <a:gradFill>
              <a:gsLst>
                <a:gs pos="41000">
                  <a:schemeClr val="bg2"/>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sp>
          <p:nvSpPr>
            <p:cNvPr id="45" name="Freeform 44"/>
            <p:cNvSpPr/>
            <p:nvPr userDrawn="1"/>
          </p:nvSpPr>
          <p:spPr>
            <a:xfrm>
              <a:off x="-109728" y="0"/>
              <a:ext cx="44000928" cy="32991552"/>
            </a:xfrm>
            <a:custGeom>
              <a:avLst/>
              <a:gdLst>
                <a:gd name="connsiteX0" fmla="*/ 36576 w 39026592"/>
                <a:gd name="connsiteY0" fmla="*/ 0 h 30614112"/>
                <a:gd name="connsiteX1" fmla="*/ 15837408 w 39026592"/>
                <a:gd name="connsiteY1" fmla="*/ 30614112 h 30614112"/>
                <a:gd name="connsiteX2" fmla="*/ 39026592 w 39026592"/>
                <a:gd name="connsiteY2" fmla="*/ 13350240 h 30614112"/>
                <a:gd name="connsiteX3" fmla="*/ 0 w 39026592"/>
                <a:gd name="connsiteY3" fmla="*/ 73152 h 30614112"/>
                <a:gd name="connsiteX4" fmla="*/ 109728 w 39026592"/>
                <a:gd name="connsiteY4" fmla="*/ 146304 h 30614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6592" h="30614112">
                  <a:moveTo>
                    <a:pt x="36576" y="0"/>
                  </a:moveTo>
                  <a:lnTo>
                    <a:pt x="15837408" y="30614112"/>
                  </a:lnTo>
                  <a:lnTo>
                    <a:pt x="39026592" y="13350240"/>
                  </a:lnTo>
                  <a:lnTo>
                    <a:pt x="0" y="73152"/>
                  </a:lnTo>
                  <a:lnTo>
                    <a:pt x="109728" y="146304"/>
                  </a:lnTo>
                </a:path>
              </a:pathLst>
            </a:custGeom>
            <a:gradFill flip="none" rotWithShape="1">
              <a:gsLst>
                <a:gs pos="0">
                  <a:schemeClr val="bg1"/>
                </a:gs>
                <a:gs pos="76000">
                  <a:schemeClr val="accent1">
                    <a:lumMod val="30000"/>
                    <a:lumOff val="70000"/>
                    <a:alpha val="0"/>
                  </a:schemeClr>
                </a:gs>
              </a:gsLst>
              <a:path path="rect">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661"/>
            </a:p>
          </p:txBody>
        </p:sp>
        <p:sp>
          <p:nvSpPr>
            <p:cNvPr id="46" name="Rectangle 36"/>
            <p:cNvSpPr>
              <a:spLocks noChangeArrowheads="1"/>
            </p:cNvSpPr>
            <p:nvPr/>
          </p:nvSpPr>
          <p:spPr bwMode="auto">
            <a:xfrm>
              <a:off x="266639" y="339852"/>
              <a:ext cx="43891200" cy="4800600"/>
            </a:xfrm>
            <a:prstGeom prst="rect">
              <a:avLst/>
            </a:prstGeom>
            <a:noFill/>
            <a:ln w="9525">
              <a:noFill/>
              <a:miter lim="800000"/>
              <a:headEnd/>
              <a:tailEnd/>
            </a:ln>
            <a:effectLst/>
          </p:spPr>
          <p:txBody>
            <a:bodyPr wrap="none" lIns="91436" tIns="45717" rIns="91436" bIns="45717" anchor="ctr"/>
            <a:lstStyle/>
            <a:p>
              <a:pPr>
                <a:defRPr/>
              </a:pPr>
              <a:endParaRPr lang="en-US" sz="7661" dirty="0"/>
            </a:p>
          </p:txBody>
        </p:sp>
      </p:grpSp>
      <p:sp>
        <p:nvSpPr>
          <p:cNvPr id="67" name="Text Box 14"/>
          <p:cNvSpPr txBox="1">
            <a:spLocks noChangeArrowheads="1"/>
          </p:cNvSpPr>
          <p:nvPr userDrawn="1"/>
        </p:nvSpPr>
        <p:spPr bwMode="auto">
          <a:xfrm>
            <a:off x="1036531" y="31977833"/>
            <a:ext cx="2514870" cy="317520"/>
          </a:xfrm>
          <a:prstGeom prst="rect">
            <a:avLst/>
          </a:prstGeom>
          <a:noFill/>
          <a:ln w="9525">
            <a:noFill/>
            <a:miter lim="800000"/>
            <a:headEnd/>
            <a:tailEnd/>
          </a:ln>
          <a:effectLst/>
        </p:spPr>
        <p:txBody>
          <a:bodyPr lIns="78276" tIns="39131" rIns="78276" bIns="39131">
            <a:spAutoFit/>
          </a:bodyPr>
          <a:lstStyle/>
          <a:p>
            <a:pPr eaLnBrk="0" hangingPunct="0">
              <a:lnSpc>
                <a:spcPct val="65000"/>
              </a:lnSpc>
              <a:spcBef>
                <a:spcPct val="50000"/>
              </a:spcBef>
              <a:defRPr/>
            </a:pPr>
            <a:r>
              <a:rPr lang="en-US" sz="600" b="1" dirty="0" smtClean="0">
                <a:solidFill>
                  <a:schemeClr val="bg1">
                    <a:lumMod val="75000"/>
                  </a:schemeClr>
                </a:solidFill>
                <a:latin typeface="Arial" charset="0"/>
              </a:rPr>
              <a:t>RESEARCH POSTER PRESENTATION </a:t>
            </a:r>
            <a:r>
              <a:rPr lang="en-US" sz="600" b="1" dirty="0">
                <a:solidFill>
                  <a:schemeClr val="bg1">
                    <a:lumMod val="75000"/>
                  </a:schemeClr>
                </a:solidFill>
                <a:latin typeface="Arial" charset="0"/>
              </a:rPr>
              <a:t>DESIGN © </a:t>
            </a:r>
            <a:r>
              <a:rPr lang="en-US" sz="600" b="1" dirty="0" smtClean="0">
                <a:solidFill>
                  <a:schemeClr val="bg1">
                    <a:lumMod val="75000"/>
                  </a:schemeClr>
                </a:solidFill>
                <a:latin typeface="Arial" charset="0"/>
              </a:rPr>
              <a:t>2015</a:t>
            </a:r>
            <a:endParaRPr lang="en-US" sz="600" b="1" dirty="0">
              <a:solidFill>
                <a:schemeClr val="bg1">
                  <a:lumMod val="75000"/>
                </a:schemeClr>
              </a:solidFill>
              <a:latin typeface="Arial" charset="0"/>
            </a:endParaRPr>
          </a:p>
          <a:p>
            <a:pPr eaLnBrk="0" hangingPunct="0">
              <a:lnSpc>
                <a:spcPct val="65000"/>
              </a:lnSpc>
              <a:spcBef>
                <a:spcPct val="50000"/>
              </a:spcBef>
              <a:defRPr/>
            </a:pPr>
            <a:r>
              <a:rPr lang="en-US" sz="943"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60" r:id="rId1"/>
  </p:sldLayoutIdLst>
  <p:timing>
    <p:tnLst>
      <p:par>
        <p:cTn id="1" dur="indefinite" restart="never" nodeType="tmRoot"/>
      </p:par>
    </p:tnLst>
  </p:timing>
  <p:txStyles>
    <p:titleStyle>
      <a:lvl1pPr algn="ctr" defTabSz="4301291" rtl="0" eaLnBrk="0" fontAlgn="base" hangingPunct="0">
        <a:spcBef>
          <a:spcPct val="0"/>
        </a:spcBef>
        <a:spcAft>
          <a:spcPct val="0"/>
        </a:spcAft>
        <a:defRPr sz="8577" kern="1200">
          <a:solidFill>
            <a:schemeClr val="bg1"/>
          </a:solidFill>
          <a:latin typeface="Trebuchet MS" pitchFamily="34" charset="0"/>
          <a:ea typeface="+mj-ea"/>
          <a:cs typeface="+mj-cs"/>
        </a:defRPr>
      </a:lvl1pPr>
      <a:lvl2pPr algn="ctr" defTabSz="4301291" rtl="0" eaLnBrk="0" fontAlgn="base" hangingPunct="0">
        <a:spcBef>
          <a:spcPct val="0"/>
        </a:spcBef>
        <a:spcAft>
          <a:spcPct val="0"/>
        </a:spcAft>
        <a:defRPr sz="8577">
          <a:solidFill>
            <a:schemeClr val="bg1"/>
          </a:solidFill>
          <a:latin typeface="Trebuchet MS" pitchFamily="34" charset="0"/>
        </a:defRPr>
      </a:lvl2pPr>
      <a:lvl3pPr algn="ctr" defTabSz="4301291" rtl="0" eaLnBrk="0" fontAlgn="base" hangingPunct="0">
        <a:spcBef>
          <a:spcPct val="0"/>
        </a:spcBef>
        <a:spcAft>
          <a:spcPct val="0"/>
        </a:spcAft>
        <a:defRPr sz="8577">
          <a:solidFill>
            <a:schemeClr val="bg1"/>
          </a:solidFill>
          <a:latin typeface="Trebuchet MS" pitchFamily="34" charset="0"/>
        </a:defRPr>
      </a:lvl3pPr>
      <a:lvl4pPr algn="ctr" defTabSz="4301291" rtl="0" eaLnBrk="0" fontAlgn="base" hangingPunct="0">
        <a:spcBef>
          <a:spcPct val="0"/>
        </a:spcBef>
        <a:spcAft>
          <a:spcPct val="0"/>
        </a:spcAft>
        <a:defRPr sz="8577">
          <a:solidFill>
            <a:schemeClr val="bg1"/>
          </a:solidFill>
          <a:latin typeface="Trebuchet MS" pitchFamily="34" charset="0"/>
        </a:defRPr>
      </a:lvl4pPr>
      <a:lvl5pPr algn="ctr" defTabSz="4301291" rtl="0" eaLnBrk="0" fontAlgn="base" hangingPunct="0">
        <a:spcBef>
          <a:spcPct val="0"/>
        </a:spcBef>
        <a:spcAft>
          <a:spcPct val="0"/>
        </a:spcAft>
        <a:defRPr sz="8577">
          <a:solidFill>
            <a:schemeClr val="bg1"/>
          </a:solidFill>
          <a:latin typeface="Trebuchet MS" pitchFamily="34" charset="0"/>
        </a:defRPr>
      </a:lvl5pPr>
      <a:lvl6pPr marL="392140" algn="ctr" defTabSz="4301291" rtl="0" fontAlgn="base">
        <a:spcBef>
          <a:spcPct val="0"/>
        </a:spcBef>
        <a:spcAft>
          <a:spcPct val="0"/>
        </a:spcAft>
        <a:defRPr sz="8577">
          <a:solidFill>
            <a:schemeClr val="bg1"/>
          </a:solidFill>
          <a:latin typeface="Trebuchet MS" pitchFamily="34" charset="0"/>
        </a:defRPr>
      </a:lvl6pPr>
      <a:lvl7pPr marL="784281" algn="ctr" defTabSz="4301291" rtl="0" fontAlgn="base">
        <a:spcBef>
          <a:spcPct val="0"/>
        </a:spcBef>
        <a:spcAft>
          <a:spcPct val="0"/>
        </a:spcAft>
        <a:defRPr sz="8577">
          <a:solidFill>
            <a:schemeClr val="bg1"/>
          </a:solidFill>
          <a:latin typeface="Trebuchet MS" pitchFamily="34" charset="0"/>
        </a:defRPr>
      </a:lvl7pPr>
      <a:lvl8pPr marL="1176421" algn="ctr" defTabSz="4301291" rtl="0" fontAlgn="base">
        <a:spcBef>
          <a:spcPct val="0"/>
        </a:spcBef>
        <a:spcAft>
          <a:spcPct val="0"/>
        </a:spcAft>
        <a:defRPr sz="8577">
          <a:solidFill>
            <a:schemeClr val="bg1"/>
          </a:solidFill>
          <a:latin typeface="Trebuchet MS" pitchFamily="34" charset="0"/>
        </a:defRPr>
      </a:lvl8pPr>
      <a:lvl9pPr marL="1568562" algn="ctr" defTabSz="4301291" rtl="0" fontAlgn="base">
        <a:spcBef>
          <a:spcPct val="0"/>
        </a:spcBef>
        <a:spcAft>
          <a:spcPct val="0"/>
        </a:spcAft>
        <a:defRPr sz="8577">
          <a:solidFill>
            <a:schemeClr val="bg1"/>
          </a:solidFill>
          <a:latin typeface="Trebuchet MS" pitchFamily="34" charset="0"/>
        </a:defRPr>
      </a:lvl9pPr>
    </p:titleStyle>
    <p:bodyStyle>
      <a:lvl1pPr marL="1612133" indent="-1612133" algn="l" defTabSz="4301291" rtl="0" eaLnBrk="0" fontAlgn="base" hangingPunct="0">
        <a:spcBef>
          <a:spcPct val="20000"/>
        </a:spcBef>
        <a:spcAft>
          <a:spcPct val="0"/>
        </a:spcAft>
        <a:buFont typeface="Arial" charset="0"/>
        <a:buChar char="•"/>
        <a:defRPr sz="15096" kern="1200">
          <a:solidFill>
            <a:schemeClr val="tx1"/>
          </a:solidFill>
          <a:latin typeface="+mn-lt"/>
          <a:ea typeface="+mn-ea"/>
          <a:cs typeface="+mn-cs"/>
        </a:defRPr>
      </a:lvl1pPr>
      <a:lvl2pPr marL="3495224" indent="-1343898" algn="l" defTabSz="4301291" rtl="0" eaLnBrk="0" fontAlgn="base" hangingPunct="0">
        <a:spcBef>
          <a:spcPct val="20000"/>
        </a:spcBef>
        <a:spcAft>
          <a:spcPct val="0"/>
        </a:spcAft>
        <a:buFont typeface="Arial" charset="0"/>
        <a:buChar char="–"/>
        <a:defRPr sz="13209" kern="1200">
          <a:solidFill>
            <a:schemeClr val="tx1"/>
          </a:solidFill>
          <a:latin typeface="+mn-lt"/>
          <a:ea typeface="+mn-ea"/>
          <a:cs typeface="+mn-cs"/>
        </a:defRPr>
      </a:lvl2pPr>
      <a:lvl3pPr marL="5376954" indent="-1074302" algn="l" defTabSz="4301291" rtl="0" eaLnBrk="0" fontAlgn="base" hangingPunct="0">
        <a:spcBef>
          <a:spcPct val="20000"/>
        </a:spcBef>
        <a:spcAft>
          <a:spcPct val="0"/>
        </a:spcAft>
        <a:buFont typeface="Arial" charset="0"/>
        <a:buChar char="•"/>
        <a:defRPr sz="11322" kern="1200">
          <a:solidFill>
            <a:schemeClr val="tx1"/>
          </a:solidFill>
          <a:latin typeface="+mn-lt"/>
          <a:ea typeface="+mn-ea"/>
          <a:cs typeface="+mn-cs"/>
        </a:defRPr>
      </a:lvl3pPr>
      <a:lvl4pPr marL="7528280"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4pPr>
      <a:lvl5pPr marL="9679606"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5pPr>
      <a:lvl6pPr marL="11830846"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6pPr>
      <a:lvl7pPr marL="13981908"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7pPr>
      <a:lvl8pPr marL="16132972"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8pPr>
      <a:lvl9pPr marL="18284033"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9pPr>
    </p:bodyStyle>
    <p:otherStyle>
      <a:defPPr>
        <a:defRPr lang="en-US"/>
      </a:defPPr>
      <a:lvl1pPr marL="0" algn="l" defTabSz="4302125" rtl="0" eaLnBrk="1" latinLnBrk="0" hangingPunct="1">
        <a:defRPr sz="8405" kern="1200">
          <a:solidFill>
            <a:schemeClr val="tx1"/>
          </a:solidFill>
          <a:latin typeface="+mn-lt"/>
          <a:ea typeface="+mn-ea"/>
          <a:cs typeface="+mn-cs"/>
        </a:defRPr>
      </a:lvl1pPr>
      <a:lvl2pPr marL="2151064" algn="l" defTabSz="4302125" rtl="0" eaLnBrk="1" latinLnBrk="0" hangingPunct="1">
        <a:defRPr sz="8405" kern="1200">
          <a:solidFill>
            <a:schemeClr val="tx1"/>
          </a:solidFill>
          <a:latin typeface="+mn-lt"/>
          <a:ea typeface="+mn-ea"/>
          <a:cs typeface="+mn-cs"/>
        </a:defRPr>
      </a:lvl2pPr>
      <a:lvl3pPr marL="4302125" algn="l" defTabSz="4302125" rtl="0" eaLnBrk="1" latinLnBrk="0" hangingPunct="1">
        <a:defRPr sz="8405" kern="1200">
          <a:solidFill>
            <a:schemeClr val="tx1"/>
          </a:solidFill>
          <a:latin typeface="+mn-lt"/>
          <a:ea typeface="+mn-ea"/>
          <a:cs typeface="+mn-cs"/>
        </a:defRPr>
      </a:lvl3pPr>
      <a:lvl4pPr marL="6453189" algn="l" defTabSz="4302125" rtl="0" eaLnBrk="1" latinLnBrk="0" hangingPunct="1">
        <a:defRPr sz="8405" kern="1200">
          <a:solidFill>
            <a:schemeClr val="tx1"/>
          </a:solidFill>
          <a:latin typeface="+mn-lt"/>
          <a:ea typeface="+mn-ea"/>
          <a:cs typeface="+mn-cs"/>
        </a:defRPr>
      </a:lvl4pPr>
      <a:lvl5pPr marL="8604251" algn="l" defTabSz="4302125" rtl="0" eaLnBrk="1" latinLnBrk="0" hangingPunct="1">
        <a:defRPr sz="8405" kern="1200">
          <a:solidFill>
            <a:schemeClr val="tx1"/>
          </a:solidFill>
          <a:latin typeface="+mn-lt"/>
          <a:ea typeface="+mn-ea"/>
          <a:cs typeface="+mn-cs"/>
        </a:defRPr>
      </a:lvl5pPr>
      <a:lvl6pPr marL="10755314" algn="l" defTabSz="4302125" rtl="0" eaLnBrk="1" latinLnBrk="0" hangingPunct="1">
        <a:defRPr sz="8405" kern="1200">
          <a:solidFill>
            <a:schemeClr val="tx1"/>
          </a:solidFill>
          <a:latin typeface="+mn-lt"/>
          <a:ea typeface="+mn-ea"/>
          <a:cs typeface="+mn-cs"/>
        </a:defRPr>
      </a:lvl6pPr>
      <a:lvl7pPr marL="12906378" algn="l" defTabSz="4302125" rtl="0" eaLnBrk="1" latinLnBrk="0" hangingPunct="1">
        <a:defRPr sz="8405" kern="1200">
          <a:solidFill>
            <a:schemeClr val="tx1"/>
          </a:solidFill>
          <a:latin typeface="+mn-lt"/>
          <a:ea typeface="+mn-ea"/>
          <a:cs typeface="+mn-cs"/>
        </a:defRPr>
      </a:lvl7pPr>
      <a:lvl8pPr marL="15057440" algn="l" defTabSz="4302125" rtl="0" eaLnBrk="1" latinLnBrk="0" hangingPunct="1">
        <a:defRPr sz="8405" kern="1200">
          <a:solidFill>
            <a:schemeClr val="tx1"/>
          </a:solidFill>
          <a:latin typeface="+mn-lt"/>
          <a:ea typeface="+mn-ea"/>
          <a:cs typeface="+mn-cs"/>
        </a:defRPr>
      </a:lvl8pPr>
      <a:lvl9pPr marL="17208503" algn="l" defTabSz="4302125" rtl="0" eaLnBrk="1" latinLnBrk="0" hangingPunct="1">
        <a:defRPr sz="84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Text Placeholder 281"/>
          <p:cNvSpPr>
            <a:spLocks noGrp="1"/>
          </p:cNvSpPr>
          <p:nvPr>
            <p:ph type="body" sz="quarter" idx="10"/>
          </p:nvPr>
        </p:nvSpPr>
        <p:spPr>
          <a:xfrm>
            <a:off x="904775" y="6302418"/>
            <a:ext cx="10063360" cy="5267349"/>
          </a:xfrm>
        </p:spPr>
        <p:txBody>
          <a:bodyPr/>
          <a:lstStyle/>
          <a:p>
            <a:pPr algn="just"/>
            <a:r>
              <a:rPr lang="en-US" sz="2800" dirty="0" smtClean="0">
                <a:latin typeface="+mn-lt"/>
              </a:rPr>
              <a:t>Cancer </a:t>
            </a:r>
            <a:r>
              <a:rPr lang="en-US" sz="2800" dirty="0">
                <a:latin typeface="+mn-lt"/>
              </a:rPr>
              <a:t>is one of the major causes of death across the world. Hence, development of chemotherapeutic strategies involving novel antitumor agents has been the focus area of cancer treatment. The anticancer activities of copper complexes have been the focus of much research to discover novel anticancer agents. The main mechanism of action of these complexes is thought to involve interaction with DNA and the generation of reactive oxygen species (ROS). Current study deals with the effects of two novel </a:t>
            </a:r>
            <a:r>
              <a:rPr lang="en-US" sz="2800" dirty="0" err="1" smtClean="0">
                <a:latin typeface="+mn-lt"/>
              </a:rPr>
              <a:t>dinuclear</a:t>
            </a:r>
            <a:r>
              <a:rPr lang="en-US" sz="2800" dirty="0" smtClean="0">
                <a:latin typeface="+mn-lt"/>
              </a:rPr>
              <a:t> copper(II</a:t>
            </a:r>
            <a:r>
              <a:rPr lang="en-US" sz="2800" dirty="0">
                <a:latin typeface="+mn-lt"/>
              </a:rPr>
              <a:t>) </a:t>
            </a:r>
            <a:r>
              <a:rPr lang="en-US" sz="2800" dirty="0" smtClean="0">
                <a:latin typeface="+mn-lt"/>
              </a:rPr>
              <a:t>complexes (</a:t>
            </a:r>
            <a:r>
              <a:rPr lang="en-US" sz="2800" b="1" dirty="0" smtClean="0">
                <a:latin typeface="+mn-lt"/>
              </a:rPr>
              <a:t>R9 </a:t>
            </a:r>
            <a:r>
              <a:rPr lang="en-US" sz="2800" dirty="0">
                <a:latin typeface="+mn-lt"/>
              </a:rPr>
              <a:t>and </a:t>
            </a:r>
            <a:r>
              <a:rPr lang="en-US" sz="2800" b="1" dirty="0" smtClean="0">
                <a:latin typeface="+mn-lt"/>
              </a:rPr>
              <a:t>R10</a:t>
            </a:r>
            <a:r>
              <a:rPr lang="en-US" sz="2800" dirty="0" smtClean="0">
                <a:latin typeface="+mn-lt"/>
              </a:rPr>
              <a:t>) </a:t>
            </a:r>
            <a:r>
              <a:rPr lang="pt-BR" sz="2800" dirty="0">
                <a:latin typeface="+mn-lt"/>
              </a:rPr>
              <a:t> </a:t>
            </a:r>
            <a:r>
              <a:rPr lang="en-US" sz="2800" dirty="0">
                <a:latin typeface="+mn-lt"/>
              </a:rPr>
              <a:t>on cytotoxic effects on breast (MCF-7), lung (A549) and prostate (PC3) cancer cell lines.</a:t>
            </a:r>
            <a:r>
              <a:rPr lang="pt-BR" sz="2800" dirty="0">
                <a:latin typeface="+mn-lt"/>
              </a:rPr>
              <a:t> </a:t>
            </a:r>
            <a:endParaRPr lang="en-US" sz="2800" dirty="0">
              <a:latin typeface="+mn-lt"/>
            </a:endParaRPr>
          </a:p>
        </p:txBody>
      </p:sp>
      <p:sp>
        <p:nvSpPr>
          <p:cNvPr id="283" name="Text Placeholder 282"/>
          <p:cNvSpPr>
            <a:spLocks noGrp="1"/>
          </p:cNvSpPr>
          <p:nvPr>
            <p:ph type="body" sz="quarter" idx="11"/>
          </p:nvPr>
        </p:nvSpPr>
        <p:spPr>
          <a:xfrm>
            <a:off x="922939" y="5509483"/>
            <a:ext cx="10055418" cy="641924"/>
          </a:xfrm>
        </p:spPr>
        <p:txBody>
          <a:bodyPr/>
          <a:lstStyle/>
          <a:p>
            <a:r>
              <a:rPr lang="en-US" sz="2800" dirty="0"/>
              <a:t>INTRODUCTION</a:t>
            </a:r>
          </a:p>
        </p:txBody>
      </p:sp>
      <p:sp>
        <p:nvSpPr>
          <p:cNvPr id="284" name="Text Placeholder 283"/>
          <p:cNvSpPr>
            <a:spLocks noGrp="1"/>
          </p:cNvSpPr>
          <p:nvPr>
            <p:ph type="body" sz="quarter" idx="19"/>
          </p:nvPr>
        </p:nvSpPr>
        <p:spPr>
          <a:xfrm>
            <a:off x="528959" y="19297223"/>
            <a:ext cx="10064948" cy="11816835"/>
          </a:xfrm>
        </p:spPr>
        <p:txBody>
          <a:bodyPr/>
          <a:lstStyle/>
          <a:p>
            <a:pPr algn="just"/>
            <a:r>
              <a:rPr lang="en-US" sz="2800" dirty="0">
                <a:latin typeface="+mn-lt"/>
              </a:rPr>
              <a:t>MCF-7, A549 and PC3 cell lines were analyzed using MTT assay</a:t>
            </a:r>
            <a:r>
              <a:rPr lang="en-US" sz="2800" b="1" dirty="0">
                <a:latin typeface="+mn-lt"/>
              </a:rPr>
              <a:t> </a:t>
            </a:r>
            <a:r>
              <a:rPr lang="en-US" sz="2800" dirty="0">
                <a:latin typeface="+mn-lt"/>
              </a:rPr>
              <a:t>and Flow Cytometry intracellular ROS production assay</a:t>
            </a:r>
            <a:r>
              <a:rPr lang="en-US" sz="2800" dirty="0" smtClean="0">
                <a:latin typeface="+mn-lt"/>
              </a:rPr>
              <a:t>.</a:t>
            </a:r>
          </a:p>
          <a:p>
            <a:pPr algn="just"/>
            <a:r>
              <a:rPr lang="pt-BR" sz="2800" b="1" dirty="0" smtClean="0">
                <a:latin typeface="+mn-lt"/>
              </a:rPr>
              <a:t>Cells</a:t>
            </a:r>
            <a:r>
              <a:rPr lang="pt-BR" sz="2800" dirty="0">
                <a:latin typeface="+mn-lt"/>
              </a:rPr>
              <a:t>. The human breast cancer cell line MCF-7 was obtained from the Cell Bank of Hospital Universitário Clementino Fraga Filho, UFRJ, Brazil, and was maintained in DMEM (Dulbecco’s modified Eagle’s medium; Invitrogen, São Paulo, SP, Brazil) supplemented with 10% (v/v) FBS (fetal bovine serum; Invitrogen) and L-glutamine. </a:t>
            </a:r>
          </a:p>
          <a:p>
            <a:pPr algn="just"/>
            <a:r>
              <a:rPr lang="en-US" sz="2800" b="1" dirty="0">
                <a:latin typeface="+mn-lt"/>
              </a:rPr>
              <a:t>MTT assay</a:t>
            </a:r>
            <a:r>
              <a:rPr lang="en-US" sz="2800" dirty="0">
                <a:latin typeface="+mn-lt"/>
              </a:rPr>
              <a:t>. Cells were seeded in 96-well plates </a:t>
            </a:r>
            <a:r>
              <a:rPr lang="en-US" sz="2800" dirty="0" smtClean="0">
                <a:latin typeface="+mn-lt"/>
              </a:rPr>
              <a:t>(1 </a:t>
            </a:r>
            <a:r>
              <a:rPr lang="en-US" sz="2800" dirty="0">
                <a:latin typeface="+mn-lt"/>
              </a:rPr>
              <a:t>x 10</a:t>
            </a:r>
            <a:r>
              <a:rPr lang="en-US" sz="2800" baseline="30000" dirty="0">
                <a:latin typeface="+mn-lt"/>
              </a:rPr>
              <a:t>4</a:t>
            </a:r>
            <a:r>
              <a:rPr lang="en-US" sz="2800" dirty="0">
                <a:latin typeface="+mn-lt"/>
              </a:rPr>
              <a:t> cells/well) and grown to confluence. After 24 h, the cells were incubated with 5 mg/mL MTT reagent (3,4,5-dimethiazol-2,5-diphenyltetrazolium bromide for 3 h. Thereafter, the formazan crystals were dissolved in DMSO, and the absorbance at 560 nm was evaluated using a </a:t>
            </a:r>
            <a:r>
              <a:rPr lang="pt-BR" sz="2800" dirty="0">
                <a:latin typeface="+mn-lt"/>
              </a:rPr>
              <a:t>Microplate reader PowerWave HT.</a:t>
            </a:r>
            <a:endParaRPr lang="en-US" sz="2800" dirty="0">
              <a:latin typeface="+mn-lt"/>
            </a:endParaRPr>
          </a:p>
          <a:p>
            <a:pPr algn="just"/>
            <a:r>
              <a:rPr lang="en-US" sz="2800" b="1" dirty="0" smtClean="0">
                <a:latin typeface="+mn-lt"/>
              </a:rPr>
              <a:t>Cell </a:t>
            </a:r>
            <a:r>
              <a:rPr lang="en-US" sz="2800" b="1" dirty="0">
                <a:latin typeface="+mn-lt"/>
              </a:rPr>
              <a:t>viability and ROS production</a:t>
            </a:r>
            <a:r>
              <a:rPr lang="en-US" sz="2800" dirty="0">
                <a:latin typeface="+mn-lt"/>
              </a:rPr>
              <a:t>. Cells were seeded in 24-well plates (1 x 10</a:t>
            </a:r>
            <a:r>
              <a:rPr lang="en-US" sz="2800" baseline="30000" dirty="0">
                <a:latin typeface="+mn-lt"/>
              </a:rPr>
              <a:t>5</a:t>
            </a:r>
            <a:r>
              <a:rPr lang="en-US" sz="2800" dirty="0">
                <a:latin typeface="+mn-lt"/>
              </a:rPr>
              <a:t> cells/well)and treated with compounds for 24 hours. After this period, 10 µM DCFDA was added and cells were incubated for 30 minutes. Then, the medium was removed, the cells were hashed, and suspended in phosphate buffer solution containing 1% bovine serum </a:t>
            </a:r>
            <a:r>
              <a:rPr lang="en-US" sz="2800" dirty="0" smtClean="0">
                <a:latin typeface="+mn-lt"/>
              </a:rPr>
              <a:t>albumin. </a:t>
            </a:r>
            <a:r>
              <a:rPr lang="pt-BR" sz="2800" dirty="0">
                <a:latin typeface="+mn-lt"/>
              </a:rPr>
              <a:t>Fluorescence analysis was performed on a flow cytometer (BD FACSCalibur ™) where 10,000 events were counted per sample. </a:t>
            </a:r>
            <a:endParaRPr lang="pt" sz="2800" dirty="0">
              <a:latin typeface="+mn-lt"/>
            </a:endParaRPr>
          </a:p>
          <a:p>
            <a:pPr algn="just"/>
            <a:endParaRPr lang="en-US" sz="2800" dirty="0">
              <a:latin typeface="+mn-lt"/>
            </a:endParaRPr>
          </a:p>
          <a:p>
            <a:pPr algn="just" eaLnBrk="1" hangingPunct="1"/>
            <a:endParaRPr lang="en-US" sz="2800" dirty="0">
              <a:latin typeface="+mn-lt"/>
            </a:endParaRPr>
          </a:p>
          <a:p>
            <a:pPr algn="just"/>
            <a:endParaRPr lang="en-US" sz="2800" dirty="0">
              <a:latin typeface="+mn-lt"/>
            </a:endParaRPr>
          </a:p>
        </p:txBody>
      </p:sp>
      <p:sp>
        <p:nvSpPr>
          <p:cNvPr id="285" name="Text Placeholder 284"/>
          <p:cNvSpPr>
            <a:spLocks noGrp="1"/>
          </p:cNvSpPr>
          <p:nvPr>
            <p:ph type="body" sz="quarter" idx="20"/>
          </p:nvPr>
        </p:nvSpPr>
        <p:spPr>
          <a:xfrm>
            <a:off x="528959" y="18063018"/>
            <a:ext cx="10057006" cy="641924"/>
          </a:xfrm>
        </p:spPr>
        <p:txBody>
          <a:bodyPr/>
          <a:lstStyle/>
          <a:p>
            <a:r>
              <a:rPr lang="en-US" sz="2800" dirty="0"/>
              <a:t>MATERIAL AND METHODS</a:t>
            </a:r>
          </a:p>
        </p:txBody>
      </p:sp>
      <p:sp>
        <p:nvSpPr>
          <p:cNvPr id="287" name="Text Placeholder 286"/>
          <p:cNvSpPr>
            <a:spLocks noGrp="1"/>
          </p:cNvSpPr>
          <p:nvPr>
            <p:ph type="body" sz="quarter" idx="22"/>
          </p:nvPr>
        </p:nvSpPr>
        <p:spPr>
          <a:xfrm>
            <a:off x="11594708" y="5610865"/>
            <a:ext cx="20733540" cy="641924"/>
          </a:xfrm>
        </p:spPr>
        <p:txBody>
          <a:bodyPr/>
          <a:lstStyle/>
          <a:p>
            <a:r>
              <a:rPr lang="en-US" sz="2800" dirty="0"/>
              <a:t>RESULTS AND DISCUSSIONS</a:t>
            </a:r>
          </a:p>
        </p:txBody>
      </p:sp>
      <p:sp>
        <p:nvSpPr>
          <p:cNvPr id="289" name="Text Placeholder 288"/>
          <p:cNvSpPr>
            <a:spLocks noGrp="1"/>
          </p:cNvSpPr>
          <p:nvPr>
            <p:ph type="body" sz="quarter" idx="24"/>
          </p:nvPr>
        </p:nvSpPr>
        <p:spPr>
          <a:xfrm>
            <a:off x="1274169" y="14135114"/>
            <a:ext cx="9352958" cy="1934586"/>
          </a:xfrm>
        </p:spPr>
        <p:txBody>
          <a:bodyPr/>
          <a:lstStyle/>
          <a:p>
            <a:pPr algn="just">
              <a:buFont typeface="Wingdings" panose="05000000000000000000" pitchFamily="2" charset="2"/>
              <a:buChar char="Ø"/>
            </a:pPr>
            <a:r>
              <a:rPr lang="en-US" sz="2800" b="0" u="none" dirty="0"/>
              <a:t>The current study deals with the effects of novel </a:t>
            </a:r>
            <a:r>
              <a:rPr lang="en-US" sz="2800" b="0" u="none" dirty="0" smtClean="0"/>
              <a:t>Cu(II) </a:t>
            </a:r>
            <a:r>
              <a:rPr lang="en-US" sz="2800" b="0" u="none" dirty="0"/>
              <a:t>derivatives in </a:t>
            </a:r>
            <a:r>
              <a:rPr lang="en-US" sz="2800" b="0" u="none" dirty="0" smtClean="0"/>
              <a:t>3 different </a:t>
            </a:r>
            <a:r>
              <a:rPr lang="en-US" sz="2800" b="0" u="none" dirty="0"/>
              <a:t>cancer cell lines  for </a:t>
            </a:r>
            <a:r>
              <a:rPr lang="en-US" sz="2800" b="0" u="none" dirty="0" smtClean="0"/>
              <a:t>their </a:t>
            </a:r>
            <a:r>
              <a:rPr lang="en-US" sz="2800" b="0" u="none" dirty="0"/>
              <a:t>cytotoxic effects on the cancer cell lines  MCF-7,A549,PC3 to find their mechanism of </a:t>
            </a:r>
            <a:r>
              <a:rPr lang="en-US" sz="2800" b="0" u="none" dirty="0" smtClean="0"/>
              <a:t>action.</a:t>
            </a:r>
            <a:endParaRPr lang="en-US" sz="2800" b="0" u="none" dirty="0"/>
          </a:p>
        </p:txBody>
      </p:sp>
      <p:sp>
        <p:nvSpPr>
          <p:cNvPr id="292" name="Text Placeholder 291"/>
          <p:cNvSpPr>
            <a:spLocks noGrp="1"/>
          </p:cNvSpPr>
          <p:nvPr>
            <p:ph type="body" sz="quarter" idx="27"/>
          </p:nvPr>
        </p:nvSpPr>
        <p:spPr>
          <a:xfrm>
            <a:off x="33218474" y="18413350"/>
            <a:ext cx="10053558" cy="641924"/>
          </a:xfrm>
        </p:spPr>
        <p:txBody>
          <a:bodyPr/>
          <a:lstStyle/>
          <a:p>
            <a:r>
              <a:rPr lang="en-US" sz="2800" dirty="0"/>
              <a:t>CONCLUSION</a:t>
            </a:r>
          </a:p>
        </p:txBody>
      </p:sp>
      <p:sp>
        <p:nvSpPr>
          <p:cNvPr id="293" name="Text Placeholder 292"/>
          <p:cNvSpPr>
            <a:spLocks noGrp="1"/>
          </p:cNvSpPr>
          <p:nvPr>
            <p:ph type="body" sz="quarter" idx="28"/>
          </p:nvPr>
        </p:nvSpPr>
        <p:spPr>
          <a:xfrm>
            <a:off x="33213437" y="19655623"/>
            <a:ext cx="10058595" cy="5612059"/>
          </a:xfrm>
        </p:spPr>
        <p:txBody>
          <a:bodyPr/>
          <a:lstStyle/>
          <a:p>
            <a:pPr marL="342900" indent="-342900" algn="just">
              <a:buFont typeface="Wingdings" panose="05000000000000000000" pitchFamily="2" charset="2"/>
              <a:buChar char="v"/>
            </a:pPr>
            <a:r>
              <a:rPr lang="en-US" sz="2800" dirty="0" smtClean="0">
                <a:latin typeface="+mn-lt"/>
              </a:rPr>
              <a:t>MCF-7, A549 and PC3, all presented high cytotoxicity effect against</a:t>
            </a:r>
            <a:r>
              <a:rPr lang="en-US" sz="2800" b="1" dirty="0" smtClean="0">
                <a:latin typeface="+mn-lt"/>
              </a:rPr>
              <a:t> R9 </a:t>
            </a:r>
            <a:r>
              <a:rPr lang="en-US" sz="2800" dirty="0" smtClean="0">
                <a:latin typeface="+mn-lt"/>
              </a:rPr>
              <a:t>and </a:t>
            </a:r>
            <a:r>
              <a:rPr lang="en-US" sz="2800" b="1" dirty="0" smtClean="0">
                <a:latin typeface="+mn-lt"/>
              </a:rPr>
              <a:t>R10</a:t>
            </a:r>
            <a:r>
              <a:rPr lang="en-US" sz="2800" dirty="0" smtClean="0">
                <a:latin typeface="+mn-lt"/>
              </a:rPr>
              <a:t> with IC50 around 1µM.</a:t>
            </a:r>
          </a:p>
          <a:p>
            <a:pPr marL="342900" indent="-342900" algn="just">
              <a:buFont typeface="Wingdings" panose="05000000000000000000" pitchFamily="2" charset="2"/>
              <a:buChar char="v"/>
            </a:pPr>
            <a:r>
              <a:rPr lang="en-US" sz="2800" dirty="0">
                <a:latin typeface="+mn-lt"/>
              </a:rPr>
              <a:t> P</a:t>
            </a:r>
            <a:r>
              <a:rPr lang="en-US" sz="2800" dirty="0" smtClean="0">
                <a:latin typeface="+mn-lt"/>
              </a:rPr>
              <a:t>ercentage of ROS and the amount of ROS produced by </a:t>
            </a:r>
            <a:r>
              <a:rPr lang="en-US" sz="2800" b="1" dirty="0" smtClean="0">
                <a:latin typeface="+mn-lt"/>
              </a:rPr>
              <a:t>R9</a:t>
            </a:r>
            <a:r>
              <a:rPr lang="en-US" sz="2800" dirty="0" smtClean="0">
                <a:latin typeface="+mn-lt"/>
              </a:rPr>
              <a:t> and </a:t>
            </a:r>
            <a:r>
              <a:rPr lang="en-US" sz="2800" b="1" dirty="0" smtClean="0">
                <a:latin typeface="+mn-lt"/>
              </a:rPr>
              <a:t>R10</a:t>
            </a:r>
            <a:r>
              <a:rPr lang="en-US" sz="2800" dirty="0" smtClean="0">
                <a:latin typeface="+mn-lt"/>
              </a:rPr>
              <a:t> was high when compared to control.</a:t>
            </a:r>
          </a:p>
          <a:p>
            <a:pPr marL="342900" indent="-342900" algn="just">
              <a:buFont typeface="Wingdings" panose="05000000000000000000" pitchFamily="2" charset="2"/>
              <a:buChar char="v"/>
            </a:pPr>
            <a:r>
              <a:rPr lang="en-US" sz="2800" dirty="0" smtClean="0">
                <a:latin typeface="+mn-lt"/>
              </a:rPr>
              <a:t>Cytotoxicity </a:t>
            </a:r>
            <a:r>
              <a:rPr lang="en-US" sz="2800" dirty="0">
                <a:latin typeface="+mn-lt"/>
              </a:rPr>
              <a:t>and induction of high amount of ROS may considered </a:t>
            </a:r>
            <a:r>
              <a:rPr lang="en-US" sz="2800" b="1" dirty="0">
                <a:latin typeface="+mn-lt"/>
              </a:rPr>
              <a:t>R9</a:t>
            </a:r>
            <a:r>
              <a:rPr lang="en-US" sz="2800" dirty="0">
                <a:latin typeface="+mn-lt"/>
              </a:rPr>
              <a:t> and </a:t>
            </a:r>
            <a:r>
              <a:rPr lang="en-US" sz="2800" b="1" dirty="0">
                <a:latin typeface="+mn-lt"/>
              </a:rPr>
              <a:t>R10</a:t>
            </a:r>
            <a:r>
              <a:rPr lang="en-US" sz="2800" dirty="0">
                <a:latin typeface="+mn-lt"/>
              </a:rPr>
              <a:t> a potential therapeutic agent for breast, lung and prostate cancer</a:t>
            </a:r>
            <a:r>
              <a:rPr lang="en-US" sz="2800" dirty="0" smtClean="0">
                <a:latin typeface="+mn-lt"/>
              </a:rPr>
              <a:t>.</a:t>
            </a:r>
          </a:p>
          <a:p>
            <a:pPr marL="342900" indent="-342900" algn="just">
              <a:buFont typeface="Wingdings" panose="05000000000000000000" pitchFamily="2" charset="2"/>
              <a:buChar char="v"/>
            </a:pPr>
            <a:r>
              <a:rPr lang="en-US" sz="2800" dirty="0" smtClean="0">
                <a:latin typeface="+mn-lt"/>
              </a:rPr>
              <a:t> </a:t>
            </a:r>
            <a:r>
              <a:rPr lang="en-US" sz="2800" dirty="0">
                <a:latin typeface="+mn-lt"/>
              </a:rPr>
              <a:t>We will further work on these compounds to understand the exact mechanism of action of these novel complexes to pursue our investigation on their effects </a:t>
            </a:r>
            <a:r>
              <a:rPr lang="en-US" sz="2800" i="1" dirty="0">
                <a:latin typeface="+mn-lt"/>
              </a:rPr>
              <a:t>in vitro</a:t>
            </a:r>
            <a:r>
              <a:rPr lang="en-US" sz="2800" dirty="0">
                <a:latin typeface="+mn-lt"/>
              </a:rPr>
              <a:t> and </a:t>
            </a:r>
            <a:r>
              <a:rPr lang="en-US" sz="2800" i="1" dirty="0">
                <a:latin typeface="+mn-lt"/>
              </a:rPr>
              <a:t>in vivo</a:t>
            </a:r>
            <a:r>
              <a:rPr lang="en-US" sz="2800" dirty="0">
                <a:latin typeface="+mn-lt"/>
              </a:rPr>
              <a:t>.</a:t>
            </a:r>
          </a:p>
          <a:p>
            <a:pPr algn="just"/>
            <a:endParaRPr lang="en-US" sz="2800" dirty="0">
              <a:latin typeface="+mn-lt"/>
            </a:endParaRPr>
          </a:p>
        </p:txBody>
      </p:sp>
      <p:sp>
        <p:nvSpPr>
          <p:cNvPr id="294" name="Text Placeholder 293"/>
          <p:cNvSpPr>
            <a:spLocks noGrp="1"/>
          </p:cNvSpPr>
          <p:nvPr>
            <p:ph type="body" sz="quarter" idx="29"/>
          </p:nvPr>
        </p:nvSpPr>
        <p:spPr>
          <a:xfrm>
            <a:off x="32982394" y="25868032"/>
            <a:ext cx="10053558" cy="641924"/>
          </a:xfrm>
        </p:spPr>
        <p:txBody>
          <a:bodyPr/>
          <a:lstStyle/>
          <a:p>
            <a:r>
              <a:rPr lang="en-US" sz="2800" dirty="0" smtClean="0"/>
              <a:t>REFERENCES</a:t>
            </a:r>
            <a:endParaRPr lang="en-US" sz="2800" dirty="0"/>
          </a:p>
        </p:txBody>
      </p:sp>
      <p:sp>
        <p:nvSpPr>
          <p:cNvPr id="295" name="Text Placeholder 294"/>
          <p:cNvSpPr>
            <a:spLocks noGrp="1"/>
          </p:cNvSpPr>
          <p:nvPr>
            <p:ph type="body" sz="quarter" idx="30"/>
          </p:nvPr>
        </p:nvSpPr>
        <p:spPr>
          <a:xfrm>
            <a:off x="32979875" y="26660967"/>
            <a:ext cx="10058595" cy="4076254"/>
          </a:xfrm>
        </p:spPr>
        <p:txBody>
          <a:bodyPr/>
          <a:lstStyle/>
          <a:p>
            <a:r>
              <a:rPr lang="en-US" dirty="0" smtClean="0">
                <a:latin typeface="+mn-lt"/>
              </a:rPr>
              <a:t>1-Marzano </a:t>
            </a:r>
            <a:r>
              <a:rPr lang="en-US" dirty="0">
                <a:latin typeface="+mn-lt"/>
              </a:rPr>
              <a:t>C, </a:t>
            </a:r>
            <a:r>
              <a:rPr lang="en-US" dirty="0" err="1">
                <a:latin typeface="+mn-lt"/>
              </a:rPr>
              <a:t>Pellei</a:t>
            </a:r>
            <a:r>
              <a:rPr lang="en-US" dirty="0">
                <a:latin typeface="+mn-lt"/>
              </a:rPr>
              <a:t> M, </a:t>
            </a:r>
            <a:r>
              <a:rPr lang="en-US" dirty="0" err="1">
                <a:latin typeface="+mn-lt"/>
              </a:rPr>
              <a:t>Tisato</a:t>
            </a:r>
            <a:r>
              <a:rPr lang="en-US" dirty="0">
                <a:latin typeface="+mn-lt"/>
              </a:rPr>
              <a:t> F, </a:t>
            </a:r>
            <a:r>
              <a:rPr lang="en-US" dirty="0" err="1">
                <a:latin typeface="+mn-lt"/>
              </a:rPr>
              <a:t>Santini</a:t>
            </a:r>
            <a:r>
              <a:rPr lang="en-US" dirty="0">
                <a:latin typeface="+mn-lt"/>
              </a:rPr>
              <a:t> C (2009) Copper complexes as anticancer agents. Anti Cancer Agents Med </a:t>
            </a:r>
            <a:r>
              <a:rPr lang="en-US" dirty="0" err="1">
                <a:latin typeface="+mn-lt"/>
              </a:rPr>
              <a:t>Chem</a:t>
            </a:r>
            <a:r>
              <a:rPr lang="en-US" dirty="0">
                <a:latin typeface="+mn-lt"/>
              </a:rPr>
              <a:t> 9(2):</a:t>
            </a:r>
            <a:r>
              <a:rPr lang="en-US" dirty="0" smtClean="0">
                <a:latin typeface="+mn-lt"/>
              </a:rPr>
              <a:t>185–211</a:t>
            </a:r>
          </a:p>
          <a:p>
            <a:r>
              <a:rPr lang="en-US" dirty="0" smtClean="0">
                <a:latin typeface="+mn-lt"/>
              </a:rPr>
              <a:t>2-Copper </a:t>
            </a:r>
            <a:r>
              <a:rPr lang="en-US" dirty="0">
                <a:latin typeface="+mn-lt"/>
              </a:rPr>
              <a:t>(II) complexes of bidentate ligands exhibit potent anti-cancer activity regardless of platinum sensitivity status Mohamed Wehbe1,2 &amp; Cody Lo1 &amp; Ada W. Y. Leung1 &amp; </a:t>
            </a:r>
            <a:r>
              <a:rPr lang="en-US" dirty="0" err="1">
                <a:latin typeface="+mn-lt"/>
              </a:rPr>
              <a:t>Wieslawa</a:t>
            </a:r>
            <a:r>
              <a:rPr lang="en-US" dirty="0">
                <a:latin typeface="+mn-lt"/>
              </a:rPr>
              <a:t> H. Dragowska1 &amp; Gemma M. Ryan1 &amp; Marcel B. Bally1,2</a:t>
            </a:r>
            <a:r>
              <a:rPr lang="en-US" dirty="0" smtClean="0">
                <a:latin typeface="+mn-lt"/>
              </a:rPr>
              <a:t>,</a:t>
            </a:r>
          </a:p>
          <a:p>
            <a:r>
              <a:rPr lang="en-US" dirty="0" smtClean="0">
                <a:latin typeface="+mn-lt"/>
              </a:rPr>
              <a:t>3-Desoize </a:t>
            </a:r>
            <a:r>
              <a:rPr lang="en-US" dirty="0">
                <a:latin typeface="+mn-lt"/>
              </a:rPr>
              <a:t>B (2004) Metals and metal compounds in cancer treatment. Anticancer Res 24(3A):1529–1544</a:t>
            </a:r>
          </a:p>
          <a:p>
            <a:endParaRPr lang="en-US" dirty="0">
              <a:latin typeface="+mn-lt"/>
            </a:endParaRPr>
          </a:p>
        </p:txBody>
      </p:sp>
      <p:sp>
        <p:nvSpPr>
          <p:cNvPr id="296" name="Text Placeholder 295"/>
          <p:cNvSpPr>
            <a:spLocks noGrp="1"/>
          </p:cNvSpPr>
          <p:nvPr>
            <p:ph type="body" sz="quarter" idx="150"/>
          </p:nvPr>
        </p:nvSpPr>
        <p:spPr/>
        <p:txBody>
          <a:bodyPr>
            <a:normAutofit fontScale="70000" lnSpcReduction="20000"/>
          </a:bodyPr>
          <a:lstStyle/>
          <a:p>
            <a:r>
              <a:rPr lang="pt-BR" sz="2800" dirty="0" smtClean="0">
                <a:latin typeface="+mn-lt"/>
              </a:rPr>
              <a:t>¹Laboratório </a:t>
            </a:r>
            <a:r>
              <a:rPr lang="pt-BR" sz="2800" dirty="0">
                <a:latin typeface="+mn-lt"/>
              </a:rPr>
              <a:t>de Citotoxicidade e Genetoxicidade (LCG), Departamento de Bioquímica Centro de Tecnologia (CT) Universidade de Federal do Rio de Janeiro.</a:t>
            </a:r>
          </a:p>
          <a:p>
            <a:r>
              <a:rPr lang="pt-BR" sz="2800" baseline="30000" dirty="0"/>
              <a:t>2</a:t>
            </a:r>
            <a:r>
              <a:rPr lang="pt-BR" sz="2800" dirty="0" smtClean="0">
                <a:latin typeface="+mn-lt"/>
              </a:rPr>
              <a:t>Laboratório </a:t>
            </a:r>
            <a:r>
              <a:rPr lang="pt-BR" sz="2800" dirty="0">
                <a:latin typeface="+mn-lt"/>
              </a:rPr>
              <a:t>de Investigação de Peptidases (LIP), Centro de Ciências da Saúde (</a:t>
            </a:r>
            <a:r>
              <a:rPr lang="pt-BR" sz="2800" i="1" dirty="0">
                <a:latin typeface="+mn-lt"/>
              </a:rPr>
              <a:t>CCS</a:t>
            </a:r>
            <a:r>
              <a:rPr lang="pt-BR" sz="2800" dirty="0">
                <a:latin typeface="+mn-lt"/>
              </a:rPr>
              <a:t>), Universidade Federal do Rio de Janeiro (</a:t>
            </a:r>
            <a:r>
              <a:rPr lang="pt-BR" sz="2800" i="1" dirty="0">
                <a:latin typeface="+mn-lt"/>
              </a:rPr>
              <a:t>UFRJ</a:t>
            </a:r>
            <a:r>
              <a:rPr lang="pt-BR" sz="2800" dirty="0" smtClean="0">
                <a:latin typeface="+mn-lt"/>
              </a:rPr>
              <a:t>)</a:t>
            </a:r>
            <a:r>
              <a:rPr lang="pt-BR" sz="2800" i="1" dirty="0" smtClean="0">
                <a:latin typeface="+mn-lt"/>
              </a:rPr>
              <a:t>.</a:t>
            </a:r>
          </a:p>
          <a:p>
            <a:r>
              <a:rPr lang="pt-BR" sz="2800" baseline="30000" dirty="0"/>
              <a:t>3</a:t>
            </a:r>
            <a:r>
              <a:rPr lang="pt-BR" sz="2800" dirty="0" smtClean="0"/>
              <a:t>Laboratório </a:t>
            </a:r>
            <a:r>
              <a:rPr lang="pt-BR" sz="2800" dirty="0"/>
              <a:t>de Virologia Molecular, </a:t>
            </a:r>
            <a:r>
              <a:rPr lang="pt-BR" sz="2800" dirty="0" smtClean="0"/>
              <a:t>UFRJ</a:t>
            </a:r>
            <a:endParaRPr lang="pt-BR" sz="2800" dirty="0">
              <a:latin typeface="+mn-lt"/>
            </a:endParaRPr>
          </a:p>
          <a:p>
            <a:r>
              <a:rPr lang="pt-BR" sz="2800" baseline="30000" dirty="0" smtClean="0">
                <a:latin typeface="+mn-lt"/>
              </a:rPr>
              <a:t>4</a:t>
            </a:r>
            <a:r>
              <a:rPr lang="pt-BR" sz="2800" dirty="0" smtClean="0">
                <a:latin typeface="+mn-lt"/>
              </a:rPr>
              <a:t>Laboratório </a:t>
            </a:r>
            <a:r>
              <a:rPr lang="pt-BR" sz="2800" dirty="0">
                <a:latin typeface="+mn-lt"/>
              </a:rPr>
              <a:t>de Síntese Orgânica e Química de Coordenação Aplicada a Sistemas Biológicos (LABSO-BIO), Departamento de Química da Pontifícia Universidade Católica do Rio de </a:t>
            </a:r>
            <a:r>
              <a:rPr lang="pt-BR" sz="2800" dirty="0" smtClean="0">
                <a:latin typeface="+mn-lt"/>
              </a:rPr>
              <a:t>Janeiro</a:t>
            </a:r>
          </a:p>
          <a:p>
            <a:endParaRPr lang="en-US" sz="2800" dirty="0">
              <a:latin typeface="+mn-lt"/>
            </a:endParaRPr>
          </a:p>
        </p:txBody>
      </p:sp>
      <p:sp>
        <p:nvSpPr>
          <p:cNvPr id="297" name="Text Placeholder 296"/>
          <p:cNvSpPr>
            <a:spLocks noGrp="1"/>
          </p:cNvSpPr>
          <p:nvPr>
            <p:ph type="body" sz="quarter" idx="151"/>
          </p:nvPr>
        </p:nvSpPr>
        <p:spPr/>
        <p:txBody>
          <a:bodyPr>
            <a:normAutofit/>
          </a:bodyPr>
          <a:lstStyle/>
          <a:p>
            <a:pPr algn="just"/>
            <a:r>
              <a:rPr lang="pt-BR" sz="2800" u="sng" dirty="0">
                <a:latin typeface="+mn-lt"/>
              </a:rPr>
              <a:t>Zeinab </a:t>
            </a:r>
            <a:r>
              <a:rPr lang="pt-BR" sz="2800" u="sng" dirty="0" smtClean="0">
                <a:latin typeface="+mn-lt"/>
              </a:rPr>
              <a:t>Ghasemishahrestani¹</a:t>
            </a:r>
            <a:r>
              <a:rPr lang="pt-BR" sz="2800" dirty="0" smtClean="0">
                <a:latin typeface="+mn-lt"/>
              </a:rPr>
              <a:t>, </a:t>
            </a:r>
            <a:r>
              <a:rPr lang="pt-BR" sz="2800" dirty="0">
                <a:latin typeface="+mn-lt"/>
              </a:rPr>
              <a:t>Simone Santiago Carvalho de </a:t>
            </a:r>
            <a:r>
              <a:rPr lang="pt-BR" sz="2800" dirty="0" smtClean="0">
                <a:latin typeface="+mn-lt"/>
              </a:rPr>
              <a:t>Oliveira</a:t>
            </a:r>
            <a:r>
              <a:rPr lang="pt-BR" sz="2800" baseline="30000" dirty="0" smtClean="0">
                <a:latin typeface="+mn-lt"/>
              </a:rPr>
              <a:t>2</a:t>
            </a:r>
            <a:r>
              <a:rPr lang="pt-BR" sz="2800" dirty="0" smtClean="0">
                <a:latin typeface="+mn-lt"/>
              </a:rPr>
              <a:t>, Diana Mariani</a:t>
            </a:r>
            <a:r>
              <a:rPr lang="pt-BR" sz="2800" baseline="30000" dirty="0" smtClean="0">
                <a:latin typeface="+mn-lt"/>
              </a:rPr>
              <a:t>3</a:t>
            </a:r>
            <a:r>
              <a:rPr lang="pt-BR" sz="2800" dirty="0" smtClean="0">
                <a:latin typeface="+mn-lt"/>
              </a:rPr>
              <a:t>, Nicolás A. Rey</a:t>
            </a:r>
            <a:r>
              <a:rPr lang="pt-BR" sz="2800" baseline="30000" dirty="0" smtClean="0">
                <a:latin typeface="+mn-lt"/>
              </a:rPr>
              <a:t>4</a:t>
            </a:r>
            <a:r>
              <a:rPr lang="pt-BR" sz="2800" dirty="0" smtClean="0">
                <a:latin typeface="+mn-lt"/>
              </a:rPr>
              <a:t>, </a:t>
            </a:r>
            <a:r>
              <a:rPr lang="pt-BR" sz="2800" dirty="0">
                <a:latin typeface="+mn-lt"/>
              </a:rPr>
              <a:t>Andre Luis Souza dos </a:t>
            </a:r>
            <a:r>
              <a:rPr lang="pt-BR" sz="2800" dirty="0" smtClean="0">
                <a:latin typeface="+mn-lt"/>
              </a:rPr>
              <a:t>Santos</a:t>
            </a:r>
            <a:r>
              <a:rPr lang="pt-BR" sz="2800" baseline="30000" dirty="0" smtClean="0">
                <a:latin typeface="+mn-lt"/>
              </a:rPr>
              <a:t>2 </a:t>
            </a:r>
            <a:r>
              <a:rPr lang="pt-BR" sz="2800" dirty="0"/>
              <a:t>, Marcos Dias Pereira</a:t>
            </a:r>
            <a:r>
              <a:rPr lang="pt-BR" sz="2800" baseline="30000" dirty="0"/>
              <a:t>1 </a:t>
            </a:r>
            <a:endParaRPr lang="pt-BR" sz="2800" dirty="0">
              <a:latin typeface="+mn-lt"/>
            </a:endParaRPr>
          </a:p>
          <a:p>
            <a:pPr algn="just"/>
            <a:endParaRPr lang="en-US" sz="2800" dirty="0">
              <a:latin typeface="+mn-lt"/>
            </a:endParaRPr>
          </a:p>
        </p:txBody>
      </p:sp>
      <p:sp>
        <p:nvSpPr>
          <p:cNvPr id="298" name="Text Placeholder 297"/>
          <p:cNvSpPr>
            <a:spLocks noGrp="1"/>
          </p:cNvSpPr>
          <p:nvPr>
            <p:ph type="body" sz="quarter" idx="153"/>
          </p:nvPr>
        </p:nvSpPr>
        <p:spPr/>
        <p:txBody>
          <a:bodyPr>
            <a:normAutofit/>
          </a:bodyPr>
          <a:lstStyle/>
          <a:p>
            <a:pPr algn="just"/>
            <a:r>
              <a:rPr lang="en-US" sz="4400" dirty="0">
                <a:latin typeface="+mn-lt"/>
              </a:rPr>
              <a:t>Evaluation of the </a:t>
            </a:r>
            <a:r>
              <a:rPr lang="en-US" sz="4400" dirty="0" err="1">
                <a:latin typeface="+mn-lt"/>
              </a:rPr>
              <a:t>Antitumoral</a:t>
            </a:r>
            <a:r>
              <a:rPr lang="en-US" sz="4400" dirty="0">
                <a:latin typeface="+mn-lt"/>
              </a:rPr>
              <a:t> Effects and Mechanisms of Action of Novel </a:t>
            </a:r>
            <a:r>
              <a:rPr lang="en-US" sz="4400" dirty="0" err="1" smtClean="0">
                <a:latin typeface="+mn-lt"/>
              </a:rPr>
              <a:t>Dinuclear</a:t>
            </a:r>
            <a:r>
              <a:rPr lang="en-US" sz="4400" dirty="0" smtClean="0">
                <a:latin typeface="+mn-lt"/>
              </a:rPr>
              <a:t> Cu(II) Complexes </a:t>
            </a:r>
            <a:r>
              <a:rPr lang="en-US" sz="4400" dirty="0">
                <a:latin typeface="+mn-lt"/>
              </a:rPr>
              <a:t>on </a:t>
            </a:r>
            <a:r>
              <a:rPr lang="en-US" sz="4400" dirty="0" smtClean="0">
                <a:latin typeface="+mn-lt"/>
              </a:rPr>
              <a:t>Tumorigenesis</a:t>
            </a:r>
            <a:endParaRPr lang="pt-BR" sz="4400" dirty="0">
              <a:latin typeface="+mn-lt"/>
            </a:endParaRPr>
          </a:p>
          <a:p>
            <a:pPr algn="just"/>
            <a:r>
              <a:rPr lang="en-US" sz="2800" dirty="0">
                <a:latin typeface="+mn-lt"/>
              </a:rPr>
              <a:t> </a:t>
            </a:r>
            <a:endParaRPr lang="pt-BR" sz="2800" dirty="0">
              <a:latin typeface="+mn-lt"/>
            </a:endParaRPr>
          </a:p>
          <a:p>
            <a:pPr algn="just"/>
            <a:endParaRPr lang="en-US" sz="2800" dirty="0">
              <a:latin typeface="+mn-lt"/>
            </a:endParaRPr>
          </a:p>
        </p:txBody>
      </p:sp>
      <p:sp>
        <p:nvSpPr>
          <p:cNvPr id="20" name="Rectangle 19"/>
          <p:cNvSpPr/>
          <p:nvPr/>
        </p:nvSpPr>
        <p:spPr>
          <a:xfrm>
            <a:off x="11787218" y="14464919"/>
            <a:ext cx="8924925" cy="523220"/>
          </a:xfrm>
          <a:prstGeom prst="rect">
            <a:avLst/>
          </a:prstGeom>
        </p:spPr>
        <p:txBody>
          <a:bodyPr wrap="square">
            <a:spAutoFit/>
          </a:bodyPr>
          <a:lstStyle/>
          <a:p>
            <a:pPr algn="just">
              <a:spcAft>
                <a:spcPts val="0"/>
              </a:spcAft>
            </a:pPr>
            <a:endParaRPr lang="en-US" sz="2800" dirty="0">
              <a:solidFill>
                <a:schemeClr val="accent5">
                  <a:lumMod val="50000"/>
                </a:schemeClr>
              </a:solidFill>
              <a:latin typeface="+mn-lt"/>
              <a:ea typeface="Times New Roman" panose="02020603050405020304" pitchFamily="18" charset="0"/>
            </a:endParaRPr>
          </a:p>
        </p:txBody>
      </p:sp>
      <p:sp>
        <p:nvSpPr>
          <p:cNvPr id="29" name="Rectangle 28"/>
          <p:cNvSpPr/>
          <p:nvPr/>
        </p:nvSpPr>
        <p:spPr>
          <a:xfrm>
            <a:off x="22551569" y="18366267"/>
            <a:ext cx="9353550" cy="523220"/>
          </a:xfrm>
          <a:prstGeom prst="rect">
            <a:avLst/>
          </a:prstGeom>
        </p:spPr>
        <p:txBody>
          <a:bodyPr wrap="square">
            <a:spAutoFit/>
          </a:bodyPr>
          <a:lstStyle/>
          <a:p>
            <a:pPr algn="just">
              <a:spcAft>
                <a:spcPts val="0"/>
              </a:spcAft>
            </a:pPr>
            <a:endParaRPr lang="en-US" sz="2800" dirty="0">
              <a:solidFill>
                <a:schemeClr val="accent5">
                  <a:lumMod val="50000"/>
                </a:schemeClr>
              </a:solidFill>
              <a:latin typeface="+mn-lt"/>
              <a:ea typeface="Times New Roman" panose="02020603050405020304" pitchFamily="18" charset="0"/>
            </a:endParaRPr>
          </a:p>
        </p:txBody>
      </p:sp>
      <p:pic>
        <p:nvPicPr>
          <p:cNvPr id="31" name="Picture 30"/>
          <p:cNvPicPr>
            <a:picLocks noChangeAspect="1"/>
          </p:cNvPicPr>
          <p:nvPr/>
        </p:nvPicPr>
        <p:blipFill rotWithShape="1">
          <a:blip r:embed="rId3"/>
          <a:srcRect l="30088" t="44402" r="36604" b="11587"/>
          <a:stretch/>
        </p:blipFill>
        <p:spPr>
          <a:xfrm>
            <a:off x="14201790" y="11337585"/>
            <a:ext cx="4333875" cy="3219450"/>
          </a:xfrm>
          <a:prstGeom prst="rect">
            <a:avLst/>
          </a:prstGeom>
        </p:spPr>
      </p:pic>
      <p:pic>
        <p:nvPicPr>
          <p:cNvPr id="32" name="Picture 31"/>
          <p:cNvPicPr/>
          <p:nvPr/>
        </p:nvPicPr>
        <p:blipFill rotWithShape="1">
          <a:blip r:embed="rId4"/>
          <a:srcRect l="28575" t="33397" r="25121" b="41290"/>
          <a:stretch/>
        </p:blipFill>
        <p:spPr bwMode="auto">
          <a:xfrm>
            <a:off x="11606893" y="18271767"/>
            <a:ext cx="9717648" cy="4655511"/>
          </a:xfrm>
          <a:prstGeom prst="rect">
            <a:avLst/>
          </a:prstGeom>
          <a:ln>
            <a:noFill/>
          </a:ln>
          <a:extLst>
            <a:ext uri="{53640926-AAD7-44D8-BBD7-CCE9431645EC}">
              <a14:shadowObscured xmlns:a14="http://schemas.microsoft.com/office/drawing/2010/main"/>
            </a:ext>
          </a:extLst>
        </p:spPr>
      </p:pic>
      <p:pic>
        <p:nvPicPr>
          <p:cNvPr id="33" name="Imagem 4">
            <a:extLst>
              <a:ext uri="{FF2B5EF4-FFF2-40B4-BE49-F238E27FC236}">
                <a16:creationId xmlns:a16="http://schemas.microsoft.com/office/drawing/2014/main" id="{A9F3C6A2-9BCB-41B2-AE5C-CFCC40D0EB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8712" y="358206"/>
            <a:ext cx="3517349" cy="4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2">
            <a:extLst>
              <a:ext uri="{FF2B5EF4-FFF2-40B4-BE49-F238E27FC236}">
                <a16:creationId xmlns:a16="http://schemas.microsoft.com/office/drawing/2014/main" id="{E11791EA-0EB9-43DA-B196-7641CB971D38}"/>
              </a:ext>
            </a:extLst>
          </p:cNvPr>
          <p:cNvSpPr txBox="1"/>
          <p:nvPr/>
        </p:nvSpPr>
        <p:spPr>
          <a:xfrm>
            <a:off x="12040009" y="15284911"/>
            <a:ext cx="9099439" cy="1510807"/>
          </a:xfrm>
          <a:prstGeom prst="rect">
            <a:avLst/>
          </a:prstGeom>
          <a:noFill/>
          <a:ln>
            <a:noFill/>
          </a:ln>
          <a:effectLst/>
          <a:extLst>
            <a:ext uri="{C572A759-6A51-4108-AA02-DFA0A04FC94B}">
              <ma14:wrappingTextBox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2="http://schemas.microsoft.com/office/drawing/2015/10/21/chartex"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b="1" dirty="0">
                <a:solidFill>
                  <a:schemeClr val="accent5">
                    <a:lumMod val="50000"/>
                  </a:schemeClr>
                </a:solidFill>
                <a:effectLst/>
                <a:ea typeface="Times New Roman" panose="02020603050405020304" pitchFamily="18" charset="0"/>
              </a:rPr>
              <a:t>Figure 1</a:t>
            </a:r>
            <a:r>
              <a:rPr lang="en-US" sz="2400" dirty="0">
                <a:solidFill>
                  <a:schemeClr val="accent5">
                    <a:lumMod val="50000"/>
                  </a:schemeClr>
                </a:solidFill>
                <a:effectLst/>
                <a:ea typeface="Times New Roman" panose="02020603050405020304" pitchFamily="18" charset="0"/>
              </a:rPr>
              <a:t>. MTT assay of </a:t>
            </a:r>
            <a:r>
              <a:rPr lang="en-US" sz="2400" dirty="0" smtClean="0">
                <a:solidFill>
                  <a:schemeClr val="accent5">
                    <a:lumMod val="50000"/>
                  </a:schemeClr>
                </a:solidFill>
                <a:effectLst/>
                <a:ea typeface="Times New Roman" panose="02020603050405020304" pitchFamily="18" charset="0"/>
              </a:rPr>
              <a:t>MCF-7,A549 and PC3 </a:t>
            </a:r>
            <a:r>
              <a:rPr lang="en-US" sz="2400" dirty="0">
                <a:solidFill>
                  <a:schemeClr val="accent5">
                    <a:lumMod val="50000"/>
                  </a:schemeClr>
                </a:solidFill>
                <a:effectLst/>
                <a:ea typeface="Times New Roman" panose="02020603050405020304" pitchFamily="18" charset="0"/>
              </a:rPr>
              <a:t>cells treated for 24 hours in </a:t>
            </a:r>
            <a:r>
              <a:rPr lang="en-US" sz="2400" dirty="0" smtClean="0">
                <a:solidFill>
                  <a:schemeClr val="accent5">
                    <a:lumMod val="50000"/>
                  </a:schemeClr>
                </a:solidFill>
                <a:effectLst/>
                <a:ea typeface="Times New Roman" panose="02020603050405020304" pitchFamily="18" charset="0"/>
              </a:rPr>
              <a:t> </a:t>
            </a:r>
            <a:r>
              <a:rPr lang="en-US" sz="2400" dirty="0">
                <a:solidFill>
                  <a:schemeClr val="accent5">
                    <a:lumMod val="50000"/>
                  </a:schemeClr>
                </a:solidFill>
                <a:effectLst/>
                <a:ea typeface="Times New Roman" panose="02020603050405020304" pitchFamily="18" charset="0"/>
              </a:rPr>
              <a:t>presence of the products </a:t>
            </a:r>
            <a:r>
              <a:rPr lang="en-US" sz="2400" b="1" dirty="0" smtClean="0">
                <a:solidFill>
                  <a:schemeClr val="accent5">
                    <a:lumMod val="50000"/>
                  </a:schemeClr>
                </a:solidFill>
                <a:effectLst/>
                <a:ea typeface="Times New Roman" panose="02020603050405020304" pitchFamily="18" charset="0"/>
              </a:rPr>
              <a:t>R9 </a:t>
            </a:r>
            <a:r>
              <a:rPr lang="en-US" sz="2400" dirty="0" smtClean="0">
                <a:solidFill>
                  <a:schemeClr val="accent5">
                    <a:lumMod val="50000"/>
                  </a:schemeClr>
                </a:solidFill>
                <a:effectLst/>
                <a:ea typeface="Times New Roman" panose="02020603050405020304" pitchFamily="18" charset="0"/>
              </a:rPr>
              <a:t>and</a:t>
            </a:r>
            <a:r>
              <a:rPr lang="en-US" sz="2400" b="1" dirty="0" smtClean="0">
                <a:solidFill>
                  <a:schemeClr val="accent5">
                    <a:lumMod val="50000"/>
                  </a:schemeClr>
                </a:solidFill>
                <a:effectLst/>
                <a:ea typeface="Times New Roman" panose="02020603050405020304" pitchFamily="18" charset="0"/>
              </a:rPr>
              <a:t> R10 </a:t>
            </a:r>
            <a:r>
              <a:rPr lang="en-US" sz="2400" dirty="0" smtClean="0">
                <a:solidFill>
                  <a:schemeClr val="accent5">
                    <a:lumMod val="50000"/>
                  </a:schemeClr>
                </a:solidFill>
                <a:effectLst/>
                <a:ea typeface="Times New Roman" panose="02020603050405020304" pitchFamily="18" charset="0"/>
              </a:rPr>
              <a:t> </a:t>
            </a:r>
            <a:r>
              <a:rPr lang="en-US" sz="2400" dirty="0">
                <a:solidFill>
                  <a:schemeClr val="accent5">
                    <a:lumMod val="50000"/>
                  </a:schemeClr>
                </a:solidFill>
                <a:effectLst/>
                <a:ea typeface="Times New Roman" panose="02020603050405020304" pitchFamily="18" charset="0"/>
              </a:rPr>
              <a:t>(panel A) </a:t>
            </a:r>
            <a:r>
              <a:rPr lang="en-US" sz="2400" dirty="0" smtClean="0">
                <a:solidFill>
                  <a:schemeClr val="accent5">
                    <a:lumMod val="50000"/>
                  </a:schemeClr>
                </a:solidFill>
                <a:effectLst/>
                <a:ea typeface="Times New Roman" panose="02020603050405020304" pitchFamily="18" charset="0"/>
              </a:rPr>
              <a:t>and </a:t>
            </a:r>
            <a:r>
              <a:rPr lang="en-US" sz="2400" dirty="0">
                <a:solidFill>
                  <a:schemeClr val="accent5">
                    <a:lumMod val="50000"/>
                  </a:schemeClr>
                </a:solidFill>
                <a:effectLst/>
                <a:ea typeface="Times New Roman" panose="02020603050405020304" pitchFamily="18" charset="0"/>
              </a:rPr>
              <a:t>Experiments were performed as described in Materials and Methods. </a:t>
            </a:r>
            <a:r>
              <a:rPr lang="en-US" sz="2400" dirty="0">
                <a:solidFill>
                  <a:schemeClr val="accent5">
                    <a:lumMod val="50000"/>
                  </a:schemeClr>
                </a:solidFill>
                <a:ea typeface="Times New Roman" panose="02020603050405020304" pitchFamily="18" charset="0"/>
              </a:rPr>
              <a:t>Data are represented as mean</a:t>
            </a:r>
            <a:r>
              <a:rPr lang="pt-BR" sz="2400" dirty="0">
                <a:solidFill>
                  <a:schemeClr val="accent5">
                    <a:lumMod val="50000"/>
                  </a:schemeClr>
                </a:solidFill>
                <a:ea typeface="Times New Roman" panose="02020603050405020304" pitchFamily="18" charset="0"/>
                <a:sym typeface="Symbol" panose="05050102010706020507" pitchFamily="18" charset="2"/>
              </a:rPr>
              <a:t></a:t>
            </a:r>
            <a:r>
              <a:rPr lang="en-US" sz="2400" dirty="0">
                <a:solidFill>
                  <a:schemeClr val="accent5">
                    <a:lumMod val="50000"/>
                  </a:schemeClr>
                </a:solidFill>
                <a:ea typeface="Times New Roman" panose="02020603050405020304" pitchFamily="18" charset="0"/>
              </a:rPr>
              <a:t>S.E.M of 3 independent experiments (n=3).****p&lt;0.0001 compared to control. All statistics were performed by two-way ANOVA using </a:t>
            </a:r>
            <a:r>
              <a:rPr lang="en-US" sz="2400" dirty="0" err="1" smtClean="0">
                <a:solidFill>
                  <a:schemeClr val="accent5">
                    <a:lumMod val="50000"/>
                  </a:schemeClr>
                </a:solidFill>
                <a:ea typeface="Times New Roman" panose="02020603050405020304" pitchFamily="18" charset="0"/>
              </a:rPr>
              <a:t>Dunnet</a:t>
            </a:r>
            <a:r>
              <a:rPr lang="en-US" sz="2400" dirty="0" smtClean="0">
                <a:solidFill>
                  <a:schemeClr val="accent5">
                    <a:lumMod val="50000"/>
                  </a:schemeClr>
                </a:solidFill>
                <a:ea typeface="Times New Roman" panose="02020603050405020304" pitchFamily="18" charset="0"/>
              </a:rPr>
              <a:t>.</a:t>
            </a:r>
            <a:endParaRPr lang="en-US" sz="2400" dirty="0">
              <a:solidFill>
                <a:schemeClr val="accent5">
                  <a:lumMod val="50000"/>
                </a:schemeClr>
              </a:solidFill>
              <a:ea typeface="Times New Roman" panose="02020603050405020304" pitchFamily="18" charset="0"/>
            </a:endParaRPr>
          </a:p>
          <a:p>
            <a:pPr algn="just">
              <a:spcAft>
                <a:spcPts val="0"/>
              </a:spcAft>
            </a:pPr>
            <a:r>
              <a:rPr lang="en-US" sz="2400" dirty="0" smtClean="0">
                <a:solidFill>
                  <a:schemeClr val="accent5">
                    <a:lumMod val="50000"/>
                  </a:schemeClr>
                </a:solidFill>
                <a:effectLst/>
                <a:ea typeface="Times New Roman" panose="02020603050405020304" pitchFamily="18" charset="0"/>
              </a:rPr>
              <a:t>.</a:t>
            </a:r>
            <a:endParaRPr lang="en-US" sz="2400" dirty="0">
              <a:solidFill>
                <a:schemeClr val="accent5">
                  <a:lumMod val="50000"/>
                </a:schemeClr>
              </a:solidFill>
              <a:effectLst/>
              <a:ea typeface="Times New Roman" panose="02020603050405020304" pitchFamily="18" charset="0"/>
            </a:endParaRPr>
          </a:p>
        </p:txBody>
      </p:sp>
      <p:sp>
        <p:nvSpPr>
          <p:cNvPr id="2" name="Rectangle 1"/>
          <p:cNvSpPr/>
          <p:nvPr/>
        </p:nvSpPr>
        <p:spPr>
          <a:xfrm>
            <a:off x="13243944" y="23174561"/>
            <a:ext cx="8715943" cy="907941"/>
          </a:xfrm>
          <a:prstGeom prst="rect">
            <a:avLst/>
          </a:prstGeom>
        </p:spPr>
        <p:txBody>
          <a:bodyPr wrap="square">
            <a:spAutoFit/>
          </a:bodyPr>
          <a:lstStyle/>
          <a:p>
            <a:pPr marL="0" marR="0" algn="just">
              <a:spcBef>
                <a:spcPts val="0"/>
              </a:spcBef>
              <a:spcAft>
                <a:spcPts val="600"/>
              </a:spcAft>
            </a:pPr>
            <a:r>
              <a:rPr lang="en-GB" sz="2400" b="1" dirty="0" smtClean="0">
                <a:solidFill>
                  <a:schemeClr val="accent5">
                    <a:lumMod val="50000"/>
                  </a:schemeClr>
                </a:solidFill>
                <a:latin typeface="+mn-lt"/>
                <a:ea typeface="Calibri" panose="020F0502020204030204" pitchFamily="34" charset="0"/>
                <a:cs typeface="Times New Roman" panose="02020603050405020304" pitchFamily="18" charset="0"/>
              </a:rPr>
              <a:t>Table 1:</a:t>
            </a:r>
            <a:r>
              <a:rPr lang="en-GB" sz="2400" dirty="0" smtClean="0">
                <a:solidFill>
                  <a:schemeClr val="accent5">
                    <a:lumMod val="50000"/>
                  </a:schemeClr>
                </a:solidFill>
                <a:latin typeface="+mn-lt"/>
                <a:ea typeface="Calibri" panose="020F0502020204030204" pitchFamily="34" charset="0"/>
                <a:cs typeface="Times New Roman" panose="02020603050405020304" pitchFamily="18" charset="0"/>
              </a:rPr>
              <a:t> IC</a:t>
            </a:r>
            <a:r>
              <a:rPr lang="en-GB" sz="2400" baseline="-25000" dirty="0" smtClean="0">
                <a:solidFill>
                  <a:schemeClr val="accent5">
                    <a:lumMod val="50000"/>
                  </a:schemeClr>
                </a:solidFill>
                <a:latin typeface="+mn-lt"/>
                <a:ea typeface="Calibri" panose="020F0502020204030204" pitchFamily="34" charset="0"/>
                <a:cs typeface="Times New Roman" panose="02020603050405020304" pitchFamily="18" charset="0"/>
              </a:rPr>
              <a:t>50</a:t>
            </a:r>
            <a:r>
              <a:rPr lang="en-GB" sz="2400" dirty="0" smtClean="0">
                <a:solidFill>
                  <a:schemeClr val="accent5">
                    <a:lumMod val="50000"/>
                  </a:schemeClr>
                </a:solidFill>
                <a:latin typeface="+mn-lt"/>
                <a:ea typeface="Calibri" panose="020F0502020204030204" pitchFamily="34" charset="0"/>
                <a:cs typeface="Times New Roman" panose="02020603050405020304" pitchFamily="18" charset="0"/>
              </a:rPr>
              <a:t> values obtained after 24 hours exposure of    </a:t>
            </a:r>
          </a:p>
          <a:p>
            <a:pPr marL="0" marR="0" algn="just">
              <a:spcBef>
                <a:spcPts val="0"/>
              </a:spcBef>
              <a:spcAft>
                <a:spcPts val="600"/>
              </a:spcAft>
            </a:pPr>
            <a:r>
              <a:rPr lang="en-GB" sz="2400" dirty="0">
                <a:solidFill>
                  <a:schemeClr val="accent5">
                    <a:lumMod val="50000"/>
                  </a:schemeClr>
                </a:solidFill>
                <a:latin typeface="+mn-lt"/>
                <a:ea typeface="Calibri" panose="020F0502020204030204" pitchFamily="34" charset="0"/>
                <a:cs typeface="Times New Roman" panose="02020603050405020304" pitchFamily="18" charset="0"/>
              </a:rPr>
              <a:t> </a:t>
            </a:r>
            <a:r>
              <a:rPr lang="en-GB" sz="2400" dirty="0" smtClean="0">
                <a:solidFill>
                  <a:schemeClr val="accent5">
                    <a:lumMod val="50000"/>
                  </a:schemeClr>
                </a:solidFill>
                <a:latin typeface="+mn-lt"/>
                <a:ea typeface="Calibri" panose="020F0502020204030204" pitchFamily="34" charset="0"/>
                <a:cs typeface="Times New Roman" panose="02020603050405020304" pitchFamily="18" charset="0"/>
              </a:rPr>
              <a:t>            three different </a:t>
            </a:r>
            <a:r>
              <a:rPr lang="en-GB" sz="2400" dirty="0" err="1" smtClean="0">
                <a:solidFill>
                  <a:schemeClr val="accent5">
                    <a:lumMod val="50000"/>
                  </a:schemeClr>
                </a:solidFill>
                <a:latin typeface="+mn-lt"/>
                <a:ea typeface="Calibri" panose="020F0502020204030204" pitchFamily="34" charset="0"/>
                <a:cs typeface="Times New Roman" panose="02020603050405020304" pitchFamily="18" charset="0"/>
              </a:rPr>
              <a:t>tumor</a:t>
            </a:r>
            <a:r>
              <a:rPr lang="en-GB" sz="2400" dirty="0" smtClean="0">
                <a:solidFill>
                  <a:schemeClr val="accent5">
                    <a:lumMod val="50000"/>
                  </a:schemeClr>
                </a:solidFill>
                <a:latin typeface="+mn-lt"/>
                <a:ea typeface="Calibri" panose="020F0502020204030204" pitchFamily="34" charset="0"/>
                <a:cs typeface="Times New Roman" panose="02020603050405020304" pitchFamily="18" charset="0"/>
              </a:rPr>
              <a:t> cell lines to R10 and R9.</a:t>
            </a:r>
            <a:endParaRPr lang="en-US" sz="2400" dirty="0">
              <a:solidFill>
                <a:schemeClr val="accent5">
                  <a:lumMod val="50000"/>
                </a:schemeClr>
              </a:solidFill>
              <a:latin typeface="+mn-lt"/>
              <a:ea typeface="Calibri" panose="020F0502020204030204" pitchFamily="34" charset="0"/>
              <a:cs typeface="Times New Roman" panose="02020603050405020304" pitchFamily="18" charset="0"/>
            </a:endParaRPr>
          </a:p>
        </p:txBody>
      </p:sp>
      <p:sp>
        <p:nvSpPr>
          <p:cNvPr id="37" name="Text Box 9">
            <a:extLst>
              <a:ext uri="{FF2B5EF4-FFF2-40B4-BE49-F238E27FC236}">
                <a16:creationId xmlns:a16="http://schemas.microsoft.com/office/drawing/2014/main" id="{5DE993B3-B01C-4CB0-91D6-38A23997D335}"/>
              </a:ext>
            </a:extLst>
          </p:cNvPr>
          <p:cNvSpPr txBox="1"/>
          <p:nvPr/>
        </p:nvSpPr>
        <p:spPr>
          <a:xfrm>
            <a:off x="22771398" y="12880926"/>
            <a:ext cx="8902081" cy="4771743"/>
          </a:xfrm>
          <a:prstGeom prst="rect">
            <a:avLst/>
          </a:prstGeom>
          <a:noFill/>
          <a:ln>
            <a:noFill/>
          </a:ln>
          <a:effectLst/>
          <a:extLst>
            <a:ext uri="{C572A759-6A51-4108-AA02-DFA0A04FC94B}">
              <ma14:wrappingTextBox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2="http://schemas.microsoft.com/office/drawing/2015/10/21/chartex"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b="1" dirty="0">
                <a:solidFill>
                  <a:schemeClr val="accent5">
                    <a:lumMod val="50000"/>
                  </a:schemeClr>
                </a:solidFill>
                <a:effectLst/>
                <a:ea typeface="Times New Roman" panose="02020603050405020304" pitchFamily="18" charset="0"/>
              </a:rPr>
              <a:t>Figure </a:t>
            </a:r>
            <a:r>
              <a:rPr lang="en-US" sz="2400" b="1" dirty="0" smtClean="0">
                <a:solidFill>
                  <a:schemeClr val="accent5">
                    <a:lumMod val="50000"/>
                  </a:schemeClr>
                </a:solidFill>
                <a:effectLst/>
                <a:ea typeface="Times New Roman" panose="02020603050405020304" pitchFamily="18" charset="0"/>
              </a:rPr>
              <a:t>2</a:t>
            </a:r>
            <a:r>
              <a:rPr lang="en-US" sz="2400" dirty="0" smtClean="0">
                <a:solidFill>
                  <a:schemeClr val="accent5">
                    <a:lumMod val="50000"/>
                  </a:schemeClr>
                </a:solidFill>
                <a:effectLst/>
                <a:ea typeface="Times New Roman" panose="02020603050405020304" pitchFamily="18" charset="0"/>
              </a:rPr>
              <a:t>. </a:t>
            </a:r>
            <a:r>
              <a:rPr lang="en-US" sz="2400" dirty="0">
                <a:solidFill>
                  <a:schemeClr val="accent5">
                    <a:lumMod val="50000"/>
                  </a:schemeClr>
                </a:solidFill>
                <a:effectLst/>
                <a:ea typeface="Times New Roman" panose="02020603050405020304" pitchFamily="18" charset="0"/>
              </a:rPr>
              <a:t>Cell viability and ROS production by </a:t>
            </a:r>
            <a:r>
              <a:rPr lang="en-US" sz="2400" dirty="0" smtClean="0">
                <a:solidFill>
                  <a:schemeClr val="accent5">
                    <a:lumMod val="50000"/>
                  </a:schemeClr>
                </a:solidFill>
                <a:effectLst/>
                <a:ea typeface="Times New Roman" panose="02020603050405020304" pitchFamily="18" charset="0"/>
              </a:rPr>
              <a:t>MCF-7 cells </a:t>
            </a:r>
            <a:r>
              <a:rPr lang="en-US" sz="2400" dirty="0">
                <a:solidFill>
                  <a:schemeClr val="accent5">
                    <a:lumMod val="50000"/>
                  </a:schemeClr>
                </a:solidFill>
                <a:effectLst/>
                <a:ea typeface="Times New Roman" panose="02020603050405020304" pitchFamily="18" charset="0"/>
              </a:rPr>
              <a:t>treated with </a:t>
            </a:r>
            <a:r>
              <a:rPr lang="en-US" sz="2400" dirty="0" smtClean="0">
                <a:solidFill>
                  <a:schemeClr val="accent5">
                    <a:lumMod val="50000"/>
                  </a:schemeClr>
                </a:solidFill>
                <a:ea typeface="Times New Roman" panose="02020603050405020304" pitchFamily="18" charset="0"/>
              </a:rPr>
              <a:t>R9 and R10</a:t>
            </a:r>
            <a:r>
              <a:rPr lang="en-US" sz="2400" dirty="0" smtClean="0">
                <a:solidFill>
                  <a:schemeClr val="accent5">
                    <a:lumMod val="50000"/>
                  </a:schemeClr>
                </a:solidFill>
                <a:effectLst/>
                <a:ea typeface="Times New Roman" panose="02020603050405020304" pitchFamily="18" charset="0"/>
              </a:rPr>
              <a:t>. </a:t>
            </a:r>
            <a:r>
              <a:rPr lang="en-US" sz="2400" dirty="0">
                <a:solidFill>
                  <a:schemeClr val="accent5">
                    <a:lumMod val="50000"/>
                  </a:schemeClr>
                </a:solidFill>
                <a:effectLst/>
                <a:ea typeface="Times New Roman" panose="02020603050405020304" pitchFamily="18" charset="0"/>
              </a:rPr>
              <a:t>Cells were plated in 24-well plates and treated for 24 hours </a:t>
            </a:r>
            <a:r>
              <a:rPr lang="en-US" sz="2400" dirty="0" smtClean="0">
                <a:solidFill>
                  <a:schemeClr val="accent5">
                    <a:lumMod val="50000"/>
                  </a:schemeClr>
                </a:solidFill>
                <a:effectLst/>
                <a:ea typeface="Times New Roman" panose="02020603050405020304" pitchFamily="18" charset="0"/>
              </a:rPr>
              <a:t>in </a:t>
            </a:r>
            <a:r>
              <a:rPr lang="en-US" sz="2400" dirty="0">
                <a:solidFill>
                  <a:schemeClr val="accent5">
                    <a:lumMod val="50000"/>
                  </a:schemeClr>
                </a:solidFill>
                <a:effectLst/>
                <a:ea typeface="Times New Roman" panose="02020603050405020304" pitchFamily="18" charset="0"/>
              </a:rPr>
              <a:t>presence of </a:t>
            </a:r>
            <a:r>
              <a:rPr lang="en-US" sz="2400" dirty="0" smtClean="0">
                <a:solidFill>
                  <a:schemeClr val="accent5">
                    <a:lumMod val="50000"/>
                  </a:schemeClr>
                </a:solidFill>
                <a:effectLst/>
                <a:ea typeface="Times New Roman" panose="02020603050405020304" pitchFamily="18" charset="0"/>
              </a:rPr>
              <a:t>½ IC50,IC50,2× </a:t>
            </a:r>
            <a:r>
              <a:rPr lang="en-US" sz="2400" dirty="0" smtClean="0">
                <a:solidFill>
                  <a:schemeClr val="accent5">
                    <a:lumMod val="50000"/>
                  </a:schemeClr>
                </a:solidFill>
                <a:effectLst/>
                <a:ea typeface="Times New Roman" panose="02020603050405020304" pitchFamily="18" charset="0"/>
                <a:cs typeface="Arial" panose="020B0604020202020204" pitchFamily="34" charset="0"/>
              </a:rPr>
              <a:t>IC50 </a:t>
            </a:r>
            <a:r>
              <a:rPr lang="en-US" sz="2400" dirty="0" smtClean="0">
                <a:solidFill>
                  <a:schemeClr val="accent5">
                    <a:lumMod val="50000"/>
                  </a:schemeClr>
                </a:solidFill>
                <a:effectLst/>
                <a:ea typeface="Times New Roman" panose="02020603050405020304" pitchFamily="18" charset="0"/>
              </a:rPr>
              <a:t>of </a:t>
            </a:r>
            <a:r>
              <a:rPr lang="en-US" sz="2400" dirty="0">
                <a:solidFill>
                  <a:schemeClr val="accent5">
                    <a:lumMod val="50000"/>
                  </a:schemeClr>
                </a:solidFill>
                <a:effectLst/>
                <a:ea typeface="Times New Roman" panose="02020603050405020304" pitchFamily="18" charset="0"/>
              </a:rPr>
              <a:t>each compound or DMSO (0.2% v/v), used as control. Results were obtained by flow cytometer as described in Materials and Methods. Panels </a:t>
            </a:r>
            <a:r>
              <a:rPr lang="en-US" sz="2400" dirty="0" smtClean="0">
                <a:solidFill>
                  <a:schemeClr val="accent5">
                    <a:lumMod val="50000"/>
                  </a:schemeClr>
                </a:solidFill>
                <a:effectLst/>
                <a:ea typeface="Times New Roman" panose="02020603050405020304" pitchFamily="18" charset="0"/>
              </a:rPr>
              <a:t>A is </a:t>
            </a:r>
            <a:r>
              <a:rPr lang="en-US" sz="2400" dirty="0">
                <a:solidFill>
                  <a:schemeClr val="accent5">
                    <a:lumMod val="50000"/>
                  </a:schemeClr>
                </a:solidFill>
                <a:effectLst/>
                <a:ea typeface="Times New Roman" panose="02020603050405020304" pitchFamily="18" charset="0"/>
              </a:rPr>
              <a:t>representative results of a series of three independent experiments. In Panel </a:t>
            </a:r>
            <a:r>
              <a:rPr lang="en-US" sz="2400" dirty="0" smtClean="0">
                <a:solidFill>
                  <a:schemeClr val="accent5">
                    <a:lumMod val="50000"/>
                  </a:schemeClr>
                </a:solidFill>
                <a:effectLst/>
                <a:ea typeface="Times New Roman" panose="02020603050405020304" pitchFamily="18" charset="0"/>
              </a:rPr>
              <a:t>B and C, bars</a:t>
            </a:r>
            <a:r>
              <a:rPr lang="en-US" sz="2400" dirty="0" smtClean="0">
                <a:solidFill>
                  <a:schemeClr val="accent5">
                    <a:lumMod val="50000"/>
                  </a:schemeClr>
                </a:solidFill>
                <a:ea typeface="Times New Roman" panose="02020603050405020304" pitchFamily="18" charset="0"/>
              </a:rPr>
              <a:t> </a:t>
            </a:r>
            <a:r>
              <a:rPr lang="en-US" sz="2400" dirty="0">
                <a:solidFill>
                  <a:schemeClr val="accent5">
                    <a:lumMod val="50000"/>
                  </a:schemeClr>
                </a:solidFill>
                <a:ea typeface="Times New Roman" panose="02020603050405020304" pitchFamily="18" charset="0"/>
              </a:rPr>
              <a:t>are represented as mean</a:t>
            </a:r>
            <a:r>
              <a:rPr lang="pt-BR" sz="2400" dirty="0">
                <a:solidFill>
                  <a:schemeClr val="accent5">
                    <a:lumMod val="50000"/>
                  </a:schemeClr>
                </a:solidFill>
                <a:ea typeface="Times New Roman" panose="02020603050405020304" pitchFamily="18" charset="0"/>
                <a:sym typeface="Symbol" panose="05050102010706020507" pitchFamily="18" charset="2"/>
              </a:rPr>
              <a:t></a:t>
            </a:r>
            <a:r>
              <a:rPr lang="en-US" sz="2400" dirty="0">
                <a:solidFill>
                  <a:schemeClr val="accent5">
                    <a:lumMod val="50000"/>
                  </a:schemeClr>
                </a:solidFill>
                <a:ea typeface="Times New Roman" panose="02020603050405020304" pitchFamily="18" charset="0"/>
              </a:rPr>
              <a:t>S.E.M of 3 </a:t>
            </a:r>
            <a:r>
              <a:rPr lang="en-US" sz="2400" dirty="0" smtClean="0">
                <a:solidFill>
                  <a:schemeClr val="accent5">
                    <a:lumMod val="50000"/>
                  </a:schemeClr>
                </a:solidFill>
                <a:ea typeface="Times New Roman" panose="02020603050405020304" pitchFamily="18" charset="0"/>
              </a:rPr>
              <a:t>independent experiments (n=3). ***</a:t>
            </a:r>
            <a:r>
              <a:rPr lang="en-US" sz="2400" dirty="0">
                <a:solidFill>
                  <a:schemeClr val="accent5">
                    <a:lumMod val="50000"/>
                  </a:schemeClr>
                </a:solidFill>
                <a:ea typeface="Times New Roman" panose="02020603050405020304" pitchFamily="18" charset="0"/>
              </a:rPr>
              <a:t>p&lt;0.001</a:t>
            </a:r>
            <a:r>
              <a:rPr lang="en-US" sz="2400" dirty="0" smtClean="0">
                <a:solidFill>
                  <a:schemeClr val="accent5">
                    <a:lumMod val="50000"/>
                  </a:schemeClr>
                </a:solidFill>
                <a:ea typeface="Times New Roman" panose="02020603050405020304" pitchFamily="18" charset="0"/>
              </a:rPr>
              <a:t>, # p&lt;0.0001 </a:t>
            </a:r>
            <a:r>
              <a:rPr lang="en-US" sz="2400" dirty="0">
                <a:solidFill>
                  <a:schemeClr val="accent5">
                    <a:lumMod val="50000"/>
                  </a:schemeClr>
                </a:solidFill>
                <a:ea typeface="Times New Roman" panose="02020603050405020304" pitchFamily="18" charset="0"/>
              </a:rPr>
              <a:t>compared to control. All statistics were performed </a:t>
            </a:r>
            <a:r>
              <a:rPr lang="en-US" sz="2400">
                <a:solidFill>
                  <a:schemeClr val="accent5">
                    <a:lumMod val="50000"/>
                  </a:schemeClr>
                </a:solidFill>
                <a:ea typeface="Times New Roman" panose="02020603050405020304" pitchFamily="18" charset="0"/>
              </a:rPr>
              <a:t>by </a:t>
            </a:r>
            <a:r>
              <a:rPr lang="en-US" sz="2400" smtClean="0">
                <a:solidFill>
                  <a:schemeClr val="accent5">
                    <a:lumMod val="50000"/>
                  </a:schemeClr>
                </a:solidFill>
                <a:ea typeface="Times New Roman" panose="02020603050405020304" pitchFamily="18" charset="0"/>
              </a:rPr>
              <a:t>two-way </a:t>
            </a:r>
            <a:r>
              <a:rPr lang="en-US" sz="2400" dirty="0">
                <a:solidFill>
                  <a:schemeClr val="accent5">
                    <a:lumMod val="50000"/>
                  </a:schemeClr>
                </a:solidFill>
                <a:ea typeface="Times New Roman" panose="02020603050405020304" pitchFamily="18" charset="0"/>
              </a:rPr>
              <a:t>ANOVA using </a:t>
            </a:r>
            <a:r>
              <a:rPr lang="en-US" sz="2400" dirty="0" err="1">
                <a:solidFill>
                  <a:schemeClr val="accent5">
                    <a:lumMod val="50000"/>
                  </a:schemeClr>
                </a:solidFill>
                <a:ea typeface="Times New Roman" panose="02020603050405020304" pitchFamily="18" charset="0"/>
              </a:rPr>
              <a:t>Dunnet</a:t>
            </a:r>
            <a:r>
              <a:rPr lang="en-US" sz="2400" dirty="0">
                <a:solidFill>
                  <a:schemeClr val="accent5">
                    <a:lumMod val="50000"/>
                  </a:schemeClr>
                </a:solidFill>
                <a:ea typeface="Times New Roman" panose="02020603050405020304" pitchFamily="18" charset="0"/>
              </a:rPr>
              <a:t>.</a:t>
            </a:r>
          </a:p>
        </p:txBody>
      </p:sp>
      <p:pic>
        <p:nvPicPr>
          <p:cNvPr id="42" name="Picture 41"/>
          <p:cNvPicPr>
            <a:picLocks noChangeAspect="1"/>
          </p:cNvPicPr>
          <p:nvPr/>
        </p:nvPicPr>
        <p:blipFill rotWithShape="1">
          <a:blip r:embed="rId6"/>
          <a:srcRect l="16597" t="19946" r="44447" b="10918"/>
          <a:stretch/>
        </p:blipFill>
        <p:spPr>
          <a:xfrm>
            <a:off x="22153727" y="7413381"/>
            <a:ext cx="5068712" cy="5057422"/>
          </a:xfrm>
          <a:prstGeom prst="rect">
            <a:avLst/>
          </a:prstGeom>
        </p:spPr>
      </p:pic>
      <p:pic>
        <p:nvPicPr>
          <p:cNvPr id="43" name="Picture 42"/>
          <p:cNvPicPr>
            <a:picLocks noChangeAspect="1"/>
          </p:cNvPicPr>
          <p:nvPr/>
        </p:nvPicPr>
        <p:blipFill rotWithShape="1">
          <a:blip r:embed="rId7"/>
          <a:srcRect l="55726" t="19947" r="4970" b="11226"/>
          <a:stretch/>
        </p:blipFill>
        <p:spPr>
          <a:xfrm>
            <a:off x="22299996" y="18031074"/>
            <a:ext cx="5113866" cy="5034843"/>
          </a:xfrm>
          <a:prstGeom prst="rect">
            <a:avLst/>
          </a:prstGeom>
        </p:spPr>
      </p:pic>
      <p:sp>
        <p:nvSpPr>
          <p:cNvPr id="45" name="Text Box 9">
            <a:extLst>
              <a:ext uri="{FF2B5EF4-FFF2-40B4-BE49-F238E27FC236}">
                <a16:creationId xmlns:a16="http://schemas.microsoft.com/office/drawing/2014/main" id="{5DE993B3-B01C-4CB0-91D6-38A23997D335}"/>
              </a:ext>
            </a:extLst>
          </p:cNvPr>
          <p:cNvSpPr txBox="1"/>
          <p:nvPr/>
        </p:nvSpPr>
        <p:spPr>
          <a:xfrm>
            <a:off x="22757401" y="23438779"/>
            <a:ext cx="8902081" cy="4771743"/>
          </a:xfrm>
          <a:prstGeom prst="rect">
            <a:avLst/>
          </a:prstGeom>
          <a:noFill/>
          <a:ln>
            <a:noFill/>
          </a:ln>
          <a:effectLst/>
          <a:extLst>
            <a:ext uri="{C572A759-6A51-4108-AA02-DFA0A04FC94B}">
              <ma14:wrappingTextBoxFlag xmlns:lc="http://schemas.openxmlformats.org/drawingml/2006/lockedCanvas" xmlns:ma14="http://schemas.microsoft.com/office/mac/drawingml/2011/main" xmlns:w="http://schemas.openxmlformats.org/wordprocessingml/2006/main" xmlns:w10="urn:schemas-microsoft-com:office:word" xmlns:v="urn:schemas-microsoft-com:vml" xmlns:o="urn:schemas-microsoft-com:office:office" xmlns:mv="urn:schemas-microsoft-com:mac:vml" xmlns:mo="http://schemas.microsoft.com/office/mac/office/2008/main" xmlns=""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2="http://schemas.microsoft.com/office/drawing/2015/10/21/chartex"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2400" b="1" dirty="0">
                <a:solidFill>
                  <a:schemeClr val="accent5">
                    <a:lumMod val="50000"/>
                  </a:schemeClr>
                </a:solidFill>
                <a:effectLst/>
                <a:ea typeface="Times New Roman" panose="02020603050405020304" pitchFamily="18" charset="0"/>
              </a:rPr>
              <a:t>Figure </a:t>
            </a:r>
            <a:r>
              <a:rPr lang="en-US" sz="2400" b="1" dirty="0" smtClean="0">
                <a:solidFill>
                  <a:schemeClr val="accent5">
                    <a:lumMod val="50000"/>
                  </a:schemeClr>
                </a:solidFill>
                <a:effectLst/>
                <a:ea typeface="Times New Roman" panose="02020603050405020304" pitchFamily="18" charset="0"/>
              </a:rPr>
              <a:t>3</a:t>
            </a:r>
            <a:r>
              <a:rPr lang="en-US" sz="2400" dirty="0" smtClean="0">
                <a:solidFill>
                  <a:schemeClr val="accent5">
                    <a:lumMod val="50000"/>
                  </a:schemeClr>
                </a:solidFill>
                <a:effectLst/>
                <a:ea typeface="Times New Roman" panose="02020603050405020304" pitchFamily="18" charset="0"/>
              </a:rPr>
              <a:t>. </a:t>
            </a:r>
            <a:r>
              <a:rPr lang="en-US" sz="2400" dirty="0">
                <a:solidFill>
                  <a:schemeClr val="accent5">
                    <a:lumMod val="50000"/>
                  </a:schemeClr>
                </a:solidFill>
                <a:effectLst/>
                <a:ea typeface="Times New Roman" panose="02020603050405020304" pitchFamily="18" charset="0"/>
              </a:rPr>
              <a:t>Cell viability and ROS production by </a:t>
            </a:r>
            <a:r>
              <a:rPr lang="en-US" sz="2400" dirty="0" smtClean="0">
                <a:solidFill>
                  <a:schemeClr val="accent5">
                    <a:lumMod val="50000"/>
                  </a:schemeClr>
                </a:solidFill>
                <a:ea typeface="Times New Roman" panose="02020603050405020304" pitchFamily="18" charset="0"/>
              </a:rPr>
              <a:t>A549</a:t>
            </a:r>
            <a:r>
              <a:rPr lang="en-US" sz="2400" dirty="0" smtClean="0">
                <a:solidFill>
                  <a:schemeClr val="accent5">
                    <a:lumMod val="50000"/>
                  </a:schemeClr>
                </a:solidFill>
                <a:effectLst/>
                <a:ea typeface="Times New Roman" panose="02020603050405020304" pitchFamily="18" charset="0"/>
              </a:rPr>
              <a:t> cells </a:t>
            </a:r>
            <a:r>
              <a:rPr lang="en-US" sz="2400" dirty="0">
                <a:solidFill>
                  <a:schemeClr val="accent5">
                    <a:lumMod val="50000"/>
                  </a:schemeClr>
                </a:solidFill>
                <a:effectLst/>
                <a:ea typeface="Times New Roman" panose="02020603050405020304" pitchFamily="18" charset="0"/>
              </a:rPr>
              <a:t>treated with </a:t>
            </a:r>
            <a:r>
              <a:rPr lang="en-US" sz="2400" dirty="0" smtClean="0">
                <a:solidFill>
                  <a:schemeClr val="accent5">
                    <a:lumMod val="50000"/>
                  </a:schemeClr>
                </a:solidFill>
                <a:ea typeface="Times New Roman" panose="02020603050405020304" pitchFamily="18" charset="0"/>
              </a:rPr>
              <a:t>R9 and R10</a:t>
            </a:r>
            <a:r>
              <a:rPr lang="en-US" sz="2400" dirty="0" smtClean="0">
                <a:solidFill>
                  <a:schemeClr val="accent5">
                    <a:lumMod val="50000"/>
                  </a:schemeClr>
                </a:solidFill>
                <a:effectLst/>
                <a:ea typeface="Times New Roman" panose="02020603050405020304" pitchFamily="18" charset="0"/>
              </a:rPr>
              <a:t>. </a:t>
            </a:r>
            <a:r>
              <a:rPr lang="en-US" sz="2400" dirty="0">
                <a:solidFill>
                  <a:schemeClr val="accent5">
                    <a:lumMod val="50000"/>
                  </a:schemeClr>
                </a:solidFill>
                <a:effectLst/>
                <a:ea typeface="Times New Roman" panose="02020603050405020304" pitchFamily="18" charset="0"/>
              </a:rPr>
              <a:t>Cells were plated in 24-well plates and treated for 24 hours </a:t>
            </a:r>
            <a:r>
              <a:rPr lang="en-US" sz="2400" dirty="0" smtClean="0">
                <a:solidFill>
                  <a:schemeClr val="accent5">
                    <a:lumMod val="50000"/>
                  </a:schemeClr>
                </a:solidFill>
                <a:effectLst/>
                <a:ea typeface="Times New Roman" panose="02020603050405020304" pitchFamily="18" charset="0"/>
              </a:rPr>
              <a:t>in </a:t>
            </a:r>
            <a:r>
              <a:rPr lang="en-US" sz="2400" dirty="0">
                <a:solidFill>
                  <a:schemeClr val="accent5">
                    <a:lumMod val="50000"/>
                  </a:schemeClr>
                </a:solidFill>
                <a:effectLst/>
                <a:ea typeface="Times New Roman" panose="02020603050405020304" pitchFamily="18" charset="0"/>
              </a:rPr>
              <a:t>presence of </a:t>
            </a:r>
            <a:r>
              <a:rPr lang="en-US" sz="2400" dirty="0" smtClean="0">
                <a:solidFill>
                  <a:schemeClr val="accent5">
                    <a:lumMod val="50000"/>
                  </a:schemeClr>
                </a:solidFill>
                <a:effectLst/>
                <a:ea typeface="Times New Roman" panose="02020603050405020304" pitchFamily="18" charset="0"/>
              </a:rPr>
              <a:t>½ IC50,IC50,2× </a:t>
            </a:r>
            <a:r>
              <a:rPr lang="en-US" sz="2400" dirty="0" smtClean="0">
                <a:solidFill>
                  <a:schemeClr val="accent5">
                    <a:lumMod val="50000"/>
                  </a:schemeClr>
                </a:solidFill>
                <a:effectLst/>
                <a:ea typeface="Times New Roman" panose="02020603050405020304" pitchFamily="18" charset="0"/>
                <a:cs typeface="Arial" panose="020B0604020202020204" pitchFamily="34" charset="0"/>
              </a:rPr>
              <a:t>IC50 </a:t>
            </a:r>
            <a:r>
              <a:rPr lang="en-US" sz="2400" dirty="0" smtClean="0">
                <a:solidFill>
                  <a:schemeClr val="accent5">
                    <a:lumMod val="50000"/>
                  </a:schemeClr>
                </a:solidFill>
                <a:effectLst/>
                <a:ea typeface="Times New Roman" panose="02020603050405020304" pitchFamily="18" charset="0"/>
              </a:rPr>
              <a:t>of </a:t>
            </a:r>
            <a:r>
              <a:rPr lang="en-US" sz="2400" dirty="0">
                <a:solidFill>
                  <a:schemeClr val="accent5">
                    <a:lumMod val="50000"/>
                  </a:schemeClr>
                </a:solidFill>
                <a:effectLst/>
                <a:ea typeface="Times New Roman" panose="02020603050405020304" pitchFamily="18" charset="0"/>
              </a:rPr>
              <a:t>each compound or DMSO (0.2% v/v), used as control. Results were obtained by flow cytometer as described in Materials and Methods. Panels </a:t>
            </a:r>
            <a:r>
              <a:rPr lang="en-US" sz="2400" dirty="0">
                <a:solidFill>
                  <a:schemeClr val="accent5">
                    <a:lumMod val="50000"/>
                  </a:schemeClr>
                </a:solidFill>
                <a:ea typeface="Times New Roman" panose="02020603050405020304" pitchFamily="18" charset="0"/>
              </a:rPr>
              <a:t>D</a:t>
            </a:r>
            <a:r>
              <a:rPr lang="en-US" sz="2400" dirty="0" smtClean="0">
                <a:solidFill>
                  <a:schemeClr val="accent5">
                    <a:lumMod val="50000"/>
                  </a:schemeClr>
                </a:solidFill>
                <a:effectLst/>
                <a:ea typeface="Times New Roman" panose="02020603050405020304" pitchFamily="18" charset="0"/>
              </a:rPr>
              <a:t> is </a:t>
            </a:r>
            <a:r>
              <a:rPr lang="en-US" sz="2400" dirty="0">
                <a:solidFill>
                  <a:schemeClr val="accent5">
                    <a:lumMod val="50000"/>
                  </a:schemeClr>
                </a:solidFill>
                <a:effectLst/>
                <a:ea typeface="Times New Roman" panose="02020603050405020304" pitchFamily="18" charset="0"/>
              </a:rPr>
              <a:t>representative results of a series of three independent experiments. In Panel </a:t>
            </a:r>
            <a:r>
              <a:rPr lang="en-US" sz="2400" dirty="0">
                <a:solidFill>
                  <a:schemeClr val="accent5">
                    <a:lumMod val="50000"/>
                  </a:schemeClr>
                </a:solidFill>
                <a:ea typeface="Times New Roman" panose="02020603050405020304" pitchFamily="18" charset="0"/>
              </a:rPr>
              <a:t>E</a:t>
            </a:r>
            <a:r>
              <a:rPr lang="en-US" sz="2400" dirty="0" smtClean="0">
                <a:solidFill>
                  <a:schemeClr val="accent5">
                    <a:lumMod val="50000"/>
                  </a:schemeClr>
                </a:solidFill>
                <a:effectLst/>
                <a:ea typeface="Times New Roman" panose="02020603050405020304" pitchFamily="18" charset="0"/>
              </a:rPr>
              <a:t> and F, bars</a:t>
            </a:r>
            <a:r>
              <a:rPr lang="en-US" sz="2400" dirty="0" smtClean="0">
                <a:solidFill>
                  <a:schemeClr val="accent5">
                    <a:lumMod val="50000"/>
                  </a:schemeClr>
                </a:solidFill>
                <a:ea typeface="Times New Roman" panose="02020603050405020304" pitchFamily="18" charset="0"/>
              </a:rPr>
              <a:t> </a:t>
            </a:r>
            <a:r>
              <a:rPr lang="en-US" sz="2400" dirty="0">
                <a:solidFill>
                  <a:schemeClr val="accent5">
                    <a:lumMod val="50000"/>
                  </a:schemeClr>
                </a:solidFill>
                <a:ea typeface="Times New Roman" panose="02020603050405020304" pitchFamily="18" charset="0"/>
              </a:rPr>
              <a:t>are represented as mean</a:t>
            </a:r>
            <a:r>
              <a:rPr lang="pt-BR" sz="2400" dirty="0">
                <a:solidFill>
                  <a:schemeClr val="accent5">
                    <a:lumMod val="50000"/>
                  </a:schemeClr>
                </a:solidFill>
                <a:ea typeface="Times New Roman" panose="02020603050405020304" pitchFamily="18" charset="0"/>
                <a:sym typeface="Symbol" panose="05050102010706020507" pitchFamily="18" charset="2"/>
              </a:rPr>
              <a:t></a:t>
            </a:r>
            <a:r>
              <a:rPr lang="en-US" sz="2400" dirty="0">
                <a:solidFill>
                  <a:schemeClr val="accent5">
                    <a:lumMod val="50000"/>
                  </a:schemeClr>
                </a:solidFill>
                <a:ea typeface="Times New Roman" panose="02020603050405020304" pitchFamily="18" charset="0"/>
              </a:rPr>
              <a:t>S.E.M of 3 </a:t>
            </a:r>
            <a:r>
              <a:rPr lang="en-US" sz="2400" dirty="0" smtClean="0">
                <a:solidFill>
                  <a:schemeClr val="accent5">
                    <a:lumMod val="50000"/>
                  </a:schemeClr>
                </a:solidFill>
                <a:ea typeface="Times New Roman" panose="02020603050405020304" pitchFamily="18" charset="0"/>
              </a:rPr>
              <a:t>independent experiments (n=3). ***</a:t>
            </a:r>
            <a:r>
              <a:rPr lang="en-US" sz="2400" dirty="0">
                <a:solidFill>
                  <a:schemeClr val="accent5">
                    <a:lumMod val="50000"/>
                  </a:schemeClr>
                </a:solidFill>
                <a:ea typeface="Times New Roman" panose="02020603050405020304" pitchFamily="18" charset="0"/>
              </a:rPr>
              <a:t>p&lt;0.001</a:t>
            </a:r>
            <a:r>
              <a:rPr lang="en-US" sz="2400" dirty="0" smtClean="0">
                <a:solidFill>
                  <a:schemeClr val="accent5">
                    <a:lumMod val="50000"/>
                  </a:schemeClr>
                </a:solidFill>
                <a:ea typeface="Times New Roman" panose="02020603050405020304" pitchFamily="18" charset="0"/>
              </a:rPr>
              <a:t>, # p&lt;0.0001 </a:t>
            </a:r>
            <a:r>
              <a:rPr lang="en-US" sz="2400" dirty="0">
                <a:solidFill>
                  <a:schemeClr val="accent5">
                    <a:lumMod val="50000"/>
                  </a:schemeClr>
                </a:solidFill>
                <a:ea typeface="Times New Roman" panose="02020603050405020304" pitchFamily="18" charset="0"/>
              </a:rPr>
              <a:t>compared to control. All statistics were performed by </a:t>
            </a:r>
            <a:r>
              <a:rPr lang="en-US" sz="2400" dirty="0" smtClean="0">
                <a:solidFill>
                  <a:schemeClr val="accent5">
                    <a:lumMod val="50000"/>
                  </a:schemeClr>
                </a:solidFill>
                <a:ea typeface="Times New Roman" panose="02020603050405020304" pitchFamily="18" charset="0"/>
              </a:rPr>
              <a:t>tow-way </a:t>
            </a:r>
            <a:r>
              <a:rPr lang="en-US" sz="2400" dirty="0">
                <a:solidFill>
                  <a:schemeClr val="accent5">
                    <a:lumMod val="50000"/>
                  </a:schemeClr>
                </a:solidFill>
                <a:ea typeface="Times New Roman" panose="02020603050405020304" pitchFamily="18" charset="0"/>
              </a:rPr>
              <a:t>ANOVA using </a:t>
            </a:r>
            <a:r>
              <a:rPr lang="en-US" sz="2400" dirty="0" err="1">
                <a:solidFill>
                  <a:schemeClr val="accent5">
                    <a:lumMod val="50000"/>
                  </a:schemeClr>
                </a:solidFill>
                <a:ea typeface="Times New Roman" panose="02020603050405020304" pitchFamily="18" charset="0"/>
              </a:rPr>
              <a:t>Dunnet</a:t>
            </a:r>
            <a:r>
              <a:rPr lang="en-US" sz="2400" dirty="0">
                <a:solidFill>
                  <a:schemeClr val="accent5">
                    <a:lumMod val="50000"/>
                  </a:schemeClr>
                </a:solidFill>
                <a:ea typeface="Times New Roman" panose="02020603050405020304" pitchFamily="18" charset="0"/>
              </a:rPr>
              <a:t>.</a:t>
            </a:r>
          </a:p>
        </p:txBody>
      </p:sp>
      <p:pic>
        <p:nvPicPr>
          <p:cNvPr id="46" name="Picture 45"/>
          <p:cNvPicPr>
            <a:picLocks noChangeAspect="1"/>
          </p:cNvPicPr>
          <p:nvPr/>
        </p:nvPicPr>
        <p:blipFill rotWithShape="1">
          <a:blip r:embed="rId8"/>
          <a:srcRect l="23720" t="21485" r="42182" b="31640"/>
          <a:stretch/>
        </p:blipFill>
        <p:spPr>
          <a:xfrm>
            <a:off x="11606893" y="7654163"/>
            <a:ext cx="4436546" cy="3429000"/>
          </a:xfrm>
          <a:prstGeom prst="rect">
            <a:avLst/>
          </a:prstGeom>
        </p:spPr>
      </p:pic>
      <p:pic>
        <p:nvPicPr>
          <p:cNvPr id="47" name="Picture 46"/>
          <p:cNvPicPr>
            <a:picLocks noChangeAspect="1"/>
          </p:cNvPicPr>
          <p:nvPr/>
        </p:nvPicPr>
        <p:blipFill rotWithShape="1">
          <a:blip r:embed="rId8"/>
          <a:srcRect l="58566" t="22066" r="7848" b="31059"/>
          <a:stretch/>
        </p:blipFill>
        <p:spPr>
          <a:xfrm>
            <a:off x="16452569" y="7626849"/>
            <a:ext cx="4369981" cy="3429000"/>
          </a:xfrm>
          <a:prstGeom prst="rect">
            <a:avLst/>
          </a:prstGeom>
        </p:spPr>
      </p:pic>
      <p:sp>
        <p:nvSpPr>
          <p:cNvPr id="48" name="Text Placeholder 287"/>
          <p:cNvSpPr>
            <a:spLocks noGrp="1"/>
          </p:cNvSpPr>
          <p:nvPr>
            <p:ph type="body" sz="quarter" idx="26"/>
          </p:nvPr>
        </p:nvSpPr>
        <p:spPr>
          <a:xfrm>
            <a:off x="33218474" y="7026649"/>
            <a:ext cx="10053638" cy="11730657"/>
          </a:xfrm>
        </p:spPr>
        <p:txBody>
          <a:bodyPr/>
          <a:lstStyle/>
          <a:p>
            <a:pPr algn="just"/>
            <a:r>
              <a:rPr lang="en-US" sz="2800" dirty="0" smtClean="0">
                <a:latin typeface="+mn-lt"/>
              </a:rPr>
              <a:t>MCF-7</a:t>
            </a:r>
            <a:r>
              <a:rPr lang="en-US" sz="2800" dirty="0">
                <a:latin typeface="+mn-lt"/>
              </a:rPr>
              <a:t>, A54MCF-7, A549 and PC3 treated with R9 showed an IC50 of 1.282 ± 0.14, 1.428 ± 0.07 and 1.60 ± 0.08, respectively. On the other hand, the cell lines MCF-7, A549 and PC3 affected by R10 exhibited half of the maximal inhibitory concentration (IC 50 1.006 ± 0.18, IC 50 = 1.138 ± 0.22, IC 50 = 1.44 ± 0.12, respectively) (table 1).</a:t>
            </a:r>
            <a:r>
              <a:rPr lang="pt-BR" sz="2800" b="1" dirty="0">
                <a:latin typeface="+mn-lt"/>
              </a:rPr>
              <a:t> </a:t>
            </a:r>
          </a:p>
          <a:p>
            <a:pPr algn="just"/>
            <a:r>
              <a:rPr lang="en-US" sz="2800" dirty="0" smtClean="0">
                <a:latin typeface="+mn-lt"/>
              </a:rPr>
              <a:t>The </a:t>
            </a:r>
            <a:r>
              <a:rPr lang="en-US" sz="2800" dirty="0">
                <a:latin typeface="+mn-lt"/>
              </a:rPr>
              <a:t>Flow cytometry assay for MCF-7 and A549 at three different concentrations </a:t>
            </a:r>
            <a:r>
              <a:rPr lang="en-US" sz="2800" dirty="0" smtClean="0">
                <a:latin typeface="+mn-lt"/>
              </a:rPr>
              <a:t>½ IC50 (0.5μM), IC50 (1μM) </a:t>
            </a:r>
            <a:r>
              <a:rPr lang="en-US" sz="2800" dirty="0">
                <a:latin typeface="+mn-lt"/>
              </a:rPr>
              <a:t>and </a:t>
            </a:r>
            <a:r>
              <a:rPr lang="en-US" sz="2800" dirty="0" smtClean="0">
                <a:latin typeface="+mn-lt"/>
              </a:rPr>
              <a:t>2×IC50 (2μM) </a:t>
            </a:r>
            <a:r>
              <a:rPr lang="en-US" sz="2800" dirty="0">
                <a:latin typeface="+mn-lt"/>
              </a:rPr>
              <a:t>illustrated that cells tested with </a:t>
            </a:r>
            <a:r>
              <a:rPr lang="en-US" sz="2800" b="1" dirty="0">
                <a:latin typeface="+mn-lt"/>
              </a:rPr>
              <a:t>R9</a:t>
            </a:r>
            <a:r>
              <a:rPr lang="en-US" sz="2800" dirty="0">
                <a:latin typeface="+mn-lt"/>
              </a:rPr>
              <a:t> and </a:t>
            </a:r>
            <a:r>
              <a:rPr lang="en-US" sz="2800" b="1" dirty="0">
                <a:latin typeface="+mn-lt"/>
              </a:rPr>
              <a:t>R10</a:t>
            </a:r>
            <a:r>
              <a:rPr lang="en-US" sz="2800" dirty="0">
                <a:latin typeface="+mn-lt"/>
              </a:rPr>
              <a:t> presented ROS accumulation in a dose-dependent </a:t>
            </a:r>
            <a:r>
              <a:rPr lang="en-US" sz="2800" dirty="0" smtClean="0">
                <a:latin typeface="+mn-lt"/>
              </a:rPr>
              <a:t>manner (Fig2A ,Fig 3 D).</a:t>
            </a:r>
            <a:endParaRPr lang="pt-BR" sz="2800" dirty="0">
              <a:latin typeface="+mn-lt"/>
            </a:endParaRPr>
          </a:p>
          <a:p>
            <a:pPr algn="just"/>
            <a:r>
              <a:rPr lang="pt-BR" sz="2800" dirty="0">
                <a:latin typeface="+mn-lt"/>
              </a:rPr>
              <a:t>Although </a:t>
            </a:r>
            <a:r>
              <a:rPr lang="en-US" sz="2800" dirty="0" smtClean="0">
                <a:latin typeface="+mn-lt"/>
              </a:rPr>
              <a:t>In </a:t>
            </a:r>
            <a:r>
              <a:rPr lang="en-US" sz="2800" dirty="0">
                <a:latin typeface="+mn-lt"/>
              </a:rPr>
              <a:t>case of </a:t>
            </a:r>
            <a:r>
              <a:rPr lang="en-US" sz="2800" dirty="0" smtClean="0">
                <a:latin typeface="+mn-lt"/>
              </a:rPr>
              <a:t>testing compounds </a:t>
            </a:r>
            <a:r>
              <a:rPr lang="en-US" sz="2800" b="1" dirty="0">
                <a:latin typeface="+mn-lt"/>
              </a:rPr>
              <a:t>R9</a:t>
            </a:r>
            <a:r>
              <a:rPr lang="en-US" sz="2800" dirty="0">
                <a:latin typeface="+mn-lt"/>
              </a:rPr>
              <a:t>, </a:t>
            </a:r>
            <a:r>
              <a:rPr lang="en-US" sz="2800" b="1" dirty="0" smtClean="0">
                <a:latin typeface="+mn-lt"/>
              </a:rPr>
              <a:t>R10</a:t>
            </a:r>
            <a:r>
              <a:rPr lang="en-US" sz="2800" dirty="0" smtClean="0">
                <a:latin typeface="+mn-lt"/>
              </a:rPr>
              <a:t>, at the concentration of 1</a:t>
            </a:r>
            <a:r>
              <a:rPr lang="en-US" sz="2800" dirty="0"/>
              <a:t>μ</a:t>
            </a:r>
            <a:r>
              <a:rPr lang="en-US" sz="2800" dirty="0" smtClean="0">
                <a:latin typeface="+mn-lt"/>
              </a:rPr>
              <a:t>m (IC50</a:t>
            </a:r>
            <a:r>
              <a:rPr lang="en-US" sz="2800" dirty="0">
                <a:latin typeface="+mn-lt"/>
              </a:rPr>
              <a:t>) in MCF-7, the percentage of cells that affected by ROS was </a:t>
            </a:r>
            <a:r>
              <a:rPr lang="en-US" sz="2800" dirty="0" smtClean="0">
                <a:latin typeface="+mn-lt"/>
              </a:rPr>
              <a:t>lower </a:t>
            </a:r>
            <a:r>
              <a:rPr lang="en-US" sz="2800" dirty="0">
                <a:latin typeface="+mn-lt"/>
              </a:rPr>
              <a:t>than the </a:t>
            </a:r>
            <a:r>
              <a:rPr lang="en-US" sz="2800" dirty="0" err="1" smtClean="0">
                <a:latin typeface="+mn-lt"/>
              </a:rPr>
              <a:t>Menadione</a:t>
            </a:r>
            <a:r>
              <a:rPr lang="en-US" sz="2800" dirty="0" smtClean="0">
                <a:latin typeface="+mn-lt"/>
              </a:rPr>
              <a:t> (Fig2-B), </a:t>
            </a:r>
            <a:r>
              <a:rPr lang="en-US" sz="2800" dirty="0">
                <a:latin typeface="+mn-lt"/>
              </a:rPr>
              <a:t>but the amount of ROS produced by these compounds </a:t>
            </a:r>
            <a:r>
              <a:rPr lang="pt-BR" sz="2800" dirty="0">
                <a:latin typeface="+mn-lt"/>
              </a:rPr>
              <a:t>was the same as </a:t>
            </a:r>
            <a:r>
              <a:rPr lang="pt-BR" sz="2800" dirty="0" smtClean="0">
                <a:latin typeface="+mn-lt"/>
              </a:rPr>
              <a:t> </a:t>
            </a:r>
            <a:r>
              <a:rPr lang="pt-BR" sz="2800" dirty="0">
                <a:latin typeface="+mn-lt"/>
              </a:rPr>
              <a:t>the ROS </a:t>
            </a:r>
            <a:r>
              <a:rPr lang="pt-BR" sz="2800" dirty="0" err="1">
                <a:latin typeface="+mn-lt"/>
              </a:rPr>
              <a:t>produced</a:t>
            </a:r>
            <a:r>
              <a:rPr lang="pt-BR" sz="2800" dirty="0">
                <a:latin typeface="+mn-lt"/>
              </a:rPr>
              <a:t> </a:t>
            </a:r>
            <a:r>
              <a:rPr lang="pt-BR" sz="2800" dirty="0" err="1" smtClean="0">
                <a:latin typeface="+mn-lt"/>
              </a:rPr>
              <a:t>by</a:t>
            </a:r>
            <a:r>
              <a:rPr lang="pt-BR" sz="2800" dirty="0" smtClean="0">
                <a:latin typeface="+mn-lt"/>
              </a:rPr>
              <a:t> </a:t>
            </a:r>
            <a:r>
              <a:rPr lang="en-US" sz="2800" dirty="0" err="1" smtClean="0">
                <a:latin typeface="+mn-lt"/>
              </a:rPr>
              <a:t>Menadione</a:t>
            </a:r>
            <a:r>
              <a:rPr lang="en-US" sz="2800" dirty="0" smtClean="0">
                <a:latin typeface="+mn-lt"/>
              </a:rPr>
              <a:t> (Fig2-C). </a:t>
            </a:r>
            <a:r>
              <a:rPr lang="en-US" sz="2800" dirty="0">
                <a:latin typeface="+mn-lt"/>
              </a:rPr>
              <a:t>On the other </a:t>
            </a:r>
            <a:r>
              <a:rPr lang="en-US" sz="2800" dirty="0" smtClean="0">
                <a:latin typeface="+mn-lt"/>
              </a:rPr>
              <a:t>hand, </a:t>
            </a:r>
            <a:r>
              <a:rPr lang="en-US" sz="2800" dirty="0">
                <a:latin typeface="+mn-lt"/>
              </a:rPr>
              <a:t>in A549, the percentage of ROS-affected cells and the amount of ROS was almost equal to </a:t>
            </a:r>
            <a:r>
              <a:rPr lang="en-US" sz="2800" dirty="0" err="1">
                <a:latin typeface="+mn-lt"/>
              </a:rPr>
              <a:t>Menadione</a:t>
            </a:r>
            <a:r>
              <a:rPr lang="en-US" sz="2800" dirty="0">
                <a:latin typeface="+mn-lt"/>
              </a:rPr>
              <a:t> at the concentration of IC 50 (Fig 3 E, F).</a:t>
            </a:r>
            <a:endParaRPr lang="en-US" sz="2800" dirty="0" smtClean="0">
              <a:latin typeface="+mn-lt"/>
            </a:endParaRPr>
          </a:p>
          <a:p>
            <a:pPr fontAlgn="t"/>
            <a:r>
              <a:rPr lang="en-US" sz="2800" dirty="0">
                <a:latin typeface="+mn-lt"/>
              </a:rPr>
              <a:t>Both R9 and R10 trigger generation of ROS, resulting in cell death. It was confirmed that the level of ROS increased in MCF-7 cells to 57.43% after R9 and 55.10% after treatment with R10. and A549 cells to 72.42% and 72.12 after treatment with R9 and R10 respectively. Fig. 2,3-B, C, E, F)</a:t>
            </a:r>
          </a:p>
          <a:p>
            <a:pPr fontAlgn="t"/>
            <a:endParaRPr lang="pt-BR" sz="2800" dirty="0">
              <a:latin typeface="+mn-lt"/>
            </a:endParaRPr>
          </a:p>
          <a:p>
            <a:pPr algn="just"/>
            <a:endParaRPr lang="en-US" sz="2800" dirty="0">
              <a:latin typeface="+mn-lt"/>
            </a:endParaRPr>
          </a:p>
        </p:txBody>
      </p:sp>
      <p:sp>
        <p:nvSpPr>
          <p:cNvPr id="49" name="Text Placeholder 284"/>
          <p:cNvSpPr txBox="1">
            <a:spLocks/>
          </p:cNvSpPr>
          <p:nvPr/>
        </p:nvSpPr>
        <p:spPr>
          <a:xfrm>
            <a:off x="398712" y="13201952"/>
            <a:ext cx="10057006" cy="641924"/>
          </a:xfrm>
          <a:prstGeom prst="rect">
            <a:avLst/>
          </a:prstGeom>
          <a:noFill/>
        </p:spPr>
        <p:txBody>
          <a:bodyPr wrap="square" lIns="104498" tIns="104498" rIns="104498" bIns="104498" anchor="ctr" anchorCtr="0">
            <a:spAutoFit/>
          </a:bodyPr>
          <a:lstStyle>
            <a:lvl1pPr marL="0" indent="0" algn="ctr" defTabSz="4301291" rtl="0" eaLnBrk="0" fontAlgn="base" hangingPunct="0">
              <a:spcBef>
                <a:spcPct val="20000"/>
              </a:spcBef>
              <a:spcAft>
                <a:spcPct val="0"/>
              </a:spcAft>
              <a:buFont typeface="Arial" charset="0"/>
              <a:buNone/>
              <a:defRPr sz="3602" b="1" u="sng" kern="1200" baseline="0">
                <a:solidFill>
                  <a:schemeClr val="accent5">
                    <a:lumMod val="50000"/>
                  </a:schemeClr>
                </a:solidFill>
                <a:latin typeface="+mn-lt"/>
                <a:ea typeface="+mn-ea"/>
                <a:cs typeface="+mn-cs"/>
              </a:defRPr>
            </a:lvl1pPr>
            <a:lvl2pPr marL="3495224" indent="-1343898" algn="l" defTabSz="4301291" rtl="0" eaLnBrk="0" fontAlgn="base" hangingPunct="0">
              <a:spcBef>
                <a:spcPct val="20000"/>
              </a:spcBef>
              <a:spcAft>
                <a:spcPct val="0"/>
              </a:spcAft>
              <a:buFont typeface="Arial" charset="0"/>
              <a:buChar char="–"/>
              <a:defRPr sz="13209" kern="1200">
                <a:solidFill>
                  <a:schemeClr val="tx1"/>
                </a:solidFill>
                <a:latin typeface="+mn-lt"/>
                <a:ea typeface="+mn-ea"/>
                <a:cs typeface="+mn-cs"/>
              </a:defRPr>
            </a:lvl2pPr>
            <a:lvl3pPr marL="5376954" indent="-1074302" algn="l" defTabSz="4301291" rtl="0" eaLnBrk="0" fontAlgn="base" hangingPunct="0">
              <a:spcBef>
                <a:spcPct val="20000"/>
              </a:spcBef>
              <a:spcAft>
                <a:spcPct val="0"/>
              </a:spcAft>
              <a:buFont typeface="Arial" charset="0"/>
              <a:buChar char="•"/>
              <a:defRPr sz="11322" kern="1200">
                <a:solidFill>
                  <a:schemeClr val="tx1"/>
                </a:solidFill>
                <a:latin typeface="+mn-lt"/>
                <a:ea typeface="+mn-ea"/>
                <a:cs typeface="+mn-cs"/>
              </a:defRPr>
            </a:lvl3pPr>
            <a:lvl4pPr marL="7528280"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4pPr>
            <a:lvl5pPr marL="9679606" indent="-1074302" algn="l" defTabSz="4301291" rtl="0" eaLnBrk="0" fontAlgn="base" hangingPunct="0">
              <a:spcBef>
                <a:spcPct val="20000"/>
              </a:spcBef>
              <a:spcAft>
                <a:spcPct val="0"/>
              </a:spcAft>
              <a:buFont typeface="Arial" charset="0"/>
              <a:buChar char="»"/>
              <a:defRPr sz="9435" kern="1200">
                <a:solidFill>
                  <a:schemeClr val="tx1"/>
                </a:solidFill>
                <a:latin typeface="+mn-lt"/>
                <a:ea typeface="+mn-ea"/>
                <a:cs typeface="+mn-cs"/>
              </a:defRPr>
            </a:lvl5pPr>
            <a:lvl6pPr marL="11830846"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6pPr>
            <a:lvl7pPr marL="13981908"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7pPr>
            <a:lvl8pPr marL="16132972"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8pPr>
            <a:lvl9pPr marL="18284033" indent="-1075532" algn="l" defTabSz="4302125" rtl="0" eaLnBrk="1" latinLnBrk="0" hangingPunct="1">
              <a:spcBef>
                <a:spcPct val="20000"/>
              </a:spcBef>
              <a:buFont typeface="Arial" pitchFamily="34" charset="0"/>
              <a:buChar char="•"/>
              <a:defRPr sz="9435" kern="1200">
                <a:solidFill>
                  <a:schemeClr val="tx1"/>
                </a:solidFill>
                <a:latin typeface="+mn-lt"/>
                <a:ea typeface="+mn-ea"/>
                <a:cs typeface="+mn-cs"/>
              </a:defRPr>
            </a:lvl9pPr>
          </a:lstStyle>
          <a:p>
            <a:r>
              <a:rPr lang="en-US" sz="2800" dirty="0" smtClean="0"/>
              <a:t>AIM</a:t>
            </a:r>
            <a:endParaRPr lang="en-US" sz="2800" dirty="0"/>
          </a:p>
        </p:txBody>
      </p:sp>
      <p:sp>
        <p:nvSpPr>
          <p:cNvPr id="50" name="Text Placeholder 294"/>
          <p:cNvSpPr>
            <a:spLocks noGrp="1"/>
          </p:cNvSpPr>
          <p:nvPr>
            <p:ph type="body" sz="quarter" idx="30"/>
          </p:nvPr>
        </p:nvSpPr>
        <p:spPr>
          <a:xfrm>
            <a:off x="33218474" y="30737221"/>
            <a:ext cx="10058595" cy="2226517"/>
          </a:xfrm>
        </p:spPr>
        <p:txBody>
          <a:bodyPr/>
          <a:lstStyle/>
          <a:p>
            <a:pPr algn="ctr"/>
            <a:r>
              <a:rPr lang="en-US" sz="2400" dirty="0">
                <a:latin typeface="+mn-lt"/>
              </a:rPr>
              <a:t>Email:  </a:t>
            </a:r>
          </a:p>
          <a:p>
            <a:pPr algn="ctr"/>
            <a:r>
              <a:rPr lang="en-US" sz="2400" dirty="0" smtClean="0">
                <a:latin typeface="+mn-lt"/>
              </a:rPr>
              <a:t>Farzaneh.ghasemi.sha@gmail.com</a:t>
            </a:r>
          </a:p>
          <a:p>
            <a:pPr algn="ctr"/>
            <a:r>
              <a:rPr lang="en-US" sz="2400" dirty="0">
                <a:latin typeface="+mn-lt"/>
              </a:rPr>
              <a:t>marcosdpufrj@gmail.com </a:t>
            </a:r>
            <a:endParaRPr lang="en-US" sz="2400" dirty="0" smtClean="0">
              <a:latin typeface="+mn-lt"/>
            </a:endParaRPr>
          </a:p>
          <a:p>
            <a:pPr algn="ctr"/>
            <a:r>
              <a:rPr lang="en-US" sz="2400" dirty="0">
                <a:latin typeface="+mn-lt"/>
              </a:rPr>
              <a:t>andre@micro.ufrj.br </a:t>
            </a:r>
          </a:p>
        </p:txBody>
      </p:sp>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0579512" y="382990"/>
            <a:ext cx="3264782" cy="4144513"/>
          </a:xfrm>
          <a:prstGeom prst="rect">
            <a:avLst/>
          </a:prstGeom>
        </p:spPr>
      </p:pic>
      <p:pic>
        <p:nvPicPr>
          <p:cNvPr id="40" name="Picture 39"/>
          <p:cNvPicPr>
            <a:picLocks noChangeAspect="1"/>
          </p:cNvPicPr>
          <p:nvPr/>
        </p:nvPicPr>
        <p:blipFill rotWithShape="1">
          <a:blip r:embed="rId10"/>
          <a:srcRect l="19083" t="20131" r="49700" b="15625"/>
          <a:stretch/>
        </p:blipFill>
        <p:spPr>
          <a:xfrm>
            <a:off x="27609016" y="7445039"/>
            <a:ext cx="4296103" cy="4970884"/>
          </a:xfrm>
          <a:prstGeom prst="rect">
            <a:avLst/>
          </a:prstGeom>
        </p:spPr>
      </p:pic>
      <p:pic>
        <p:nvPicPr>
          <p:cNvPr id="41" name="Picture 40"/>
          <p:cNvPicPr>
            <a:picLocks noChangeAspect="1"/>
          </p:cNvPicPr>
          <p:nvPr/>
        </p:nvPicPr>
        <p:blipFill rotWithShape="1">
          <a:blip r:embed="rId10"/>
          <a:srcRect l="60842" t="19986" r="8432" b="15044"/>
          <a:stretch/>
        </p:blipFill>
        <p:spPr>
          <a:xfrm>
            <a:off x="27907276" y="18025531"/>
            <a:ext cx="4239789" cy="5040386"/>
          </a:xfrm>
          <a:prstGeom prst="rect">
            <a:avLst/>
          </a:prstGeom>
        </p:spPr>
      </p:pic>
    </p:spTree>
    <p:extLst>
      <p:ext uri="{BB962C8B-B14F-4D97-AF65-F5344CB8AC3E}">
        <p14:creationId xmlns:p14="http://schemas.microsoft.com/office/powerpoint/2010/main" val="859916239"/>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36x56-Template-V3">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1_Classic 3 Columns">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Classic - Wide Cent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PosterPresentations.com-36x56-Template-V3</Template>
  <TotalTime>1029</TotalTime>
  <Words>1297</Words>
  <Application>Microsoft Office PowerPoint</Application>
  <PresentationFormat>Custom</PresentationFormat>
  <Paragraphs>42</Paragraphs>
  <Slides>1</Slides>
  <Notes>1</Notes>
  <HiddenSlides>0</HiddenSlides>
  <MMClips>0</MMClips>
  <ScaleCrop>false</ScaleCrop>
  <HeadingPairs>
    <vt:vector size="8" baseType="variant">
      <vt:variant>
        <vt:lpstr>Fonts Used</vt:lpstr>
      </vt:variant>
      <vt:variant>
        <vt:i4>6</vt:i4>
      </vt:variant>
      <vt:variant>
        <vt:lpstr>Theme</vt:lpstr>
      </vt:variant>
      <vt:variant>
        <vt:i4>3</vt:i4>
      </vt:variant>
      <vt:variant>
        <vt:lpstr>Embedded OLE Servers</vt:lpstr>
      </vt:variant>
      <vt:variant>
        <vt:i4>1</vt:i4>
      </vt:variant>
      <vt:variant>
        <vt:lpstr>Slide Titles</vt:lpstr>
      </vt:variant>
      <vt:variant>
        <vt:i4>1</vt:i4>
      </vt:variant>
    </vt:vector>
  </HeadingPairs>
  <TitlesOfParts>
    <vt:vector size="11" baseType="lpstr">
      <vt:lpstr>Arial</vt:lpstr>
      <vt:lpstr>Calibri</vt:lpstr>
      <vt:lpstr>Symbol</vt:lpstr>
      <vt:lpstr>Times New Roman</vt:lpstr>
      <vt:lpstr>Trebuchet MS</vt:lpstr>
      <vt:lpstr>Wingdings</vt:lpstr>
      <vt:lpstr>PosterPresentations.com-36x56-Template-V3</vt:lpstr>
      <vt:lpstr>1_Classic 3 Columns</vt:lpstr>
      <vt:lpstr>Classic - Wide Center</vt:lpstr>
      <vt:lpstr>Image</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cp:lastModifiedBy>farzaneh ghasemi</cp:lastModifiedBy>
  <cp:revision>92</cp:revision>
  <dcterms:created xsi:type="dcterms:W3CDTF">2012-02-04T00:31:01Z</dcterms:created>
  <dcterms:modified xsi:type="dcterms:W3CDTF">2018-05-07T00:19:22Z</dcterms:modified>
</cp:coreProperties>
</file>