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AE74D-CE30-44CE-B11B-21B5266BFFB7}" type="datetimeFigureOut">
              <a:rPr lang="de-DE" smtClean="0"/>
              <a:pPr/>
              <a:t>19.06.2018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04A9F-8E76-4B80-9160-4474D7A68ECA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ainer.zenthoefer@yahoo.de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vyuspin@ekokemika.com.ua" TargetMode="External"/><Relationship Id="rId4" Type="http://schemas.openxmlformats.org/officeDocument/2006/relationships/hyperlink" Target="mailto:arne.petersohn@ecotex-boustedt.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39552" y="1628800"/>
            <a:ext cx="8212505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Nahrungs- und Wassersicherung, die absolut wichtigen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Themen der Zukunft</a:t>
            </a:r>
          </a:p>
          <a:p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Diesen Themen widmen wir uns, wir, die</a:t>
            </a:r>
          </a:p>
          <a:p>
            <a:endParaRPr lang="de-DE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  <p:pic>
        <p:nvPicPr>
          <p:cNvPr id="5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539552" y="1340768"/>
            <a:ext cx="76570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Wir können, wollen und werden aktuell unfruchtbare ,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nährstoffarme Böden, wie z.B. sandige Böden, für den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Nahrungsanbau wandeln und nutzen.</a:t>
            </a:r>
          </a:p>
        </p:txBody>
      </p:sp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Rechteck 5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539552" y="1340768"/>
            <a:ext cx="76370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Bis 2050 wird die Weltbevölkerung auf 10 Milliarden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anwachsen und muss ernährt werden. Hierzu werden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			8,5 Millionen km²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zusätzlicher Nahrungsanbauflächen benötigt.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Bereits heute ist Wasser in vielen Weltregionen knapp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und die benötigten L-Mengen zur Nahrungsherstellung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sind enorm und müssen absolut reduziert werden.</a:t>
            </a:r>
          </a:p>
          <a:p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8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Wir bieten die Lösung der Probleme</a:t>
            </a: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539552" y="1340768"/>
            <a:ext cx="8366393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Der Lösungsansatz ist der Einsatz von HTC-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Biokohle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(nicht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nur) in Regionen mit sandigen oder nährstoffarmen Böden.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Damit werden diese Böden für die Landwirtschaft nutzbar.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Bei einmaliger Anwendung gibt die HTC-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Biokohle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für einen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Zeitraum von 5 Jahren gespeicherte Nährstoffe ab UND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es sind, für den gleichen Zeitraum, Wassereinsparungen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von bis zu 50 % möglich.  </a:t>
            </a:r>
            <a:endParaRPr lang="de-DE" sz="28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39552" y="1628800"/>
            <a:ext cx="8761373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Rainer Zenthöfer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verfügt über eine jahrelange Vertriebs- und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Marketingerfahrung im weltweiten, internationalen Geschäft.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Zu dem Thema HTC hat er alle notwendigen Erkenntnisse in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den letzten 3 Jahren praktisch erworben. Darüber hinaus sind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praktische Fremdsprachkenntnisse in Englisch, Französisch,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Spanisch, Portugiesisch und Russisch vorhanden.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Arne Peterson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verfügt über sehr viele Geschäftskontakte zu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Nordafrika und verfügt über praktische Fremdsprachkennt-</a:t>
            </a:r>
          </a:p>
          <a:p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nisse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in Englisch, 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Französich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, Italienisch und Portugiesisch.</a:t>
            </a:r>
          </a:p>
          <a:p>
            <a:r>
              <a:rPr lang="de-DE" sz="2400" b="1" dirty="0" smtClean="0">
                <a:latin typeface="Arial" pitchFamily="34" charset="0"/>
                <a:cs typeface="Arial" pitchFamily="34" charset="0"/>
              </a:rPr>
              <a:t>Alexander Yuspin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verfügt über sehr viele Geschäftskontakte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zu der Region Saudi Arabien/UAE und verfügt über praktische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Fremdsprachkenntnisse in Englisch und Russisch.</a:t>
            </a:r>
            <a:endParaRPr lang="de-DE" sz="28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90560"/>
            <a:ext cx="1080120" cy="838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5" y="764704"/>
            <a:ext cx="702077" cy="9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Anwender\Documents\Foto Arne Petersohn klei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31803" y="684115"/>
            <a:ext cx="676101" cy="1016693"/>
          </a:xfrm>
          <a:prstGeom prst="rect">
            <a:avLst/>
          </a:prstGeom>
          <a:noFill/>
        </p:spPr>
      </p:pic>
      <p:sp>
        <p:nvSpPr>
          <p:cNvPr id="8" name="Rechteck 7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39552" y="1340768"/>
            <a:ext cx="8164094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Als erstes Geschäftsmodell haben wir uns für ein eigenes</a:t>
            </a:r>
          </a:p>
          <a:p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Betreibermodell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entschieden.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Anhand der Ergebnisse eines lokalen Feldversuches in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Tunesien, wird eine HTC-Anlage vor Ort installiert.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Ziele :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Anbau und Vermarktung landwirtschaftlicher Erzeugnisse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Erhöhung der lokalen Wertschöpfung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Schaffung lokalen Eigentums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Schaffung lokaler Arbeitsplätze</a:t>
            </a: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539552" y="1340768"/>
            <a:ext cx="8504892" cy="46474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Kunden sehen wir prioritär in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Nord-Afrika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Saudi Arabien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den UAE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wobei es sich dabei um </a:t>
            </a:r>
          </a:p>
          <a:p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bestehende Agrarbetriebe, Ziel : Erhöhung der Ernteerträge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  oder aber Erweiterung der Anbauflächen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Investoren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handelt.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Ein absolutes Highlight wäre der Einstieg zu NEOM.</a:t>
            </a:r>
          </a:p>
        </p:txBody>
      </p:sp>
      <p:sp>
        <p:nvSpPr>
          <p:cNvPr id="8" name="Rechteck 7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39552" y="1340768"/>
            <a:ext cx="807144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Theoretisch wäre jeder Hersteller von HTC 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Biokohle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ein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möglicher Konkurrent. Uns sind keine Firmen bekannt,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die an der Wüstennutzung mittels HTC-</a:t>
            </a:r>
            <a:r>
              <a:rPr lang="de-DE" sz="2400" dirty="0" err="1" smtClean="0">
                <a:latin typeface="Arial" pitchFamily="34" charset="0"/>
                <a:cs typeface="Arial" pitchFamily="34" charset="0"/>
              </a:rPr>
              <a:t>Biokohle</a:t>
            </a:r>
            <a:r>
              <a:rPr lang="de-DE" sz="2400" dirty="0" smtClean="0">
                <a:latin typeface="Arial" pitchFamily="34" charset="0"/>
                <a:cs typeface="Arial" pitchFamily="34" charset="0"/>
              </a:rPr>
              <a:t> arbeiten.</a:t>
            </a:r>
            <a:r>
              <a:rPr lang="de-DE" sz="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Allerdings käme für diese eventuell aktiven Firmen dann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auch unsere internationale Patentanmeldung (Substrat,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Herstellungs- und Anwendungsprozess) erschwerend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hinzu.</a:t>
            </a:r>
          </a:p>
          <a:p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endParaRPr lang="de-DE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39552" y="1340768"/>
            <a:ext cx="8471230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Bereits erreichte Ziele :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Dezember 2016 – internationale Patentanmeldung für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  unser Substrat, den Herstellungs- und Anwendungsprozess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Ein von der EU geförderter Feldversuch in Brasilien,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  Starttermin August 2018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Zukünftige Ziele :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Feldversuch im Rahmen eines PRIMA-Projektantrages,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  Entscheidung dazu 2. Hälfte Juni 2018</a:t>
            </a:r>
          </a:p>
          <a:p>
            <a:pPr>
              <a:buFontTx/>
              <a:buChar char="-"/>
            </a:pPr>
            <a:r>
              <a:rPr lang="de-DE" sz="2400" dirty="0" smtClean="0">
                <a:latin typeface="Arial" pitchFamily="34" charset="0"/>
                <a:cs typeface="Arial" pitchFamily="34" charset="0"/>
              </a:rPr>
              <a:t> Aufnahme von Gesprächen mit der Deutschen Botschaft in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  Riad, Saudi Arabien um unsere Projektideen NEOM zu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  präsentieren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- Investorensuche</a:t>
            </a: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39552" y="1340768"/>
            <a:ext cx="8274253" cy="50167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Konkrete Marketing- und Vertriebsaktivitäten werden erst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nach Vorlage von Feldversuchsergebnissen, Zielgruppen-/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Kunden bezogen, umgesetzt.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Wir sind in konkreten Gesprächen mit Herrn Thurn, Inhaber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der Firma Thurn Film und Macher des Films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de-DE" sz="2400" b="1" i="1" dirty="0" smtClean="0">
                <a:latin typeface="Arial" pitchFamily="34" charset="0"/>
                <a:cs typeface="Arial" pitchFamily="34" charset="0"/>
              </a:rPr>
              <a:t>10 Milliarden, wie werden wir alle satt ?</a:t>
            </a:r>
            <a:endParaRPr lang="de-DE" sz="800" b="1" i="1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um einen unserer kommenden Feldversuche filmisch zu 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begleiten. Das wäre für uns ein wichtiges, erfolgreiches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Marketing aber auch PR Tool.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Da die Feldversuche von neutralen Instituten/Universitäten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begleitet werden, werden auch deren Publikationen in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unsere PR Aktivitäten integriert.</a:t>
            </a: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7584" y="5795972"/>
            <a:ext cx="6930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Arial" pitchFamily="34" charset="0"/>
                <a:cs typeface="Arial" pitchFamily="34" charset="0"/>
              </a:rPr>
              <a:t> die Investorenfolie, Umsatz/Ergebnisse für 10 Jahre bzw. Summe</a:t>
            </a:r>
          </a:p>
        </p:txBody>
      </p:sp>
      <p:pic>
        <p:nvPicPr>
          <p:cNvPr id="5" name="Picture 2" descr="C:\Users\Rainer\Franchise\logo neu bmp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07504" y="1340768"/>
          <a:ext cx="8712967" cy="4968552"/>
        </p:xfrm>
        <a:graphic>
          <a:graphicData uri="http://schemas.openxmlformats.org/presentationml/2006/ole">
            <p:oleObj spid="_x0000_s1027" name="Acrobat Document" r:id="rId4" imgW="8019751" imgH="5667063" progId="AcroExch.Document.DC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Rainer\Franchise\logo neu bmp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36793"/>
            <a:ext cx="1899667" cy="1059959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539552" y="1340768"/>
            <a:ext cx="6215163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Unsere Kontaktdaten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Rainer Zenthöfer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Email : </a:t>
            </a:r>
            <a:r>
              <a:rPr lang="de-DE" sz="2400" dirty="0" smtClean="0">
                <a:latin typeface="Arial" pitchFamily="34" charset="0"/>
                <a:cs typeface="Arial" pitchFamily="34" charset="0"/>
                <a:hlinkClick r:id="rId3"/>
              </a:rPr>
              <a:t>rainer.zenthoefer@yahoo.de</a:t>
            </a:r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Tel : +49 152 28523709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Arne Petersohn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Email : </a:t>
            </a:r>
            <a:r>
              <a:rPr lang="de-DE" sz="2400" dirty="0" smtClean="0">
                <a:latin typeface="Arial" pitchFamily="34" charset="0"/>
                <a:cs typeface="Arial" pitchFamily="34" charset="0"/>
                <a:hlinkClick r:id="rId4"/>
              </a:rPr>
              <a:t>arne.petersohn@ecotex-boustedt.de</a:t>
            </a:r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Tel : +49 172 5622057 </a:t>
            </a:r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endParaRPr lang="de-DE" sz="8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Alexander Yuspin</a:t>
            </a: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Email : </a:t>
            </a:r>
            <a:r>
              <a:rPr lang="de-DE" sz="2400" dirty="0" smtClean="0">
                <a:latin typeface="Arial" pitchFamily="34" charset="0"/>
                <a:cs typeface="Arial" pitchFamily="34" charset="0"/>
                <a:hlinkClick r:id="rId5"/>
              </a:rPr>
              <a:t>avyuspin@ekokemika.com.ua</a:t>
            </a:r>
            <a:endParaRPr lang="de-DE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de-DE" sz="2400" dirty="0" smtClean="0">
                <a:latin typeface="Arial" pitchFamily="34" charset="0"/>
                <a:cs typeface="Arial" pitchFamily="34" charset="0"/>
              </a:rPr>
              <a:t>Tel : +380 67 4657808</a:t>
            </a:r>
          </a:p>
        </p:txBody>
      </p:sp>
      <p:sp>
        <p:nvSpPr>
          <p:cNvPr id="7" name="Rechteck 6"/>
          <p:cNvSpPr/>
          <p:nvPr/>
        </p:nvSpPr>
        <p:spPr>
          <a:xfrm>
            <a:off x="611560" y="404664"/>
            <a:ext cx="57606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Wüstennutzung für den Nahrungsanbau GmbH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573</Words>
  <Application>Microsoft Office PowerPoint</Application>
  <PresentationFormat>Bildschirmpräsentation (4:3)</PresentationFormat>
  <Paragraphs>130</Paragraphs>
  <Slides>12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4" baseType="lpstr">
      <vt:lpstr>Larissa-Design</vt:lpstr>
      <vt:lpstr>Acrobat Document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Windows-Benutzer</dc:creator>
  <cp:lastModifiedBy>Windows-Benutzer</cp:lastModifiedBy>
  <cp:revision>52</cp:revision>
  <dcterms:created xsi:type="dcterms:W3CDTF">2018-05-25T21:13:11Z</dcterms:created>
  <dcterms:modified xsi:type="dcterms:W3CDTF">2018-06-19T17:54:56Z</dcterms:modified>
</cp:coreProperties>
</file>