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6"/>
  </p:notesMasterIdLst>
  <p:sldIdLst>
    <p:sldId id="972" r:id="rId2"/>
    <p:sldId id="993" r:id="rId3"/>
    <p:sldId id="1014" r:id="rId4"/>
    <p:sldId id="971" r:id="rId5"/>
    <p:sldId id="1010" r:id="rId6"/>
    <p:sldId id="1011" r:id="rId7"/>
    <p:sldId id="953" r:id="rId8"/>
    <p:sldId id="1003" r:id="rId9"/>
    <p:sldId id="1004" r:id="rId10"/>
    <p:sldId id="1005" r:id="rId11"/>
    <p:sldId id="1006" r:id="rId12"/>
    <p:sldId id="1007" r:id="rId13"/>
    <p:sldId id="1008" r:id="rId14"/>
    <p:sldId id="1012" r:id="rId15"/>
    <p:sldId id="1013" r:id="rId16"/>
    <p:sldId id="954" r:id="rId17"/>
    <p:sldId id="1015" r:id="rId18"/>
    <p:sldId id="1016" r:id="rId19"/>
    <p:sldId id="1017" r:id="rId20"/>
    <p:sldId id="963" r:id="rId21"/>
    <p:sldId id="964" r:id="rId22"/>
    <p:sldId id="965" r:id="rId23"/>
    <p:sldId id="966" r:id="rId24"/>
    <p:sldId id="9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94660"/>
  </p:normalViewPr>
  <p:slideViewPr>
    <p:cSldViewPr>
      <p:cViewPr varScale="1">
        <p:scale>
          <a:sx n="84" d="100"/>
          <a:sy n="84" d="100"/>
        </p:scale>
        <p:origin x="10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61D11-EB3A-4F87-8BF0-35F5DB4D58BE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AE2AB5-A112-4E58-AFC0-3C27CABEA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85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E2AB5-A112-4E58-AFC0-3C27CABEAD4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7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34289" indent="0" algn="r">
              <a:buNone/>
              <a:defRPr>
                <a:solidFill>
                  <a:schemeClr val="tx1"/>
                </a:solidFill>
              </a:defRPr>
            </a:lvl1pPr>
            <a:lvl2pPr marL="342875" indent="0" algn="ctr">
              <a:buNone/>
            </a:lvl2pPr>
            <a:lvl3pPr marL="685749" indent="0" algn="ctr">
              <a:buNone/>
            </a:lvl3pPr>
            <a:lvl4pPr marL="1028624" indent="0" algn="ctr">
              <a:buNone/>
            </a:lvl4pPr>
            <a:lvl5pPr marL="1371498" indent="0" algn="ctr">
              <a:buNone/>
            </a:lvl5pPr>
            <a:lvl6pPr marL="1714373" indent="0" algn="ctr">
              <a:buNone/>
            </a:lvl6pPr>
            <a:lvl7pPr marL="2057246" indent="0" algn="ctr">
              <a:buNone/>
            </a:lvl7pPr>
            <a:lvl8pPr marL="2400120" indent="0" algn="ctr">
              <a:buNone/>
            </a:lvl8pPr>
            <a:lvl9pPr marL="2742995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4" y="1859775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4" y="2514600"/>
            <a:ext cx="4041775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68"/>
            <a:ext cx="609600" cy="365125"/>
          </a:xfrm>
        </p:spPr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43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68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9A32C9-A5CB-4514-8F4E-5C9F79587152}" type="datetimeFigureOut">
              <a:rPr lang="en-US" smtClean="0"/>
              <a:t>7/17/2017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68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6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21AFC28-889C-4E87-B350-52AEFAE26CA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25" indent="-205725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24" indent="-185153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indent="-185153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474" indent="-15772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198" indent="-15772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2923" indent="-15772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072" indent="-13715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797" indent="-13715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522" indent="-13715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E52CD-BE70-4C78-BF76-9A445C2ED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76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Umaskini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b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</a:b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&amp; </a:t>
            </a:r>
            <a:b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</a:b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Tiba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Yake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9136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762000"/>
            <a:ext cx="480060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“</a:t>
            </a:r>
            <a:r>
              <a:rPr lang="en-US" sz="3200" dirty="0" err="1">
                <a:latin typeface="Maiandra GD" panose="020E0502030308020204" pitchFamily="34" charset="0"/>
              </a:rPr>
              <a:t>Fumbua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kinywa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chako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ajili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yake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aliye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bubu</a:t>
            </a:r>
            <a:r>
              <a:rPr lang="en-US" sz="3200" dirty="0">
                <a:latin typeface="Maiandra GD" panose="020E0502030308020204" pitchFamily="34" charset="0"/>
              </a:rPr>
              <a:t>; </a:t>
            </a:r>
            <a:r>
              <a:rPr lang="en-US" sz="3200" dirty="0" err="1">
                <a:latin typeface="Maiandra GD" panose="020E0502030308020204" pitchFamily="34" charset="0"/>
              </a:rPr>
              <a:t>Uwatetee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wote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walioachwa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peke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yao</a:t>
            </a:r>
            <a:r>
              <a:rPr lang="en-US" sz="3200" dirty="0">
                <a:latin typeface="Maiandra GD" panose="020E0502030308020204" pitchFamily="34" charset="0"/>
              </a:rPr>
              <a:t>; </a:t>
            </a:r>
            <a:r>
              <a:rPr lang="en-US" sz="3200" dirty="0" err="1">
                <a:latin typeface="Maiandra GD" panose="020E0502030308020204" pitchFamily="34" charset="0"/>
              </a:rPr>
              <a:t>Fumbua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kinywa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chako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uhukumu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haki</a:t>
            </a:r>
            <a:r>
              <a:rPr lang="en-US" sz="3200" dirty="0">
                <a:latin typeface="Maiandra GD" panose="020E0502030308020204" pitchFamily="34" charset="0"/>
              </a:rPr>
              <a:t>; </a:t>
            </a:r>
            <a:r>
              <a:rPr lang="en-US" sz="3200" dirty="0" err="1">
                <a:latin typeface="Maiandra GD" panose="020E0502030308020204" pitchFamily="34" charset="0"/>
              </a:rPr>
              <a:t>Uwapatie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wahitaji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haki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yao</a:t>
            </a:r>
            <a:r>
              <a:rPr lang="en-US" sz="3200" dirty="0">
                <a:latin typeface="Maiandra GD" panose="020E0502030308020204" pitchFamily="34" charset="0"/>
              </a:rPr>
              <a:t>.” </a:t>
            </a:r>
            <a:r>
              <a:rPr lang="en-US" sz="3200" dirty="0" err="1">
                <a:latin typeface="Maiandra GD" panose="020E0502030308020204" pitchFamily="34" charset="0"/>
              </a:rPr>
              <a:t>Mithali</a:t>
            </a:r>
            <a:r>
              <a:rPr lang="en-US" sz="3200" dirty="0">
                <a:latin typeface="Maiandra GD" panose="020E0502030308020204" pitchFamily="34" charset="0"/>
              </a:rPr>
              <a:t> 31:8-9.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775CF-8909-43C5-A3FF-EEDB78F8F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84860"/>
            <a:ext cx="3200400" cy="393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89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C2910-A991-4378-A611-F0A4AFD2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562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Maiandra GD" panose="020E0502030308020204" pitchFamily="34" charset="0"/>
              </a:rPr>
              <a:t>“10 </a:t>
            </a:r>
            <a:r>
              <a:rPr lang="en-US" sz="2800" dirty="0" err="1">
                <a:latin typeface="Maiandra GD" panose="020E0502030308020204" pitchFamily="34" charset="0"/>
              </a:rPr>
              <a:t>Makutano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wakamwuliza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Tufanye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nini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basi</a:t>
            </a:r>
            <a:r>
              <a:rPr lang="en-US" sz="2800" dirty="0">
                <a:latin typeface="Maiandra GD" panose="020E0502030308020204" pitchFamily="34" charset="0"/>
              </a:rPr>
              <a:t>?  11 </a:t>
            </a:r>
            <a:r>
              <a:rPr lang="en-US" sz="2800" dirty="0" err="1">
                <a:latin typeface="Maiandra GD" panose="020E0502030308020204" pitchFamily="34" charset="0"/>
              </a:rPr>
              <a:t>Akawajibu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akiwaambia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Mwenye</a:t>
            </a:r>
            <a:r>
              <a:rPr lang="en-US" sz="2800" dirty="0">
                <a:latin typeface="Maiandra GD" panose="020E0502030308020204" pitchFamily="34" charset="0"/>
              </a:rPr>
              <a:t> kanzu </a:t>
            </a:r>
            <a:r>
              <a:rPr lang="en-US" sz="2800" dirty="0" err="1">
                <a:latin typeface="Maiandra GD" panose="020E0502030308020204" pitchFamily="34" charset="0"/>
              </a:rPr>
              <a:t>mbili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ampe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asiye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na</a:t>
            </a:r>
            <a:r>
              <a:rPr lang="en-US" sz="2800" dirty="0">
                <a:latin typeface="Maiandra GD" panose="020E0502030308020204" pitchFamily="34" charset="0"/>
              </a:rPr>
              <a:t> kanzu; </a:t>
            </a:r>
            <a:r>
              <a:rPr lang="en-US" sz="2800" dirty="0" err="1">
                <a:latin typeface="Maiandra GD" panose="020E0502030308020204" pitchFamily="34" charset="0"/>
              </a:rPr>
              <a:t>na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mwenye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vyakula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afanye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vivyo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hivyo</a:t>
            </a:r>
            <a:r>
              <a:rPr lang="en-US" sz="2800" dirty="0">
                <a:latin typeface="Maiandra GD" panose="020E0502030308020204" pitchFamily="34" charset="0"/>
              </a:rPr>
              <a:t>.  12 </a:t>
            </a:r>
            <a:r>
              <a:rPr lang="en-US" sz="2800" dirty="0" err="1">
                <a:latin typeface="Maiandra GD" panose="020E0502030308020204" pitchFamily="34" charset="0"/>
              </a:rPr>
              <a:t>Watoza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ushuru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nao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wakaja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kubatizwa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wakamwuliza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Mwalimu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tufanye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nini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sisi</a:t>
            </a:r>
            <a:r>
              <a:rPr lang="en-US" sz="2800" dirty="0">
                <a:latin typeface="Maiandra GD" panose="020E0502030308020204" pitchFamily="34" charset="0"/>
              </a:rPr>
              <a:t>?  13 </a:t>
            </a:r>
            <a:r>
              <a:rPr lang="en-US" sz="2800" dirty="0" err="1">
                <a:latin typeface="Maiandra GD" panose="020E0502030308020204" pitchFamily="34" charset="0"/>
              </a:rPr>
              <a:t>Akawaambia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Msitoze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kitu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zaidi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kuliko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mlivyoamriwa</a:t>
            </a:r>
            <a:r>
              <a:rPr lang="en-US" sz="2800" dirty="0">
                <a:latin typeface="Maiandra GD" panose="020E0502030308020204" pitchFamily="34" charset="0"/>
              </a:rPr>
              <a:t>.  14 Askari </a:t>
            </a:r>
            <a:r>
              <a:rPr lang="en-US" sz="2800" dirty="0" err="1">
                <a:latin typeface="Maiandra GD" panose="020E0502030308020204" pitchFamily="34" charset="0"/>
              </a:rPr>
              <a:t>nao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wakamwuliza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wakisema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Sisi</a:t>
            </a:r>
            <a:r>
              <a:rPr lang="en-US" sz="2800" dirty="0">
                <a:latin typeface="Maiandra GD" panose="020E0502030308020204" pitchFamily="34" charset="0"/>
              </a:rPr>
              <a:t> nasi </a:t>
            </a:r>
            <a:r>
              <a:rPr lang="en-US" sz="2800" dirty="0" err="1">
                <a:latin typeface="Maiandra GD" panose="020E0502030308020204" pitchFamily="34" charset="0"/>
              </a:rPr>
              <a:t>tufanye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nini</a:t>
            </a:r>
            <a:r>
              <a:rPr lang="en-US" sz="2800" dirty="0">
                <a:latin typeface="Maiandra GD" panose="020E0502030308020204" pitchFamily="34" charset="0"/>
              </a:rPr>
              <a:t>? </a:t>
            </a:r>
            <a:r>
              <a:rPr lang="en-US" sz="2800" dirty="0" err="1">
                <a:latin typeface="Maiandra GD" panose="020E0502030308020204" pitchFamily="34" charset="0"/>
              </a:rPr>
              <a:t>Akawaambia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Msidhulumu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mtu</a:t>
            </a:r>
            <a:r>
              <a:rPr lang="en-US" sz="2800" dirty="0">
                <a:latin typeface="Maiandra GD" panose="020E0502030308020204" pitchFamily="34" charset="0"/>
              </a:rPr>
              <a:t>, </a:t>
            </a:r>
            <a:r>
              <a:rPr lang="en-US" sz="2800" dirty="0" err="1">
                <a:latin typeface="Maiandra GD" panose="020E0502030308020204" pitchFamily="34" charset="0"/>
              </a:rPr>
              <a:t>wala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msishitaki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kwa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uongo</a:t>
            </a:r>
            <a:r>
              <a:rPr lang="en-US" sz="2800" dirty="0">
                <a:latin typeface="Maiandra GD" panose="020E0502030308020204" pitchFamily="34" charset="0"/>
              </a:rPr>
              <a:t>; </a:t>
            </a:r>
            <a:r>
              <a:rPr lang="en-US" sz="2800" dirty="0" err="1">
                <a:latin typeface="Maiandra GD" panose="020E0502030308020204" pitchFamily="34" charset="0"/>
              </a:rPr>
              <a:t>tena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mtoshewe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na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mshahara</a:t>
            </a:r>
            <a:r>
              <a:rPr lang="en-US" sz="2800" dirty="0">
                <a:latin typeface="Maiandra GD" panose="020E0502030308020204" pitchFamily="34" charset="0"/>
              </a:rPr>
              <a:t> </a:t>
            </a:r>
            <a:r>
              <a:rPr lang="en-US" sz="2800" dirty="0" err="1">
                <a:latin typeface="Maiandra GD" panose="020E0502030308020204" pitchFamily="34" charset="0"/>
              </a:rPr>
              <a:t>wenu</a:t>
            </a:r>
            <a:r>
              <a:rPr lang="en-US" sz="2800" dirty="0">
                <a:latin typeface="Maiandra GD" panose="020E0502030308020204" pitchFamily="34" charset="0"/>
              </a:rPr>
              <a:t>.” (Luka 3:10-14). </a:t>
            </a:r>
          </a:p>
        </p:txBody>
      </p:sp>
    </p:spTree>
    <p:extLst>
      <p:ext uri="{BB962C8B-B14F-4D97-AF65-F5344CB8AC3E}">
        <p14:creationId xmlns:p14="http://schemas.microsoft.com/office/powerpoint/2010/main" val="685835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kupungukiwa</a:t>
            </a:r>
            <a:r>
              <a:rPr lang="en-US" sz="3200" dirty="0">
                <a:latin typeface="Maiandra GD" panose="020E0502030308020204" pitchFamily="34" charset="0"/>
              </a:rPr>
              <a:t>; </a:t>
            </a:r>
            <a:r>
              <a:rPr lang="en-US" sz="3200" dirty="0" err="1">
                <a:latin typeface="Maiandra GD" panose="020E0502030308020204" pitchFamily="34" charset="0"/>
              </a:rPr>
              <a:t>kuishi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pato</a:t>
            </a:r>
            <a:r>
              <a:rPr lang="en-US" sz="3200" dirty="0">
                <a:latin typeface="Maiandra GD" panose="020E0502030308020204" pitchFamily="34" charset="0"/>
              </a:rPr>
              <a:t> la </a:t>
            </a:r>
            <a:r>
              <a:rPr lang="en-US" sz="3200" dirty="0" err="1">
                <a:latin typeface="Maiandra GD" panose="020E0502030308020204" pitchFamily="34" charset="0"/>
              </a:rPr>
              <a:t>chini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dola</a:t>
            </a:r>
            <a:r>
              <a:rPr lang="en-US" sz="3200" dirty="0">
                <a:latin typeface="Maiandra GD" panose="020E0502030308020204" pitchFamily="34" charset="0"/>
              </a:rPr>
              <a:t> 1.25 (</a:t>
            </a:r>
            <a:r>
              <a:rPr lang="en-US" sz="3200" dirty="0" err="1">
                <a:latin typeface="Maiandra GD" panose="020E0502030308020204" pitchFamily="34" charset="0"/>
              </a:rPr>
              <a:t>sawa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Tsh</a:t>
            </a:r>
            <a:r>
              <a:rPr lang="en-US" sz="3200" dirty="0">
                <a:latin typeface="Maiandra GD" panose="020E0502030308020204" pitchFamily="34" charset="0"/>
              </a:rPr>
              <a:t>. 2,787.50).</a:t>
            </a:r>
          </a:p>
        </p:txBody>
      </p:sp>
    </p:spTree>
    <p:extLst>
      <p:ext uri="{BB962C8B-B14F-4D97-AF65-F5344CB8AC3E}">
        <p14:creationId xmlns:p14="http://schemas.microsoft.com/office/powerpoint/2010/main" val="1144827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“</a:t>
            </a:r>
            <a:r>
              <a:rPr lang="en-US" sz="3200" dirty="0" err="1">
                <a:latin typeface="Maiandra GD" panose="020E0502030308020204" pitchFamily="34" charset="0"/>
              </a:rPr>
              <a:t>Tishio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kubwa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maendeleo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siku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hizi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  <a:r>
              <a:rPr lang="en-US" sz="3200" dirty="0" err="1">
                <a:latin typeface="Maiandra GD" panose="020E0502030308020204" pitchFamily="34" charset="0"/>
              </a:rPr>
              <a:t>Inavyoonekana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kwamba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pamoja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ukuaji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uchumi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duniani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robo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wakazi</a:t>
            </a:r>
            <a:r>
              <a:rPr lang="en-US" sz="3200" dirty="0">
                <a:latin typeface="Maiandra GD" panose="020E0502030308020204" pitchFamily="34" charset="0"/>
              </a:rPr>
              <a:t> wake </a:t>
            </a:r>
            <a:r>
              <a:rPr lang="en-US" sz="3200" dirty="0" err="1">
                <a:latin typeface="Maiandra GD" panose="020E0502030308020204" pitchFamily="34" charset="0"/>
              </a:rPr>
              <a:t>ulimwenguni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bado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wameathirika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mbaya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sana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  <a:r>
              <a:rPr lang="en-US" sz="3200" dirty="0" err="1">
                <a:latin typeface="Maiandra GD" panose="020E0502030308020204" pitchFamily="34" charset="0"/>
              </a:rPr>
              <a:t>Tofauti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kati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tajiri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inazidi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kuongezeka</a:t>
            </a:r>
            <a:r>
              <a:rPr lang="en-US" sz="3200" dirty="0">
                <a:latin typeface="Maiandra GD" panose="020E0502030308020204" pitchFamily="34" charset="0"/>
              </a:rPr>
              <a:t>.” (</a:t>
            </a:r>
            <a:r>
              <a:rPr lang="en-US" sz="3200" dirty="0" err="1">
                <a:latin typeface="Maiandra GD" panose="020E0502030308020204" pitchFamily="34" charset="0"/>
              </a:rPr>
              <a:t>Ugonjwa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Tiba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Yake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uk</a:t>
            </a:r>
            <a:r>
              <a:rPr lang="en-US" sz="3200" dirty="0">
                <a:latin typeface="Maiandra GD" panose="020E0502030308020204" pitchFamily="34" charset="0"/>
              </a:rPr>
              <a:t>. 5). </a:t>
            </a:r>
          </a:p>
        </p:txBody>
      </p:sp>
    </p:spTree>
    <p:extLst>
      <p:ext uri="{BB962C8B-B14F-4D97-AF65-F5344CB8AC3E}">
        <p14:creationId xmlns:p14="http://schemas.microsoft.com/office/powerpoint/2010/main" val="763210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“Hakuna </a:t>
            </a:r>
            <a:r>
              <a:rPr lang="en-US" sz="3200" dirty="0" err="1">
                <a:latin typeface="Maiandra GD" panose="020E0502030308020204" pitchFamily="34" charset="0"/>
              </a:rPr>
              <a:t>mwanadamu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aliyeandikiwa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kuzaliwa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kuishi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maisha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  <a:r>
              <a:rPr lang="en-US" sz="3200" dirty="0" err="1">
                <a:latin typeface="Maiandra GD" panose="020E0502030308020204" pitchFamily="34" charset="0"/>
              </a:rPr>
              <a:t>Mwanadamu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hana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uchaguzi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azaliwe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wapi</a:t>
            </a:r>
            <a:r>
              <a:rPr lang="en-US" sz="3200" dirty="0">
                <a:latin typeface="Maiandra GD" panose="020E0502030308020204" pitchFamily="34" charset="0"/>
              </a:rPr>
              <a:t>. Kila </a:t>
            </a:r>
            <a:r>
              <a:rPr lang="en-US" sz="3200" dirty="0" err="1">
                <a:latin typeface="Maiandra GD" panose="020E0502030308020204" pitchFamily="34" charset="0"/>
              </a:rPr>
              <a:t>mmoja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anajikuta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amezaliwa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katika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familia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maskini</a:t>
            </a:r>
            <a:r>
              <a:rPr lang="en-US" sz="3200" dirty="0">
                <a:latin typeface="Maiandra GD" panose="020E0502030308020204" pitchFamily="34" charset="0"/>
              </a:rPr>
              <a:t> au </a:t>
            </a:r>
            <a:r>
              <a:rPr lang="en-US" sz="3200" dirty="0" err="1">
                <a:latin typeface="Maiandra GD" panose="020E0502030308020204" pitchFamily="34" charset="0"/>
              </a:rPr>
              <a:t>tajiri</a:t>
            </a:r>
            <a:r>
              <a:rPr lang="en-US" sz="3200" dirty="0">
                <a:latin typeface="Maiandra GD" panose="020E0502030308020204" pitchFamily="34" charset="0"/>
              </a:rPr>
              <a:t>…. </a:t>
            </a:r>
            <a:r>
              <a:rPr lang="en-US" sz="3200" dirty="0" err="1">
                <a:latin typeface="Maiandra GD" panose="020E0502030308020204" pitchFamily="34" charset="0"/>
              </a:rPr>
              <a:t>Lakini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licha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kwamba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amezaliwa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wapi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suala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zima</a:t>
            </a:r>
            <a:r>
              <a:rPr lang="en-US" sz="3200" dirty="0">
                <a:latin typeface="Maiandra GD" panose="020E0502030308020204" pitchFamily="34" charset="0"/>
              </a:rPr>
              <a:t> la </a:t>
            </a:r>
            <a:r>
              <a:rPr lang="en-US" sz="3200" dirty="0" err="1">
                <a:latin typeface="Maiandra GD" panose="020E0502030308020204" pitchFamily="34" charset="0"/>
              </a:rPr>
              <a:t>kuishi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maisha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au </a:t>
            </a:r>
            <a:r>
              <a:rPr lang="en-US" sz="3200" dirty="0" err="1">
                <a:latin typeface="Maiandra GD" panose="020E0502030308020204" pitchFamily="34" charset="0"/>
              </a:rPr>
              <a:t>utajiri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linabaki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katika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uchaguzi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mwenyewe</a:t>
            </a:r>
            <a:r>
              <a:rPr lang="en-US" sz="3200" dirty="0">
                <a:latin typeface="Maiandra GD" panose="020E0502030308020204" pitchFamily="34" charset="0"/>
              </a:rPr>
              <a:t>.” (</a:t>
            </a:r>
            <a:r>
              <a:rPr lang="en-US" sz="3200" dirty="0" err="1">
                <a:latin typeface="Maiandra GD" panose="020E0502030308020204" pitchFamily="34" charset="0"/>
              </a:rPr>
              <a:t>Ugonjwa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Tiba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Yake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uk</a:t>
            </a:r>
            <a:r>
              <a:rPr lang="en-US" sz="3200" dirty="0">
                <a:latin typeface="Maiandra GD" panose="020E0502030308020204" pitchFamily="34" charset="0"/>
              </a:rPr>
              <a:t>. 10). </a:t>
            </a:r>
          </a:p>
        </p:txBody>
      </p:sp>
    </p:spTree>
    <p:extLst>
      <p:ext uri="{BB962C8B-B14F-4D97-AF65-F5344CB8AC3E}">
        <p14:creationId xmlns:p14="http://schemas.microsoft.com/office/powerpoint/2010/main" val="2296815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7604-AF39-4A80-B536-1ADD01BF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en-US" dirty="0" err="1">
                <a:latin typeface="Maiandra GD" panose="020E0502030308020204" pitchFamily="34" charset="0"/>
              </a:rPr>
              <a:t>Takwimu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Zikoje</a:t>
            </a:r>
            <a:r>
              <a:rPr lang="en-US" dirty="0">
                <a:latin typeface="Maiandra GD" panose="020E0502030308020204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72954-A53E-4A34-BCFE-F95F82FAA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1054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>
                <a:latin typeface="Maiandra GD" panose="020E0502030308020204" pitchFamily="34" charset="0"/>
              </a:rPr>
              <a:t>Karibu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nusu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wakazi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ulimwengu</a:t>
            </a:r>
            <a:r>
              <a:rPr lang="en-US" sz="2000" dirty="0">
                <a:latin typeface="Maiandra GD" panose="020E0502030308020204" pitchFamily="34" charset="0"/>
              </a:rPr>
              <a:t>—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zaidi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watu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bilioni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3</a:t>
            </a:r>
            <a:r>
              <a:rPr lang="en-US" sz="2000" dirty="0">
                <a:latin typeface="Maiandra GD" panose="020E0502030308020204" pitchFamily="34" charset="0"/>
              </a:rPr>
              <a:t>—</a:t>
            </a:r>
            <a:r>
              <a:rPr lang="en-US" sz="2000" dirty="0" err="1">
                <a:latin typeface="Maiandra GD" panose="020E0502030308020204" pitchFamily="34" charset="0"/>
              </a:rPr>
              <a:t>wanaishi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pato</a:t>
            </a:r>
            <a:r>
              <a:rPr lang="en-US" sz="2000" dirty="0">
                <a:latin typeface="Maiandra GD" panose="020E0502030308020204" pitchFamily="34" charset="0"/>
              </a:rPr>
              <a:t> la </a:t>
            </a:r>
            <a:r>
              <a:rPr lang="en-US" sz="2000" dirty="0" err="1">
                <a:latin typeface="Maiandra GD" panose="020E0502030308020204" pitchFamily="34" charset="0"/>
              </a:rPr>
              <a:t>chini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dola</a:t>
            </a:r>
            <a:r>
              <a:rPr lang="en-US" sz="2000" dirty="0">
                <a:latin typeface="Maiandra GD" panose="020E0502030308020204" pitchFamily="34" charset="0"/>
              </a:rPr>
              <a:t> 2.5 (</a:t>
            </a:r>
            <a:r>
              <a:rPr lang="en-US" sz="2000" dirty="0" err="1">
                <a:latin typeface="Maiandra GD" panose="020E0502030308020204" pitchFamily="34" charset="0"/>
              </a:rPr>
              <a:t>Tsh</a:t>
            </a:r>
            <a:r>
              <a:rPr lang="en-US" sz="2000" dirty="0">
                <a:latin typeface="Maiandra GD" panose="020E0502030308020204" pitchFamily="34" charset="0"/>
              </a:rPr>
              <a:t>. 5,575) </a:t>
            </a:r>
            <a:r>
              <a:rPr lang="en-US" sz="2000" dirty="0" err="1">
                <a:latin typeface="Maiandra GD" panose="020E0502030308020204" pitchFamily="34" charset="0"/>
              </a:rPr>
              <a:t>kwa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siku</a:t>
            </a:r>
            <a:r>
              <a:rPr lang="en-US" sz="2000" dirty="0">
                <a:latin typeface="Maiandra GD" panose="020E0502030308020204" pitchFamily="34" charset="0"/>
              </a:rPr>
              <a:t>. Zaidi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bilioni</a:t>
            </a:r>
            <a:r>
              <a:rPr lang="en-US" sz="2000" dirty="0">
                <a:latin typeface="Maiandra GD" panose="020E0502030308020204" pitchFamily="34" charset="0"/>
              </a:rPr>
              <a:t> 1.3 </a:t>
            </a:r>
            <a:r>
              <a:rPr lang="en-US" sz="2000" dirty="0" err="1">
                <a:latin typeface="Maiandra GD" panose="020E0502030308020204" pitchFamily="34" charset="0"/>
              </a:rPr>
              <a:t>huishi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katika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ufukara</a:t>
            </a:r>
            <a:r>
              <a:rPr lang="en-US" sz="2000" dirty="0">
                <a:latin typeface="Maiandra GD" panose="020E0502030308020204" pitchFamily="34" charset="0"/>
              </a:rPr>
              <a:t> (</a:t>
            </a:r>
            <a:r>
              <a:rPr lang="en-US" sz="2000" dirty="0" err="1">
                <a:latin typeface="Maiandra GD" panose="020E0502030308020204" pitchFamily="34" charset="0"/>
              </a:rPr>
              <a:t>pato</a:t>
            </a:r>
            <a:r>
              <a:rPr lang="en-US" sz="2000" dirty="0">
                <a:latin typeface="Maiandra GD" panose="020E0502030308020204" pitchFamily="34" charset="0"/>
              </a:rPr>
              <a:t> la </a:t>
            </a:r>
            <a:r>
              <a:rPr lang="en-US" sz="2000" dirty="0" err="1">
                <a:latin typeface="Maiandra GD" panose="020E0502030308020204" pitchFamily="34" charset="0"/>
              </a:rPr>
              <a:t>chini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dola</a:t>
            </a:r>
            <a:r>
              <a:rPr lang="en-US" sz="2000" dirty="0">
                <a:latin typeface="Maiandra GD" panose="020E0502030308020204" pitchFamily="34" charset="0"/>
              </a:rPr>
              <a:t> 1.25 (</a:t>
            </a:r>
            <a:r>
              <a:rPr lang="en-US" sz="2000" dirty="0" err="1">
                <a:latin typeface="Maiandra GD" panose="020E0502030308020204" pitchFamily="34" charset="0"/>
              </a:rPr>
              <a:t>Tsh</a:t>
            </a:r>
            <a:r>
              <a:rPr lang="en-US" sz="2000" dirty="0">
                <a:latin typeface="Maiandra GD" panose="020E0502030308020204" pitchFamily="34" charset="0"/>
              </a:rPr>
              <a:t>. 2,787.50).</a:t>
            </a:r>
          </a:p>
        </p:txBody>
      </p:sp>
    </p:spTree>
    <p:extLst>
      <p:ext uri="{BB962C8B-B14F-4D97-AF65-F5344CB8AC3E}">
        <p14:creationId xmlns:p14="http://schemas.microsoft.com/office/powerpoint/2010/main" val="3837020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80%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huishi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dola</a:t>
            </a:r>
            <a:r>
              <a:rPr lang="en-US" sz="3200" dirty="0">
                <a:latin typeface="Maiandra GD" panose="020E0502030308020204" pitchFamily="34" charset="0"/>
              </a:rPr>
              <a:t> 10 (</a:t>
            </a:r>
            <a:r>
              <a:rPr lang="en-US" sz="3200" dirty="0" err="1">
                <a:latin typeface="Maiandra GD" panose="020E0502030308020204" pitchFamily="34" charset="0"/>
              </a:rPr>
              <a:t>Tsh</a:t>
            </a:r>
            <a:r>
              <a:rPr lang="en-US" sz="3200" dirty="0">
                <a:latin typeface="Maiandra GD" panose="020E0502030308020204" pitchFamily="34" charset="0"/>
              </a:rPr>
              <a:t>. 22,300)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siku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6147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Watoto</a:t>
            </a:r>
            <a:r>
              <a:rPr lang="en-US" sz="3200" dirty="0">
                <a:latin typeface="Maiandra GD" panose="020E0502030308020204" pitchFamily="34" charset="0"/>
              </a:rPr>
              <a:t> 22,000 </a:t>
            </a:r>
            <a:r>
              <a:rPr lang="en-US" sz="3200" dirty="0" err="1">
                <a:latin typeface="Maiandra GD" panose="020E0502030308020204" pitchFamily="34" charset="0"/>
              </a:rPr>
              <a:t>hufa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siku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sababu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(UNICEF). </a:t>
            </a:r>
            <a:r>
              <a:rPr lang="en-US" sz="3200" dirty="0" err="1">
                <a:latin typeface="Maiandra GD" panose="020E0502030308020204" pitchFamily="34" charset="0"/>
              </a:rPr>
              <a:t>Watoto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milioni</a:t>
            </a:r>
            <a:r>
              <a:rPr lang="en-US" sz="3200" dirty="0">
                <a:latin typeface="Maiandra GD" panose="020E0502030308020204" pitchFamily="34" charset="0"/>
              </a:rPr>
              <a:t> 72 </a:t>
            </a:r>
            <a:r>
              <a:rPr lang="en-US" sz="3200" dirty="0" err="1">
                <a:latin typeface="Maiandra GD" panose="020E0502030308020204" pitchFamily="34" charset="0"/>
              </a:rPr>
              <a:t>hawakuweza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kuingia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shule</a:t>
            </a:r>
            <a:r>
              <a:rPr lang="en-US" sz="3200" dirty="0">
                <a:latin typeface="Maiandra GD" panose="020E0502030308020204" pitchFamily="34" charset="0"/>
              </a:rPr>
              <a:t>, 57% </a:t>
            </a:r>
            <a:r>
              <a:rPr lang="en-US" sz="3200" dirty="0" err="1">
                <a:latin typeface="Maiandra GD" panose="020E0502030308020204" pitchFamily="34" charset="0"/>
              </a:rPr>
              <a:t>wakiwa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watoto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kike (2005). </a:t>
            </a:r>
            <a:r>
              <a:rPr lang="en-US" sz="3200" dirty="0" err="1">
                <a:latin typeface="Maiandra GD" panose="020E0502030308020204" pitchFamily="34" charset="0"/>
              </a:rPr>
              <a:t>Katika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mwaka</a:t>
            </a:r>
            <a:r>
              <a:rPr lang="en-US" sz="3200" dirty="0">
                <a:latin typeface="Maiandra GD" panose="020E0502030308020204" pitchFamily="34" charset="0"/>
              </a:rPr>
              <a:t> 2011, </a:t>
            </a:r>
            <a:r>
              <a:rPr lang="en-US" sz="3200" dirty="0" err="1">
                <a:latin typeface="Maiandra GD" panose="020E0502030308020204" pitchFamily="34" charset="0"/>
              </a:rPr>
              <a:t>watoto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milioni</a:t>
            </a:r>
            <a:r>
              <a:rPr lang="en-US" sz="3200" dirty="0">
                <a:latin typeface="Maiandra GD" panose="020E0502030308020204" pitchFamily="34" charset="0"/>
              </a:rPr>
              <a:t> 165 </a:t>
            </a:r>
            <a:r>
              <a:rPr lang="en-US" sz="3200" dirty="0" err="1">
                <a:latin typeface="Maiandra GD" panose="020E0502030308020204" pitchFamily="34" charset="0"/>
              </a:rPr>
              <a:t>chini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umri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miaka</a:t>
            </a:r>
            <a:r>
              <a:rPr lang="en-US" sz="3200" dirty="0">
                <a:latin typeface="Maiandra GD" panose="020E0502030308020204" pitchFamily="34" charset="0"/>
              </a:rPr>
              <a:t> 5 </a:t>
            </a:r>
            <a:r>
              <a:rPr lang="en-US" sz="3200" dirty="0" err="1">
                <a:latin typeface="Maiandra GD" panose="020E0502030308020204" pitchFamily="34" charset="0"/>
              </a:rPr>
              <a:t>walikuwa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kasoro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za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ukuaji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zilizotokana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utapiamlo</a:t>
            </a:r>
            <a:r>
              <a:rPr lang="en-US" sz="3200" dirty="0">
                <a:latin typeface="Maiandra GD" panose="020E0502030308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2443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milioni</a:t>
            </a:r>
            <a:r>
              <a:rPr lang="en-US" sz="3200" dirty="0">
                <a:latin typeface="Maiandra GD" panose="020E0502030308020204" pitchFamily="34" charset="0"/>
              </a:rPr>
              <a:t> 805 </a:t>
            </a:r>
            <a:r>
              <a:rPr lang="en-US" sz="3200" dirty="0" err="1">
                <a:latin typeface="Maiandra GD" panose="020E0502030308020204" pitchFamily="34" charset="0"/>
              </a:rPr>
              <a:t>duniani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hawana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chakula</a:t>
            </a:r>
            <a:r>
              <a:rPr lang="en-US" sz="3200" dirty="0">
                <a:latin typeface="Maiandra GD" panose="020E0502030308020204" pitchFamily="34" charset="0"/>
              </a:rPr>
              <a:t> cha </a:t>
            </a:r>
            <a:r>
              <a:rPr lang="en-US" sz="3200" dirty="0" err="1">
                <a:latin typeface="Maiandra GD" panose="020E0502030308020204" pitchFamily="34" charset="0"/>
              </a:rPr>
              <a:t>kutosha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kula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42039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Milioni</a:t>
            </a:r>
            <a:r>
              <a:rPr lang="en-US" sz="3200" dirty="0">
                <a:latin typeface="Maiandra GD" panose="020E0502030308020204" pitchFamily="34" charset="0"/>
              </a:rPr>
              <a:t> 750 </a:t>
            </a:r>
            <a:r>
              <a:rPr lang="en-US" sz="3200" dirty="0" err="1">
                <a:latin typeface="Maiandra GD" panose="020E0502030308020204" pitchFamily="34" charset="0"/>
              </a:rPr>
              <a:t>hawana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maji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safi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  <a:r>
              <a:rPr lang="en-US" sz="3200" dirty="0" err="1">
                <a:latin typeface="Maiandra GD" panose="020E0502030308020204" pitchFamily="34" charset="0"/>
              </a:rPr>
              <a:t>Ugonjwa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kuharisha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usabishwao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kukosa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maji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kutosha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usafi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huua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takriban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842,000 </a:t>
            </a:r>
            <a:r>
              <a:rPr lang="en-US" sz="3200" dirty="0" err="1">
                <a:latin typeface="Maiandra GD" panose="020E0502030308020204" pitchFamily="34" charset="0"/>
              </a:rPr>
              <a:t>kila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mwaka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ulimwenguni</a:t>
            </a:r>
            <a:r>
              <a:rPr lang="en-US" sz="3200" dirty="0">
                <a:latin typeface="Maiandra GD" panose="020E0502030308020204" pitchFamily="34" charset="0"/>
              </a:rPr>
              <a:t>; </a:t>
            </a:r>
            <a:r>
              <a:rPr lang="en-US" sz="3200" dirty="0" err="1">
                <a:latin typeface="Maiandra GD" panose="020E0502030308020204" pitchFamily="34" charset="0"/>
              </a:rPr>
              <a:t>hii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sawa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2,300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siku</a:t>
            </a:r>
            <a:r>
              <a:rPr lang="en-US" sz="3200" dirty="0">
                <a:latin typeface="Maiandra GD" panose="020E0502030308020204" pitchFamily="34" charset="0"/>
              </a:rPr>
              <a:t>!</a:t>
            </a:r>
          </a:p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76979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Maiandra GD" panose="020E0502030308020204" pitchFamily="34" charset="0"/>
              </a:rPr>
              <a:t>1/4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wanadamu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wote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huishi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bila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umeme</a:t>
            </a:r>
            <a:r>
              <a:rPr lang="en-US" sz="3200" dirty="0">
                <a:latin typeface="Maiandra GD" panose="020E0502030308020204" pitchFamily="34" charset="0"/>
              </a:rPr>
              <a:t>—</a:t>
            </a:r>
            <a:r>
              <a:rPr lang="en-US" sz="3200" dirty="0" err="1">
                <a:latin typeface="Maiandra GD" panose="020E0502030308020204" pitchFamily="34" charset="0"/>
              </a:rPr>
              <a:t>hii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sawa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bilioni</a:t>
            </a:r>
            <a:r>
              <a:rPr lang="en-US" sz="3200" dirty="0">
                <a:latin typeface="Maiandra GD" panose="020E0502030308020204" pitchFamily="34" charset="0"/>
              </a:rPr>
              <a:t> 1.6. </a:t>
            </a:r>
            <a:r>
              <a:rPr lang="en-US" sz="3200" dirty="0" err="1">
                <a:latin typeface="Maiandra GD" panose="020E0502030308020204" pitchFamily="34" charset="0"/>
              </a:rPr>
              <a:t>Katika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nchi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zinazoendelea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kadiri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watu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bilioni</a:t>
            </a:r>
            <a:r>
              <a:rPr lang="en-US" sz="3200" dirty="0">
                <a:latin typeface="Maiandra GD" panose="020E0502030308020204" pitchFamily="34" charset="0"/>
              </a:rPr>
              <a:t> 2.5 </a:t>
            </a:r>
            <a:r>
              <a:rPr lang="en-US" sz="3200" dirty="0" err="1">
                <a:latin typeface="Maiandra GD" panose="020E0502030308020204" pitchFamily="34" charset="0"/>
              </a:rPr>
              <a:t>hulazimika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kutegemea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kuna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mkaa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kinyesi</a:t>
            </a:r>
            <a:r>
              <a:rPr lang="en-US" sz="3200" dirty="0">
                <a:latin typeface="Maiandra GD" panose="020E0502030308020204" pitchFamily="34" charset="0"/>
              </a:rPr>
              <a:t> cha </a:t>
            </a:r>
            <a:r>
              <a:rPr lang="en-US" sz="3200" dirty="0" err="1">
                <a:latin typeface="Maiandra GD" panose="020E0502030308020204" pitchFamily="34" charset="0"/>
              </a:rPr>
              <a:t>wanyama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ili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kupata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nishati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kupikia</a:t>
            </a:r>
            <a:r>
              <a:rPr lang="en-US" sz="3200" dirty="0">
                <a:latin typeface="Maiandra GD" panose="020E0502030308020204" pitchFamily="34" charset="0"/>
              </a:rPr>
              <a:t>. </a:t>
            </a:r>
            <a:r>
              <a:rPr lang="en-US" sz="3200" dirty="0" err="1">
                <a:latin typeface="Maiandra GD" panose="020E0502030308020204" pitchFamily="34" charset="0"/>
              </a:rPr>
              <a:t>Katika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eneo</a:t>
            </a:r>
            <a:r>
              <a:rPr lang="en-US" sz="3200" dirty="0">
                <a:latin typeface="Maiandra GD" panose="020E0502030308020204" pitchFamily="34" charset="0"/>
              </a:rPr>
              <a:t> la </a:t>
            </a:r>
            <a:r>
              <a:rPr lang="en-US" sz="3200" dirty="0" err="1">
                <a:latin typeface="Maiandra GD" panose="020E0502030308020204" pitchFamily="34" charset="0"/>
              </a:rPr>
              <a:t>Kusini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Jangwa</a:t>
            </a:r>
            <a:r>
              <a:rPr lang="en-US" sz="3200" dirty="0">
                <a:latin typeface="Maiandra GD" panose="020E0502030308020204" pitchFamily="34" charset="0"/>
              </a:rPr>
              <a:t> la Afrika, </a:t>
            </a:r>
            <a:r>
              <a:rPr lang="en-US" sz="3200" dirty="0" err="1">
                <a:latin typeface="Maiandra GD" panose="020E0502030308020204" pitchFamily="34" charset="0"/>
              </a:rPr>
              <a:t>zaidi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80%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wakazi</a:t>
            </a:r>
            <a:r>
              <a:rPr lang="en-US" sz="3200" dirty="0">
                <a:latin typeface="Maiandra GD" panose="020E0502030308020204" pitchFamily="34" charset="0"/>
              </a:rPr>
              <a:t> wake </a:t>
            </a:r>
            <a:r>
              <a:rPr lang="en-US" sz="3200" dirty="0" err="1">
                <a:latin typeface="Maiandra GD" panose="020E0502030308020204" pitchFamily="34" charset="0"/>
              </a:rPr>
              <a:t>hutegemea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chanzo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hiki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ajili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kupikia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kama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ilivyo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zaidi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nusu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wakazi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</a:t>
            </a:r>
            <a:r>
              <a:rPr lang="en-US" sz="3200" dirty="0">
                <a:latin typeface="Maiandra GD" panose="020E0502030308020204" pitchFamily="34" charset="0"/>
              </a:rPr>
              <a:t> India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China!</a:t>
            </a:r>
          </a:p>
        </p:txBody>
      </p:sp>
    </p:spTree>
    <p:extLst>
      <p:ext uri="{BB962C8B-B14F-4D97-AF65-F5344CB8AC3E}">
        <p14:creationId xmlns:p14="http://schemas.microsoft.com/office/powerpoint/2010/main" val="872905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Shirika</a:t>
            </a:r>
            <a:r>
              <a:rPr lang="en-US" sz="3200" dirty="0">
                <a:latin typeface="Maiandra GD" panose="020E0502030308020204" pitchFamily="34" charset="0"/>
              </a:rPr>
              <a:t> la Oxfam </a:t>
            </a:r>
            <a:r>
              <a:rPr lang="en-US" sz="3200" dirty="0" err="1">
                <a:latin typeface="Maiandra GD" panose="020E0502030308020204" pitchFamily="34" charset="0"/>
              </a:rPr>
              <a:t>hukadiria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kwamba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ingechukua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kiasi</a:t>
            </a:r>
            <a:r>
              <a:rPr lang="en-US" sz="3200" dirty="0">
                <a:latin typeface="Maiandra GD" panose="020E0502030308020204" pitchFamily="34" charset="0"/>
              </a:rPr>
              <a:t> cha </a:t>
            </a:r>
            <a:r>
              <a:rPr lang="en-US" sz="3200" dirty="0" err="1">
                <a:latin typeface="Maiandra GD" panose="020E0502030308020204" pitchFamily="34" charset="0"/>
              </a:rPr>
              <a:t>dola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bilioni</a:t>
            </a:r>
            <a:r>
              <a:rPr lang="en-US" sz="3200" dirty="0">
                <a:latin typeface="Maiandra GD" panose="020E0502030308020204" pitchFamily="34" charset="0"/>
              </a:rPr>
              <a:t> 60 </a:t>
            </a:r>
            <a:r>
              <a:rPr lang="en-US" sz="3200" dirty="0" err="1">
                <a:latin typeface="Maiandra GD" panose="020E0502030308020204" pitchFamily="34" charset="0"/>
              </a:rPr>
              <a:t>kila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mwaka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kutokomeza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ulimwenguni</a:t>
            </a:r>
            <a:r>
              <a:rPr lang="en-US" sz="3200" dirty="0">
                <a:latin typeface="Maiandra GD" panose="020E0502030308020204" pitchFamily="34" charset="0"/>
              </a:rPr>
              <a:t>—</a:t>
            </a:r>
            <a:r>
              <a:rPr lang="en-US" sz="3200" dirty="0" err="1">
                <a:latin typeface="Maiandra GD" panose="020E0502030308020204" pitchFamily="34" charset="0"/>
              </a:rPr>
              <a:t>hiyo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chini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1/4 </a:t>
            </a:r>
            <a:r>
              <a:rPr lang="en-US" sz="3200" dirty="0" err="1">
                <a:latin typeface="Maiandra GD" panose="020E0502030308020204" pitchFamily="34" charset="0"/>
              </a:rPr>
              <a:t>ya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pato</a:t>
            </a:r>
            <a:r>
              <a:rPr lang="en-US" sz="3200" dirty="0">
                <a:latin typeface="Maiandra GD" panose="020E0502030308020204" pitchFamily="34" charset="0"/>
              </a:rPr>
              <a:t> la </a:t>
            </a:r>
            <a:r>
              <a:rPr lang="en-US" sz="3200" dirty="0" err="1">
                <a:latin typeface="Maiandra GD" panose="020E0502030308020204" pitchFamily="34" charset="0"/>
              </a:rPr>
              <a:t>mabilionea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wakuu</a:t>
            </a:r>
            <a:r>
              <a:rPr lang="en-US" sz="3200" dirty="0">
                <a:latin typeface="Maiandra GD" panose="020E0502030308020204" pitchFamily="34" charset="0"/>
              </a:rPr>
              <a:t> 100.</a:t>
            </a:r>
          </a:p>
        </p:txBody>
      </p:sp>
    </p:spTree>
    <p:extLst>
      <p:ext uri="{BB962C8B-B14F-4D97-AF65-F5344CB8AC3E}">
        <p14:creationId xmlns:p14="http://schemas.microsoft.com/office/powerpoint/2010/main" val="3126378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A3F37-B1EA-4CA5-BFAD-A846990F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>
                <a:latin typeface="Maiandra GD" panose="020E0502030308020204" pitchFamily="34" charset="0"/>
              </a:rPr>
              <a:t>Je</a:t>
            </a:r>
            <a:r>
              <a:rPr lang="en-US" sz="3200" dirty="0">
                <a:latin typeface="Maiandra GD" panose="020E0502030308020204" pitchFamily="34" charset="0"/>
              </a:rPr>
              <a:t>, </a:t>
            </a:r>
            <a:r>
              <a:rPr lang="en-US" sz="3200" dirty="0" err="1">
                <a:latin typeface="Maiandra GD" panose="020E0502030308020204" pitchFamily="34" charset="0"/>
              </a:rPr>
              <a:t>kwa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(</a:t>
            </a:r>
            <a:r>
              <a:rPr lang="en-US" sz="3200" dirty="0" err="1">
                <a:latin typeface="Maiandra GD" panose="020E0502030308020204" pitchFamily="34" charset="0"/>
              </a:rPr>
              <a:t>angalia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kitabu</a:t>
            </a:r>
            <a:r>
              <a:rPr lang="en-US" sz="3200" dirty="0">
                <a:latin typeface="Maiandra GD" panose="020E0502030308020204" pitchFamily="34" charset="0"/>
              </a:rPr>
              <a:t> cha “</a:t>
            </a:r>
            <a:r>
              <a:rPr lang="en-US" sz="3200" dirty="0" err="1">
                <a:latin typeface="Maiandra GD" panose="020E0502030308020204" pitchFamily="34" charset="0"/>
              </a:rPr>
              <a:t>Umaskini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na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Tiba</a:t>
            </a:r>
            <a:r>
              <a:rPr lang="en-US" sz="3200" dirty="0">
                <a:latin typeface="Maiandra GD" panose="020E0502030308020204" pitchFamily="34" charset="0"/>
              </a:rPr>
              <a:t> </a:t>
            </a:r>
            <a:r>
              <a:rPr lang="en-US" sz="3200" dirty="0" err="1">
                <a:latin typeface="Maiandra GD" panose="020E0502030308020204" pitchFamily="34" charset="0"/>
              </a:rPr>
              <a:t>Yake</a:t>
            </a:r>
            <a:r>
              <a:rPr lang="en-US" sz="3200" dirty="0">
                <a:latin typeface="Maiandra GD" panose="020E0502030308020204" pitchFamily="34" charset="0"/>
              </a:rPr>
              <a:t>” </a:t>
            </a:r>
            <a:r>
              <a:rPr lang="en-US" sz="3200" dirty="0" err="1">
                <a:latin typeface="Maiandra GD" panose="020E0502030308020204" pitchFamily="34" charset="0"/>
              </a:rPr>
              <a:t>ukurasa</a:t>
            </a:r>
            <a:r>
              <a:rPr lang="en-US" sz="3200" dirty="0">
                <a:latin typeface="Maiandra GD" panose="020E0502030308020204" pitchFamily="34" charset="0"/>
              </a:rPr>
              <a:t> 11, 12)?</a:t>
            </a:r>
          </a:p>
        </p:txBody>
      </p:sp>
    </p:spTree>
    <p:extLst>
      <p:ext uri="{BB962C8B-B14F-4D97-AF65-F5344CB8AC3E}">
        <p14:creationId xmlns:p14="http://schemas.microsoft.com/office/powerpoint/2010/main" val="1585205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27604-AF39-4A80-B536-1ADD01BFF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Maiandra GD" panose="020E0502030308020204" pitchFamily="34" charset="0"/>
              </a:rPr>
              <a:t>Sababu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Viashiria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Athari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72954-A53E-4A34-BCFE-F95F82FAA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105400"/>
          </a:xfrm>
        </p:spPr>
        <p:txBody>
          <a:bodyPr/>
          <a:lstStyle/>
          <a:p>
            <a:r>
              <a:rPr lang="en-US" dirty="0" err="1">
                <a:latin typeface="Maiandra GD" panose="020E0502030308020204" pitchFamily="34" charset="0"/>
              </a:rPr>
              <a:t>Rejea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kitabu</a:t>
            </a:r>
            <a:r>
              <a:rPr lang="en-US" dirty="0">
                <a:latin typeface="Maiandra GD" panose="020E0502030308020204" pitchFamily="34" charset="0"/>
              </a:rPr>
              <a:t> cha “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Tiba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” </a:t>
            </a:r>
            <a:r>
              <a:rPr lang="en-US" dirty="0" err="1">
                <a:latin typeface="Maiandra GD" panose="020E0502030308020204" pitchFamily="34" charset="0"/>
              </a:rPr>
              <a:t>ukurasa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5-8</a:t>
            </a:r>
          </a:p>
        </p:txBody>
      </p:sp>
    </p:spTree>
    <p:extLst>
      <p:ext uri="{BB962C8B-B14F-4D97-AF65-F5344CB8AC3E}">
        <p14:creationId xmlns:p14="http://schemas.microsoft.com/office/powerpoint/2010/main" val="1541024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BF2F-9BB2-4714-9C19-7313988E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0"/>
            <a:ext cx="8610600" cy="5638800"/>
          </a:xfrm>
        </p:spPr>
        <p:txBody>
          <a:bodyPr>
            <a:normAutofit/>
          </a:bodyPr>
          <a:lstStyle/>
          <a:p>
            <a:r>
              <a:rPr lang="en-US" dirty="0">
                <a:latin typeface="Maiandra GD" panose="020E0502030308020204" pitchFamily="34" charset="0"/>
              </a:rPr>
              <a:t>“7 Mambo </a:t>
            </a:r>
            <a:r>
              <a:rPr lang="en-US" dirty="0" err="1">
                <a:latin typeface="Maiandra GD" panose="020E0502030308020204" pitchFamily="34" charset="0"/>
              </a:rPr>
              <a:t>haya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mawili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nimekuomba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Usininyime</a:t>
            </a:r>
            <a:r>
              <a:rPr lang="en-US" dirty="0">
                <a:latin typeface="Maiandra GD" panose="020E0502030308020204" pitchFamily="34" charset="0"/>
              </a:rPr>
              <a:t> matatu </a:t>
            </a:r>
            <a:r>
              <a:rPr lang="en-US" dirty="0" err="1">
                <a:latin typeface="Maiandra GD" panose="020E0502030308020204" pitchFamily="34" charset="0"/>
              </a:rPr>
              <a:t>kabla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sijafa</a:t>
            </a:r>
            <a:r>
              <a:rPr lang="en-US" dirty="0">
                <a:latin typeface="Maiandra GD" panose="020E0502030308020204" pitchFamily="34" charset="0"/>
              </a:rPr>
              <a:t>. 8 </a:t>
            </a:r>
            <a:r>
              <a:rPr lang="en-US" dirty="0" err="1">
                <a:latin typeface="Maiandra GD" panose="020E0502030308020204" pitchFamily="34" charset="0"/>
              </a:rPr>
              <a:t>Uniondolee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ubatili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uongo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Usinipe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Unilishe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chakula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kilicho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kadiri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yangu</a:t>
            </a:r>
            <a:r>
              <a:rPr lang="en-US" dirty="0">
                <a:latin typeface="Maiandra GD" panose="020E0502030308020204" pitchFamily="34" charset="0"/>
              </a:rPr>
              <a:t>. 9 </a:t>
            </a:r>
            <a:r>
              <a:rPr lang="en-US" dirty="0" err="1">
                <a:latin typeface="Maiandra GD" panose="020E0502030308020204" pitchFamily="34" charset="0"/>
              </a:rPr>
              <a:t>Nisije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nikashiba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nikakukana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Nikasema</a:t>
            </a:r>
            <a:r>
              <a:rPr lang="en-US" dirty="0">
                <a:latin typeface="Maiandra GD" panose="020E0502030308020204" pitchFamily="34" charset="0"/>
              </a:rPr>
              <a:t>, Bwana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nani</a:t>
            </a:r>
            <a:r>
              <a:rPr lang="en-US" dirty="0">
                <a:latin typeface="Maiandra GD" panose="020E0502030308020204" pitchFamily="34" charset="0"/>
              </a:rPr>
              <a:t>? Wala </a:t>
            </a:r>
            <a:r>
              <a:rPr lang="en-US" dirty="0" err="1">
                <a:latin typeface="Maiandra GD" panose="020E0502030308020204" pitchFamily="34" charset="0"/>
              </a:rPr>
              <a:t>nisiwe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nikaiba</a:t>
            </a:r>
            <a:r>
              <a:rPr lang="en-US" dirty="0">
                <a:latin typeface="Maiandra GD" panose="020E0502030308020204" pitchFamily="34" charset="0"/>
              </a:rPr>
              <a:t>, Na </a:t>
            </a:r>
            <a:r>
              <a:rPr lang="en-US" dirty="0" err="1">
                <a:latin typeface="Maiandra GD" panose="020E0502030308020204" pitchFamily="34" charset="0"/>
              </a:rPr>
              <a:t>kulitaja</a:t>
            </a:r>
            <a:r>
              <a:rPr lang="en-US" dirty="0">
                <a:latin typeface="Maiandra GD" panose="020E0502030308020204" pitchFamily="34" charset="0"/>
              </a:rPr>
              <a:t> bure </a:t>
            </a:r>
            <a:r>
              <a:rPr lang="en-US" dirty="0" err="1">
                <a:latin typeface="Maiandra GD" panose="020E0502030308020204" pitchFamily="34" charset="0"/>
              </a:rPr>
              <a:t>jina</a:t>
            </a:r>
            <a:r>
              <a:rPr lang="en-US" dirty="0">
                <a:latin typeface="Maiandra GD" panose="020E0502030308020204" pitchFamily="34" charset="0"/>
              </a:rPr>
              <a:t> la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wangu</a:t>
            </a:r>
            <a:r>
              <a:rPr lang="en-US" dirty="0">
                <a:latin typeface="Maiandra GD" panose="020E0502030308020204" pitchFamily="34" charset="0"/>
              </a:rPr>
              <a:t>.” (</a:t>
            </a:r>
            <a:r>
              <a:rPr lang="en-US" dirty="0" err="1">
                <a:latin typeface="Maiandra GD" panose="020E0502030308020204" pitchFamily="34" charset="0"/>
              </a:rPr>
              <a:t>Mithali</a:t>
            </a:r>
            <a:r>
              <a:rPr lang="en-US" dirty="0">
                <a:latin typeface="Maiandra GD" panose="020E0502030308020204" pitchFamily="34" charset="0"/>
              </a:rPr>
              <a:t> 30). </a:t>
            </a:r>
          </a:p>
          <a:p>
            <a:endParaRPr lang="en-US" dirty="0">
              <a:latin typeface="Maiandra GD" panose="020E0502030308020204" pitchFamily="34" charset="0"/>
            </a:endParaRPr>
          </a:p>
          <a:p>
            <a:r>
              <a:rPr lang="en-US" dirty="0" err="1">
                <a:latin typeface="Maiandra GD" panose="020E0502030308020204" pitchFamily="34" charset="0"/>
              </a:rPr>
              <a:t>Ahadi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Neno</a:t>
            </a:r>
            <a:r>
              <a:rPr lang="en-US" dirty="0">
                <a:latin typeface="Maiandra GD" panose="020E0502030308020204" pitchFamily="34" charset="0"/>
              </a:rPr>
              <a:t> Lake </a:t>
            </a:r>
            <a:r>
              <a:rPr lang="en-US" dirty="0" err="1">
                <a:latin typeface="Maiandra GD" panose="020E0502030308020204" pitchFamily="34" charset="0"/>
              </a:rPr>
              <a:t>zinatuambia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Wake </a:t>
            </a:r>
            <a:r>
              <a:rPr lang="en-US" dirty="0" err="1">
                <a:latin typeface="Maiandra GD" panose="020E0502030308020204" pitchFamily="34" charset="0"/>
              </a:rPr>
              <a:t>watakuwa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kichwa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mkia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watakopesha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kukopa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Kumb</a:t>
            </a:r>
            <a:r>
              <a:rPr lang="en-US" dirty="0">
                <a:latin typeface="Maiandra GD" panose="020E0502030308020204" pitchFamily="34" charset="0"/>
              </a:rPr>
              <a:t>. 28). “Bali </a:t>
            </a:r>
            <a:r>
              <a:rPr lang="en-US" dirty="0" err="1">
                <a:latin typeface="Maiandra GD" panose="020E0502030308020204" pitchFamily="34" charset="0"/>
              </a:rPr>
              <a:t>utamkumbuka</a:t>
            </a:r>
            <a:r>
              <a:rPr lang="en-US" dirty="0">
                <a:latin typeface="Maiandra GD" panose="020E0502030308020204" pitchFamily="34" charset="0"/>
              </a:rPr>
              <a:t> Bwana,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maana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ndiye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akupaye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nguvu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kupata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alifanye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imara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agano</a:t>
            </a:r>
            <a:r>
              <a:rPr lang="en-US" dirty="0">
                <a:latin typeface="Maiandra GD" panose="020E0502030308020204" pitchFamily="34" charset="0"/>
              </a:rPr>
              <a:t> lake </a:t>
            </a:r>
            <a:r>
              <a:rPr lang="en-US" dirty="0" err="1">
                <a:latin typeface="Maiandra GD" panose="020E0502030308020204" pitchFamily="34" charset="0"/>
              </a:rPr>
              <a:t>alilowapa</a:t>
            </a:r>
            <a:r>
              <a:rPr lang="en-US" dirty="0">
                <a:latin typeface="Maiandra GD" panose="020E0502030308020204" pitchFamily="34" charset="0"/>
              </a:rPr>
              <a:t> baba </a:t>
            </a:r>
            <a:r>
              <a:rPr lang="en-US" dirty="0" err="1">
                <a:latin typeface="Maiandra GD" panose="020E0502030308020204" pitchFamily="34" charset="0"/>
              </a:rPr>
              <a:t>zako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hivi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leo</a:t>
            </a:r>
            <a:r>
              <a:rPr lang="en-US" dirty="0">
                <a:latin typeface="Maiandra GD" panose="020E0502030308020204" pitchFamily="34" charset="0"/>
              </a:rPr>
              <a:t>.” (</a:t>
            </a:r>
            <a:r>
              <a:rPr lang="en-US" dirty="0" err="1">
                <a:latin typeface="Maiandra GD" panose="020E0502030308020204" pitchFamily="34" charset="0"/>
              </a:rPr>
              <a:t>Kumb</a:t>
            </a:r>
            <a:r>
              <a:rPr lang="en-US" dirty="0">
                <a:latin typeface="Maiandra GD" panose="020E0502030308020204" pitchFamily="34" charset="0"/>
              </a:rPr>
              <a:t>. 8:18). “1 </a:t>
            </a:r>
            <a:r>
              <a:rPr lang="en-US" dirty="0" err="1">
                <a:latin typeface="Maiandra GD" panose="020E0502030308020204" pitchFamily="34" charset="0"/>
              </a:rPr>
              <a:t>Itakuwa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utakaposikia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sauti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Bwana,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bidii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kutunza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kuyafanya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maagizo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 yote </a:t>
            </a:r>
            <a:r>
              <a:rPr lang="en-US" dirty="0" err="1">
                <a:latin typeface="Maiandra GD" panose="020E0502030308020204" pitchFamily="34" charset="0"/>
              </a:rPr>
              <a:t>nikuagizayo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leo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ndipo</a:t>
            </a:r>
            <a:r>
              <a:rPr lang="en-US" dirty="0">
                <a:latin typeface="Maiandra GD" panose="020E0502030308020204" pitchFamily="34" charset="0"/>
              </a:rPr>
              <a:t> Bwana,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atakapokutukuza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juu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mataifa</a:t>
            </a:r>
            <a:r>
              <a:rPr lang="en-US" dirty="0">
                <a:latin typeface="Maiandra GD" panose="020E0502030308020204" pitchFamily="34" charset="0"/>
              </a:rPr>
              <a:t> yote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duniani</a:t>
            </a:r>
            <a:r>
              <a:rPr lang="en-US" dirty="0">
                <a:latin typeface="Maiandra GD" panose="020E0502030308020204" pitchFamily="34" charset="0"/>
              </a:rPr>
              <a:t>; 2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baraka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zote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zitakujilia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kukupata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usikiapo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sauti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Bwana,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wako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Kumb</a:t>
            </a:r>
            <a:r>
              <a:rPr lang="en-US" dirty="0">
                <a:latin typeface="Maiandra GD" panose="020E0502030308020204" pitchFamily="34" charset="0"/>
              </a:rPr>
              <a:t>. 28:1, 2).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1614-6F71-411A-939B-68684E3E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Maiandra GD" panose="020E0502030308020204" pitchFamily="34" charset="0"/>
              </a:rPr>
              <a:t>Mtazamo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Biblia </a:t>
            </a:r>
            <a:r>
              <a:rPr lang="en-US" dirty="0" err="1">
                <a:latin typeface="Maiandra GD" panose="020E0502030308020204" pitchFamily="34" charset="0"/>
              </a:rPr>
              <a:t>Kuhusu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/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endParaRPr lang="en-US" dirty="0">
              <a:latin typeface="Maiandra GD" panose="020E0502030308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76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BF2F-9BB2-4714-9C19-7313988E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638800"/>
          </a:xfrm>
        </p:spPr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Yusufu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wa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Arimathaya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sz="2000" dirty="0" err="1">
                <a:latin typeface="Maiandra GD" panose="020E0502030308020204" pitchFamily="34" charset="0"/>
              </a:rPr>
              <a:t>Mathayo</a:t>
            </a:r>
            <a:r>
              <a:rPr lang="en-US" sz="2000" dirty="0">
                <a:latin typeface="Maiandra GD" panose="020E0502030308020204" pitchFamily="34" charset="0"/>
              </a:rPr>
              <a:t> 27:57 “</a:t>
            </a:r>
            <a:r>
              <a:rPr lang="en-US" sz="2000" dirty="0" err="1">
                <a:latin typeface="Maiandra GD" panose="020E0502030308020204" pitchFamily="34" charset="0"/>
              </a:rPr>
              <a:t>Hata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ilipokuwa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jioni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akafika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mtu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tajiri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Arimathaya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jina</a:t>
            </a:r>
            <a:r>
              <a:rPr lang="en-US" sz="2000" dirty="0">
                <a:latin typeface="Maiandra GD" panose="020E0502030308020204" pitchFamily="34" charset="0"/>
              </a:rPr>
              <a:t> lake </a:t>
            </a:r>
            <a:r>
              <a:rPr lang="en-US" sz="2000" dirty="0" err="1">
                <a:latin typeface="Maiandra GD" panose="020E0502030308020204" pitchFamily="34" charset="0"/>
              </a:rPr>
              <a:t>Yusufu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naye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mwenyewe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mwanafunzi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wa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Yesu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.” </a:t>
            </a:r>
            <a:r>
              <a:rPr lang="en-US" sz="2000" dirty="0">
                <a:latin typeface="Maiandra GD" panose="020E0502030308020204" pitchFamily="34" charset="0"/>
              </a:rPr>
              <a:t>Marko 15:43 “…</a:t>
            </a:r>
            <a:r>
              <a:rPr lang="en-US" sz="2000" dirty="0" err="1">
                <a:latin typeface="Maiandra GD" panose="020E0502030308020204" pitchFamily="34" charset="0"/>
              </a:rPr>
              <a:t>akaenda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Yusufu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Arimathaya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mstahiki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,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mtu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wa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baraza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mashauri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naye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mwenyewe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anautazamia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ufalme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wa</a:t>
            </a:r>
            <a:r>
              <a:rPr lang="en-US" sz="20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Mungu</a:t>
            </a:r>
            <a:r>
              <a:rPr lang="en-US" sz="2000" dirty="0">
                <a:latin typeface="Maiandra GD" panose="020E0502030308020204" pitchFamily="34" charset="0"/>
              </a:rPr>
              <a:t>; </a:t>
            </a:r>
            <a:r>
              <a:rPr lang="en-US" sz="2000" dirty="0" err="1">
                <a:latin typeface="Maiandra GD" panose="020E0502030308020204" pitchFamily="34" charset="0"/>
              </a:rPr>
              <a:t>akafanya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ujasiri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akaingia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mbele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Pilato </a:t>
            </a:r>
            <a:r>
              <a:rPr lang="en-US" sz="2000" dirty="0" err="1">
                <a:latin typeface="Maiandra GD" panose="020E0502030308020204" pitchFamily="34" charset="0"/>
              </a:rPr>
              <a:t>akauomba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mwili</a:t>
            </a:r>
            <a:r>
              <a:rPr lang="en-US" sz="2000" dirty="0">
                <a:latin typeface="Maiandra GD" panose="020E0502030308020204" pitchFamily="34" charset="0"/>
              </a:rPr>
              <a:t> wake </a:t>
            </a:r>
            <a:r>
              <a:rPr lang="en-US" sz="2000" dirty="0" err="1">
                <a:latin typeface="Maiandra GD" panose="020E0502030308020204" pitchFamily="34" charset="0"/>
              </a:rPr>
              <a:t>Yesu</a:t>
            </a:r>
            <a:r>
              <a:rPr lang="en-US" sz="2000" dirty="0">
                <a:latin typeface="Maiandra GD" panose="020E0502030308020204" pitchFamily="34" charset="0"/>
              </a:rPr>
              <a:t>.”</a:t>
            </a:r>
          </a:p>
          <a:p>
            <a:endParaRPr lang="en-US" dirty="0">
              <a:latin typeface="Maiandra GD" panose="020E0502030308020204" pitchFamily="34" charset="0"/>
            </a:endParaRPr>
          </a:p>
          <a:p>
            <a:r>
              <a:rPr lang="en-US" sz="18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Zakayo</a:t>
            </a:r>
            <a:r>
              <a:rPr lang="en-US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sz="1800" dirty="0">
                <a:latin typeface="Maiandra GD" panose="020E0502030308020204" pitchFamily="34" charset="0"/>
              </a:rPr>
              <a:t>“1 </a:t>
            </a:r>
            <a:r>
              <a:rPr lang="en-US" sz="1800" dirty="0" err="1">
                <a:latin typeface="Maiandra GD" panose="020E0502030308020204" pitchFamily="34" charset="0"/>
              </a:rPr>
              <a:t>Naye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alipoingia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Yeriko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alipita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katikati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yake</a:t>
            </a:r>
            <a:r>
              <a:rPr lang="en-US" sz="1800" dirty="0">
                <a:latin typeface="Maiandra GD" panose="020E0502030308020204" pitchFamily="34" charset="0"/>
              </a:rPr>
              <a:t>. 2 Na </a:t>
            </a:r>
            <a:r>
              <a:rPr lang="en-US" sz="1800" dirty="0" err="1">
                <a:latin typeface="Maiandra GD" panose="020E0502030308020204" pitchFamily="34" charset="0"/>
              </a:rPr>
              <a:t>tazama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palikuwa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mtu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jina</a:t>
            </a:r>
            <a:r>
              <a:rPr lang="en-US" sz="1800" dirty="0">
                <a:latin typeface="Maiandra GD" panose="020E0502030308020204" pitchFamily="34" charset="0"/>
              </a:rPr>
              <a:t> lake </a:t>
            </a:r>
            <a:r>
              <a:rPr lang="en-US" sz="1800" dirty="0" err="1">
                <a:latin typeface="Maiandra GD" panose="020E0502030308020204" pitchFamily="34" charset="0"/>
              </a:rPr>
              <a:t>Zakayo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mkubwa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mmoja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katika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watoza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ushuru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naye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tajiri</a:t>
            </a:r>
            <a:r>
              <a:rPr lang="en-US" sz="1800" dirty="0">
                <a:latin typeface="Maiandra GD" panose="020E0502030308020204" pitchFamily="34" charset="0"/>
              </a:rPr>
              <a:t>. 3 </a:t>
            </a:r>
            <a:r>
              <a:rPr lang="en-US" sz="1800" dirty="0" err="1">
                <a:latin typeface="Maiandra GD" panose="020E0502030308020204" pitchFamily="34" charset="0"/>
              </a:rPr>
              <a:t>Huyu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alikuwa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akitafuta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kumwona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Yesu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mtu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namna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gani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asiweze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sababu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ya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umati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watu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maana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mfupi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kimo</a:t>
            </a:r>
            <a:r>
              <a:rPr lang="en-US" sz="1800" dirty="0">
                <a:latin typeface="Maiandra GD" panose="020E0502030308020204" pitchFamily="34" charset="0"/>
              </a:rPr>
              <a:t>. 4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Akatangulia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mbio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akapanda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juu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mkuyu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apate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kumwona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kwa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kuwa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atakuja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kuipitia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njia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ile</a:t>
            </a:r>
            <a:r>
              <a:rPr lang="en-US" sz="1800" dirty="0">
                <a:latin typeface="Maiandra GD" panose="020E0502030308020204" pitchFamily="34" charset="0"/>
              </a:rPr>
              <a:t>. “8 </a:t>
            </a:r>
            <a:r>
              <a:rPr lang="en-US" sz="1800" dirty="0" err="1">
                <a:latin typeface="Maiandra GD" panose="020E0502030308020204" pitchFamily="34" charset="0"/>
              </a:rPr>
              <a:t>Zakayo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akasimama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akamwambia</a:t>
            </a:r>
            <a:r>
              <a:rPr lang="en-US" sz="1800" dirty="0">
                <a:latin typeface="Maiandra GD" panose="020E0502030308020204" pitchFamily="34" charset="0"/>
              </a:rPr>
              <a:t> Bwana, </a:t>
            </a:r>
            <a:r>
              <a:rPr lang="en-US" sz="1800" dirty="0" err="1">
                <a:latin typeface="Maiandra GD" panose="020E0502030308020204" pitchFamily="34" charset="0"/>
              </a:rPr>
              <a:t>Tazama</a:t>
            </a:r>
            <a:r>
              <a:rPr lang="en-US" sz="1800" dirty="0">
                <a:latin typeface="Maiandra GD" panose="020E0502030308020204" pitchFamily="34" charset="0"/>
              </a:rPr>
              <a:t>, Bwana,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nusu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mali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yangu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nawapa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maskini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ikiwa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nimenyang'anya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mtu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kitu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kwa</a:t>
            </a:r>
            <a:r>
              <a:rPr lang="en-US" sz="1800" dirty="0">
                <a:latin typeface="Maiandra GD" panose="020E0502030308020204" pitchFamily="34" charset="0"/>
              </a:rPr>
              <a:t> hila </a:t>
            </a:r>
            <a:r>
              <a:rPr lang="en-US" sz="1800" dirty="0" err="1">
                <a:latin typeface="Maiandra GD" panose="020E0502030308020204" pitchFamily="34" charset="0"/>
              </a:rPr>
              <a:t>namrudishia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mara</a:t>
            </a:r>
            <a:r>
              <a:rPr lang="en-US" sz="1800" b="1" dirty="0">
                <a:solidFill>
                  <a:srgbClr val="FF0000"/>
                </a:solidFill>
                <a:latin typeface="Maiandra GD" panose="020E0502030308020204" pitchFamily="34" charset="0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Maiandra GD" panose="020E0502030308020204" pitchFamily="34" charset="0"/>
              </a:rPr>
              <a:t>nne</a:t>
            </a:r>
            <a:r>
              <a:rPr lang="en-US" sz="1800" dirty="0">
                <a:latin typeface="Maiandra GD" panose="020E0502030308020204" pitchFamily="34" charset="0"/>
              </a:rPr>
              <a:t>. 9 </a:t>
            </a:r>
            <a:r>
              <a:rPr lang="en-US" sz="1800" dirty="0" err="1">
                <a:latin typeface="Maiandra GD" panose="020E0502030308020204" pitchFamily="34" charset="0"/>
              </a:rPr>
              <a:t>Yesu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akamwambia</a:t>
            </a:r>
            <a:r>
              <a:rPr lang="en-US" sz="1800" dirty="0">
                <a:latin typeface="Maiandra GD" panose="020E0502030308020204" pitchFamily="34" charset="0"/>
              </a:rPr>
              <a:t>, Leo </a:t>
            </a:r>
            <a:r>
              <a:rPr lang="en-US" sz="1800" dirty="0" err="1">
                <a:latin typeface="Maiandra GD" panose="020E0502030308020204" pitchFamily="34" charset="0"/>
              </a:rPr>
              <a:t>wokovu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umefika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nyumbani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humu</a:t>
            </a:r>
            <a:r>
              <a:rPr lang="en-US" sz="1800" dirty="0">
                <a:latin typeface="Maiandra GD" panose="020E0502030308020204" pitchFamily="34" charset="0"/>
              </a:rPr>
              <a:t>, </a:t>
            </a:r>
            <a:r>
              <a:rPr lang="en-US" sz="1800" dirty="0" err="1">
                <a:latin typeface="Maiandra GD" panose="020E0502030308020204" pitchFamily="34" charset="0"/>
              </a:rPr>
              <a:t>kwa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sababu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huyu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naye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mwana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Ibrahimu</a:t>
            </a:r>
            <a:r>
              <a:rPr lang="en-US" sz="1800" dirty="0">
                <a:latin typeface="Maiandra GD" panose="020E0502030308020204" pitchFamily="34" charset="0"/>
              </a:rPr>
              <a:t>. 10 Kwa </a:t>
            </a:r>
            <a:r>
              <a:rPr lang="en-US" sz="1800" dirty="0" err="1">
                <a:latin typeface="Maiandra GD" panose="020E0502030308020204" pitchFamily="34" charset="0"/>
              </a:rPr>
              <a:t>kuwa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Mwana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Adamu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alikuja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kutafuta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na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kuokoa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kile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kilichopotea</a:t>
            </a:r>
            <a:r>
              <a:rPr lang="en-US" sz="1800" dirty="0">
                <a:latin typeface="Maiandra GD" panose="020E0502030308020204" pitchFamily="34" charset="0"/>
              </a:rPr>
              <a:t>.” Luka 19. </a:t>
            </a:r>
          </a:p>
          <a:p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1614-6F71-411A-939B-68684E3E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Maiandra GD" panose="020E0502030308020204" pitchFamily="34" charset="0"/>
              </a:rPr>
              <a:t>Baadhi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Matajiri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kwenye</a:t>
            </a:r>
            <a:r>
              <a:rPr lang="en-US" dirty="0">
                <a:latin typeface="Maiandra GD" panose="020E0502030308020204" pitchFamily="34" charset="0"/>
              </a:rPr>
              <a:t> Biblia…</a:t>
            </a:r>
          </a:p>
        </p:txBody>
      </p:sp>
    </p:spTree>
    <p:extLst>
      <p:ext uri="{BB962C8B-B14F-4D97-AF65-F5344CB8AC3E}">
        <p14:creationId xmlns:p14="http://schemas.microsoft.com/office/powerpoint/2010/main" val="37520623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8BF2F-9BB2-4714-9C19-7313988E9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638800"/>
          </a:xfrm>
        </p:spPr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Ayubu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sz="2000" dirty="0">
                <a:latin typeface="Maiandra GD" panose="020E0502030308020204" pitchFamily="34" charset="0"/>
              </a:rPr>
              <a:t>“1 </a:t>
            </a:r>
            <a:r>
              <a:rPr lang="en-US" sz="2000" dirty="0" err="1">
                <a:latin typeface="Maiandra GD" panose="020E0502030308020204" pitchFamily="34" charset="0"/>
              </a:rPr>
              <a:t>Palikuwa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katika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nchi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Usi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jina</a:t>
            </a:r>
            <a:r>
              <a:rPr lang="en-US" sz="2000" dirty="0">
                <a:latin typeface="Maiandra GD" panose="020E0502030308020204" pitchFamily="34" charset="0"/>
              </a:rPr>
              <a:t> lake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akiitwa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Ayubu</a:t>
            </a:r>
            <a:r>
              <a:rPr lang="en-US" sz="2000" dirty="0">
                <a:latin typeface="Maiandra GD" panose="020E0502030308020204" pitchFamily="34" charset="0"/>
              </a:rPr>
              <a:t>;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huyo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mkamilifu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mwelekevu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mmoja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aliyemcha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Mungu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kuepukana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uovu</a:t>
            </a:r>
            <a:r>
              <a:rPr lang="en-US" sz="2000" dirty="0">
                <a:latin typeface="Maiandra GD" panose="020E0502030308020204" pitchFamily="34" charset="0"/>
              </a:rPr>
              <a:t>.  2 Kisha </a:t>
            </a:r>
            <a:r>
              <a:rPr lang="en-US" sz="2000" dirty="0" err="1">
                <a:latin typeface="Maiandra GD" panose="020E0502030308020204" pitchFamily="34" charset="0"/>
              </a:rPr>
              <a:t>walizaliwa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kwake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saba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binti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watatu</a:t>
            </a:r>
            <a:r>
              <a:rPr lang="en-US" sz="2000" dirty="0">
                <a:latin typeface="Maiandra GD" panose="020E0502030308020204" pitchFamily="34" charset="0"/>
              </a:rPr>
              <a:t>. 3 Mali </a:t>
            </a:r>
            <a:r>
              <a:rPr lang="en-US" sz="2000" dirty="0" err="1">
                <a:latin typeface="Maiandra GD" panose="020E0502030308020204" pitchFamily="34" charset="0"/>
              </a:rPr>
              <a:t>yake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nayo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kondoo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saba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ngamia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tatu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jozi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za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ng'ombe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tano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punda</a:t>
            </a:r>
            <a:r>
              <a:rPr lang="en-US" sz="2000" dirty="0">
                <a:latin typeface="Maiandra GD" panose="020E0502030308020204" pitchFamily="34" charset="0"/>
              </a:rPr>
              <a:t> wake </a:t>
            </a:r>
            <a:r>
              <a:rPr lang="en-US" sz="2000" dirty="0" err="1">
                <a:latin typeface="Maiandra GD" panose="020E0502030308020204" pitchFamily="34" charset="0"/>
              </a:rPr>
              <a:t>mia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tano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nyumbani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wengi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sana</a:t>
            </a:r>
            <a:r>
              <a:rPr lang="en-US" sz="2000" dirty="0">
                <a:latin typeface="Maiandra GD" panose="020E0502030308020204" pitchFamily="34" charset="0"/>
              </a:rPr>
              <a:t>; </a:t>
            </a:r>
            <a:r>
              <a:rPr lang="en-US" sz="2000" dirty="0" err="1">
                <a:latin typeface="Maiandra GD" panose="020E0502030308020204" pitchFamily="34" charset="0"/>
              </a:rPr>
              <a:t>basi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hivi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huyo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mkuu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sana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kuliko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wote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upande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mashariki</a:t>
            </a:r>
            <a:r>
              <a:rPr lang="en-US" sz="2000" dirty="0">
                <a:latin typeface="Maiandra GD" panose="020E0502030308020204" pitchFamily="34" charset="0"/>
              </a:rPr>
              <a:t>.” (</a:t>
            </a:r>
            <a:r>
              <a:rPr lang="en-US" sz="2000" dirty="0" err="1">
                <a:latin typeface="Maiandra GD" panose="020E0502030308020204" pitchFamily="34" charset="0"/>
              </a:rPr>
              <a:t>Ayubu</a:t>
            </a:r>
            <a:r>
              <a:rPr lang="en-US" sz="2000" dirty="0">
                <a:latin typeface="Maiandra GD" panose="020E0502030308020204" pitchFamily="34" charset="0"/>
              </a:rPr>
              <a:t> 1).  “</a:t>
            </a:r>
            <a:r>
              <a:rPr lang="en-US" sz="2000" dirty="0" err="1">
                <a:latin typeface="Maiandra GD" panose="020E0502030308020204" pitchFamily="34" charset="0"/>
              </a:rPr>
              <a:t>Basi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hivyo</a:t>
            </a:r>
            <a:r>
              <a:rPr lang="en-US" sz="2000" dirty="0">
                <a:latin typeface="Maiandra GD" panose="020E0502030308020204" pitchFamily="34" charset="0"/>
              </a:rPr>
              <a:t> Bwana </a:t>
            </a:r>
            <a:r>
              <a:rPr lang="en-US" sz="2000" dirty="0" err="1">
                <a:latin typeface="Maiandra GD" panose="020E0502030308020204" pitchFamily="34" charset="0"/>
              </a:rPr>
              <a:t>akaubarikia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huo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mwisho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Ayubu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zaidi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mwanzo</a:t>
            </a:r>
            <a:r>
              <a:rPr lang="en-US" sz="2000" dirty="0">
                <a:latin typeface="Maiandra GD" panose="020E0502030308020204" pitchFamily="34" charset="0"/>
              </a:rPr>
              <a:t> wake; </a:t>
            </a:r>
            <a:r>
              <a:rPr lang="en-US" sz="2000" dirty="0" err="1">
                <a:latin typeface="Maiandra GD" panose="020E0502030308020204" pitchFamily="34" charset="0"/>
              </a:rPr>
              <a:t>naye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kondoo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kumi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nne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ngamia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sita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jozi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za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ng'ombe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punda</a:t>
            </a:r>
            <a:r>
              <a:rPr lang="en-US" sz="2000" dirty="0">
                <a:latin typeface="Maiandra GD" panose="020E0502030308020204" pitchFamily="34" charset="0"/>
              </a:rPr>
              <a:t> wake </a:t>
            </a:r>
            <a:r>
              <a:rPr lang="en-US" sz="2000" dirty="0" err="1">
                <a:latin typeface="Maiandra GD" panose="020E0502030308020204" pitchFamily="34" charset="0"/>
              </a:rPr>
              <a:t>elfu</a:t>
            </a:r>
            <a:r>
              <a:rPr lang="en-US" sz="2000" dirty="0">
                <a:latin typeface="Maiandra GD" panose="020E0502030308020204" pitchFamily="34" charset="0"/>
              </a:rPr>
              <a:t>.” (</a:t>
            </a:r>
            <a:r>
              <a:rPr lang="en-US" sz="2000" dirty="0" err="1">
                <a:latin typeface="Maiandra GD" panose="020E0502030308020204" pitchFamily="34" charset="0"/>
              </a:rPr>
              <a:t>Ayubu</a:t>
            </a:r>
            <a:r>
              <a:rPr lang="en-US" sz="2000" dirty="0">
                <a:latin typeface="Maiandra GD" panose="020E0502030308020204" pitchFamily="34" charset="0"/>
              </a:rPr>
              <a:t> 42:12). </a:t>
            </a:r>
          </a:p>
          <a:p>
            <a:endParaRPr lang="en-US" dirty="0">
              <a:latin typeface="Maiandra GD" panose="020E0502030308020204" pitchFamily="34" charset="0"/>
            </a:endParaRPr>
          </a:p>
          <a:p>
            <a:r>
              <a:rPr lang="en-US" sz="18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Ibrahimu</a:t>
            </a:r>
            <a:r>
              <a:rPr lang="en-US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sz="1800" dirty="0" err="1">
                <a:latin typeface="Maiandra GD" panose="020E0502030308020204" pitchFamily="34" charset="0"/>
              </a:rPr>
              <a:t>Alikuwa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mkuu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ya</a:t>
            </a:r>
            <a:r>
              <a:rPr lang="en-US" sz="1800" dirty="0">
                <a:latin typeface="Maiandra GD" panose="020E0502030308020204" pitchFamily="34" charset="0"/>
              </a:rPr>
              <a:t> kaya </a:t>
            </a:r>
            <a:r>
              <a:rPr lang="en-US" sz="1800" dirty="0" err="1">
                <a:latin typeface="Maiandra GD" panose="020E0502030308020204" pitchFamily="34" charset="0"/>
              </a:rPr>
              <a:t>ya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watu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zaidi</a:t>
            </a:r>
            <a:r>
              <a:rPr lang="en-US" sz="1800" dirty="0">
                <a:latin typeface="Maiandra GD" panose="020E0502030308020204" pitchFamily="34" charset="0"/>
              </a:rPr>
              <a:t> </a:t>
            </a:r>
            <a:r>
              <a:rPr lang="en-US" sz="1800" dirty="0" err="1">
                <a:latin typeface="Maiandra GD" panose="020E0502030308020204" pitchFamily="34" charset="0"/>
              </a:rPr>
              <a:t>ya</a:t>
            </a:r>
            <a:r>
              <a:rPr lang="en-US" sz="1800" dirty="0">
                <a:latin typeface="Maiandra GD" panose="020E0502030308020204" pitchFamily="34" charset="0"/>
              </a:rPr>
              <a:t> 1,000!</a:t>
            </a:r>
          </a:p>
          <a:p>
            <a:r>
              <a:rPr lang="en-US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Kornelio</a:t>
            </a:r>
            <a:r>
              <a:rPr lang="en-US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“</a:t>
            </a:r>
            <a:r>
              <a:rPr lang="en-US" sz="2000" dirty="0">
                <a:latin typeface="Maiandra GD" panose="020E0502030308020204" pitchFamily="34" charset="0"/>
              </a:rPr>
              <a:t>1 </a:t>
            </a:r>
            <a:r>
              <a:rPr lang="en-US" sz="2000" dirty="0" err="1">
                <a:latin typeface="Maiandra GD" panose="020E0502030308020204" pitchFamily="34" charset="0"/>
              </a:rPr>
              <a:t>Palikuwa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Kaisaria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jina</a:t>
            </a:r>
            <a:r>
              <a:rPr lang="en-US" sz="2000" dirty="0">
                <a:latin typeface="Maiandra GD" panose="020E0502030308020204" pitchFamily="34" charset="0"/>
              </a:rPr>
              <a:t> lake </a:t>
            </a:r>
            <a:r>
              <a:rPr lang="en-US" sz="2000" dirty="0" err="1">
                <a:latin typeface="Maiandra GD" panose="020E0502030308020204" pitchFamily="34" charset="0"/>
              </a:rPr>
              <a:t>Kornelio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akida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kikosi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kilichoitwa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Kiitalia</a:t>
            </a:r>
            <a:r>
              <a:rPr lang="en-US" sz="2000" dirty="0">
                <a:latin typeface="Maiandra GD" panose="020E0502030308020204" pitchFamily="34" charset="0"/>
              </a:rPr>
              <a:t>, 2 </a:t>
            </a:r>
            <a:r>
              <a:rPr lang="en-US" sz="2000" dirty="0" err="1">
                <a:latin typeface="Maiandra GD" panose="020E0502030308020204" pitchFamily="34" charset="0"/>
              </a:rPr>
              <a:t>mtu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mtauwa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mchaji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Mungu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yeye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nyumba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yake</a:t>
            </a:r>
            <a:r>
              <a:rPr lang="en-US" sz="2000" dirty="0">
                <a:latin typeface="Maiandra GD" panose="020E0502030308020204" pitchFamily="34" charset="0"/>
              </a:rPr>
              <a:t> yote, </a:t>
            </a:r>
            <a:r>
              <a:rPr lang="en-US" sz="2000" dirty="0" err="1">
                <a:latin typeface="Maiandra GD" panose="020E0502030308020204" pitchFamily="34" charset="0"/>
              </a:rPr>
              <a:t>naye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alikuwa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akiwapa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watu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sadaka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nyingi</a:t>
            </a:r>
            <a:r>
              <a:rPr lang="en-US" sz="2000" dirty="0">
                <a:latin typeface="Maiandra GD" panose="020E0502030308020204" pitchFamily="34" charset="0"/>
              </a:rPr>
              <a:t>, </a:t>
            </a:r>
            <a:r>
              <a:rPr lang="en-US" sz="2000" dirty="0" err="1">
                <a:latin typeface="Maiandra GD" panose="020E0502030308020204" pitchFamily="34" charset="0"/>
              </a:rPr>
              <a:t>na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kumwomba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Mungu</a:t>
            </a:r>
            <a:r>
              <a:rPr lang="en-US" sz="2000" dirty="0">
                <a:latin typeface="Maiandra GD" panose="020E0502030308020204" pitchFamily="34" charset="0"/>
              </a:rPr>
              <a:t> </a:t>
            </a:r>
            <a:r>
              <a:rPr lang="en-US" sz="2000" dirty="0" err="1">
                <a:latin typeface="Maiandra GD" panose="020E0502030308020204" pitchFamily="34" charset="0"/>
              </a:rPr>
              <a:t>daima</a:t>
            </a:r>
            <a:r>
              <a:rPr lang="en-US" sz="2000" dirty="0">
                <a:latin typeface="Maiandra GD" panose="020E0502030308020204" pitchFamily="34" charset="0"/>
              </a:rPr>
              <a:t>.” (</a:t>
            </a:r>
            <a:r>
              <a:rPr lang="en-US" sz="2000" dirty="0" err="1">
                <a:latin typeface="Maiandra GD" panose="020E0502030308020204" pitchFamily="34" charset="0"/>
              </a:rPr>
              <a:t>Matendo</a:t>
            </a:r>
            <a:r>
              <a:rPr lang="en-US" sz="2000" dirty="0">
                <a:latin typeface="Maiandra GD" panose="020E0502030308020204" pitchFamily="34" charset="0"/>
              </a:rPr>
              <a:t> 10). </a:t>
            </a:r>
          </a:p>
          <a:p>
            <a:pPr marL="0" indent="0">
              <a:buNone/>
            </a:pPr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661614-6F71-411A-939B-68684E3E9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latin typeface="Maiandra GD" panose="020E0502030308020204" pitchFamily="34" charset="0"/>
              </a:rPr>
              <a:t>Baadhi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Matajiri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kwenye</a:t>
            </a:r>
            <a:r>
              <a:rPr lang="en-US" dirty="0">
                <a:latin typeface="Maiandra GD" panose="020E0502030308020204" pitchFamily="34" charset="0"/>
              </a:rPr>
              <a:t> Biblia…</a:t>
            </a:r>
          </a:p>
        </p:txBody>
      </p:sp>
    </p:spTree>
    <p:extLst>
      <p:ext uri="{BB962C8B-B14F-4D97-AF65-F5344CB8AC3E}">
        <p14:creationId xmlns:p14="http://schemas.microsoft.com/office/powerpoint/2010/main" val="1150618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BFA43-8BE3-4407-917C-DA8768D3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Kukabiliana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Umaskini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E8C0C-A264-4DE5-82D4-0F31EF704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352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DDC02-1CE2-4864-A3FE-35E0696E5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latin typeface="Maiandra GD" panose="020E0502030308020204" pitchFamily="34" charset="0"/>
              </a:rPr>
              <a:t>Je</a:t>
            </a:r>
            <a:r>
              <a:rPr lang="en-US" sz="3000" b="1" dirty="0">
                <a:latin typeface="Maiandra GD" panose="020E0502030308020204" pitchFamily="34" charset="0"/>
              </a:rPr>
              <a:t>, </a:t>
            </a:r>
            <a:r>
              <a:rPr lang="en-US" sz="3000" b="1" dirty="0" err="1">
                <a:latin typeface="Maiandra GD" panose="020E0502030308020204" pitchFamily="34" charset="0"/>
              </a:rPr>
              <a:t>mbinu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gani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fanisi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za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kukabiliana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Umaskini</a:t>
            </a:r>
            <a:r>
              <a:rPr lang="en-US" sz="3000" b="1" dirty="0">
                <a:latin typeface="Maiandra GD" panose="020E0502030308020204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D2A8-70ED-4EC1-B860-5EBBB47A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Ongeza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Maarifa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Tambua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mkubwa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kifikra</a:t>
            </a:r>
            <a:r>
              <a:rPr lang="en-US" dirty="0">
                <a:latin typeface="Maiandra GD" panose="020E0502030308020204" pitchFamily="34" charset="0"/>
              </a:rPr>
              <a:t> (Hosea 4:6).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wanasema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maadui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wakuu</a:t>
            </a:r>
            <a:r>
              <a:rPr lang="en-US" dirty="0">
                <a:latin typeface="Maiandra GD" panose="020E0502030308020204" pitchFamily="34" charset="0"/>
              </a:rPr>
              <a:t> 3: </a:t>
            </a:r>
            <a:r>
              <a:rPr lang="en-US" dirty="0" err="1">
                <a:latin typeface="Maiandra GD" panose="020E0502030308020204" pitchFamily="34" charset="0"/>
              </a:rPr>
              <a:t>ujinga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maradhi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Msingi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haya</a:t>
            </a:r>
            <a:r>
              <a:rPr lang="en-US" dirty="0">
                <a:latin typeface="Maiandra GD" panose="020E0502030308020204" pitchFamily="34" charset="0"/>
              </a:rPr>
              <a:t> matatu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ujinga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Wakati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enzi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utumwa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ilikuwa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marufuku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kabisa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kumwelimisha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mtumwa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Iliaminika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ukimwelimisha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mtumwa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umemweka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huru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Wakoloni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wafanya-biashara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utumwa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walikuwa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radhi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kumpatia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Mwafrika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duka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zima</a:t>
            </a:r>
            <a:r>
              <a:rPr lang="en-US" dirty="0">
                <a:latin typeface="Maiandra GD" panose="020E0502030308020204" pitchFamily="34" charset="0"/>
              </a:rPr>
              <a:t> la pombe </a:t>
            </a:r>
            <a:r>
              <a:rPr lang="en-US" dirty="0" err="1">
                <a:latin typeface="Maiandra GD" panose="020E0502030308020204" pitchFamily="34" charset="0"/>
              </a:rPr>
              <a:t>kuliko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ukurasa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mmoja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kitabu</a:t>
            </a:r>
            <a:r>
              <a:rPr lang="en-US" dirty="0">
                <a:latin typeface="Maiandra GD" panose="020E0502030308020204" pitchFamily="34" charset="0"/>
              </a:rPr>
              <a:t>! </a:t>
            </a:r>
            <a:r>
              <a:rPr lang="en-US" dirty="0" err="1">
                <a:latin typeface="Maiandra GD" panose="020E0502030308020204" pitchFamily="34" charset="0"/>
              </a:rPr>
              <a:t>Ndiyo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hatushangai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uovu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mwingi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sana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anasa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mambo </a:t>
            </a:r>
            <a:r>
              <a:rPr lang="en-US" dirty="0" err="1">
                <a:latin typeface="Maiandra GD" panose="020E0502030308020204" pitchFamily="34" charset="0"/>
              </a:rPr>
              <a:t>yasiyokuwa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yanaenezwa</a:t>
            </a:r>
            <a:r>
              <a:rPr lang="en-US" dirty="0">
                <a:latin typeface="Maiandra GD" panose="020E0502030308020204" pitchFamily="34" charset="0"/>
              </a:rPr>
              <a:t> Afrika </a:t>
            </a:r>
            <a:r>
              <a:rPr lang="en-US" dirty="0" err="1">
                <a:latin typeface="Maiandra GD" panose="020E0502030308020204" pitchFamily="34" charset="0"/>
              </a:rPr>
              <a:t>kila</a:t>
            </a:r>
            <a:r>
              <a:rPr lang="en-US" dirty="0">
                <a:latin typeface="Maiandra GD" panose="020E0502030308020204" pitchFamily="34" charset="0"/>
              </a:rPr>
              <a:t> kukicha, </a:t>
            </a:r>
            <a:r>
              <a:rPr lang="en-US" dirty="0" err="1">
                <a:latin typeface="Maiandra GD" panose="020E0502030308020204" pitchFamily="34" charset="0"/>
              </a:rPr>
              <a:t>ilimradi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wasipate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maarifa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yatakayoweza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kuwakomboa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Inasemwa</a:t>
            </a:r>
            <a:r>
              <a:rPr lang="en-US" dirty="0">
                <a:latin typeface="Maiandra GD" panose="020E0502030308020204" pitchFamily="34" charset="0"/>
              </a:rPr>
              <a:t> pia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, “</a:t>
            </a:r>
            <a:r>
              <a:rPr lang="en-US" dirty="0" err="1">
                <a:latin typeface="Maiandra GD" panose="020E0502030308020204" pitchFamily="34" charset="0"/>
              </a:rPr>
              <a:t>Ukitaka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kumficha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Mwafrika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kitu</a:t>
            </a:r>
            <a:r>
              <a:rPr lang="en-US" dirty="0">
                <a:latin typeface="Maiandra GD" panose="020E0502030308020204" pitchFamily="34" charset="0"/>
              </a:rPr>
              <a:t> au </a:t>
            </a:r>
            <a:r>
              <a:rPr lang="en-US" dirty="0" err="1">
                <a:latin typeface="Maiandra GD" panose="020E0502030308020204" pitchFamily="34" charset="0"/>
              </a:rPr>
              <a:t>jambo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fulani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liweke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kitabuni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Lazima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tujifunze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kusoma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kusoma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vitabu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vizuri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vyenye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manufaa</a:t>
            </a:r>
            <a:r>
              <a:rPr lang="en-US" dirty="0">
                <a:latin typeface="Maiandra GD" panose="020E0502030308020204" pitchFamily="34" charset="0"/>
              </a:rPr>
              <a:t>. Kila </a:t>
            </a:r>
            <a:r>
              <a:rPr lang="en-US" dirty="0" err="1">
                <a:latin typeface="Maiandra GD" panose="020E0502030308020204" pitchFamily="34" charset="0"/>
              </a:rPr>
              <a:t>mmoja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anayo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nafasi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kujifunza</a:t>
            </a:r>
            <a:r>
              <a:rPr lang="en-US" dirty="0">
                <a:latin typeface="Maiandra GD" panose="020E0502030308020204" pitchFamily="34" charset="0"/>
              </a:rPr>
              <a:t> mambo </a:t>
            </a:r>
            <a:r>
              <a:rPr lang="en-US" dirty="0" err="1">
                <a:latin typeface="Maiandra GD" panose="020E0502030308020204" pitchFamily="34" charset="0"/>
              </a:rPr>
              <a:t>yenye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faida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Ingekuwa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vyema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kiasi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gani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ambapo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hutumia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mizaha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anasa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ingetumiwa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kusoma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vitabu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vyenye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faida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pekee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ndiye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anayeweza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kuweka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ukomo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umbali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tunaoweza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kuufikia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ulimwengu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mtu</a:t>
            </a:r>
            <a:r>
              <a:rPr lang="en-US" dirty="0">
                <a:latin typeface="Maiandra GD" panose="020E0502030308020204" pitchFamily="34" charset="0"/>
              </a:rPr>
              <a:t> yule </a:t>
            </a:r>
            <a:r>
              <a:rPr lang="en-US" dirty="0" err="1">
                <a:latin typeface="Maiandra GD" panose="020E0502030308020204" pitchFamily="34" charset="0"/>
              </a:rPr>
              <a:t>asomaye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vitabu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kuongeza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maarifa</a:t>
            </a:r>
            <a:r>
              <a:rPr lang="en-US" dirty="0">
                <a:latin typeface="Maiandra GD" panose="020E0502030308020204" pitchFamily="34" charset="0"/>
              </a:rPr>
              <a:t> (Ben Carson). </a:t>
            </a:r>
          </a:p>
        </p:txBody>
      </p:sp>
    </p:spTree>
    <p:extLst>
      <p:ext uri="{BB962C8B-B14F-4D97-AF65-F5344CB8AC3E}">
        <p14:creationId xmlns:p14="http://schemas.microsoft.com/office/powerpoint/2010/main" val="2914767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D2A8-70ED-4EC1-B860-5EBBB47A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Tambua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Thamani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Kuu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Uhai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Zingatia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jinsi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uhai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yenyewe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yalivyo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licha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vinavyoambatana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navyo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Vitu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</a:t>
            </a:r>
            <a:r>
              <a:rPr lang="en-US" dirty="0">
                <a:latin typeface="Maiandra GD" panose="020E0502030308020204" pitchFamily="34" charset="0"/>
              </a:rPr>
              <a:t> pale </a:t>
            </a:r>
            <a:r>
              <a:rPr lang="en-US" dirty="0" err="1">
                <a:latin typeface="Maiandra GD" panose="020E0502030308020204" pitchFamily="34" charset="0"/>
              </a:rPr>
              <a:t>vinapomilikiwa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fulani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hupata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husika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Mfano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mwanapunda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Yerusalemu</a:t>
            </a:r>
            <a:r>
              <a:rPr lang="en-US" dirty="0">
                <a:latin typeface="Maiandra GD" panose="020E0502030308020204" pitchFamily="34" charset="0"/>
              </a:rPr>
              <a:t>: “</a:t>
            </a:r>
            <a:r>
              <a:rPr lang="en-US" dirty="0" err="1">
                <a:latin typeface="Maiandra GD" panose="020E0502030308020204" pitchFamily="34" charset="0"/>
              </a:rPr>
              <a:t>Ndugu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bila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Yesu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kitu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Angalia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mifano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ambao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wameishi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wanaishi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furaha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licha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duni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kiuchumi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tunaweza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kuishi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kiwango</a:t>
            </a:r>
            <a:r>
              <a:rPr lang="en-US" dirty="0">
                <a:latin typeface="Maiandra GD" panose="020E0502030308020204" pitchFamily="34" charset="0"/>
              </a:rPr>
              <a:t> cha </a:t>
            </a:r>
            <a:r>
              <a:rPr lang="en-US" dirty="0" err="1">
                <a:latin typeface="Maiandra GD" panose="020E0502030308020204" pitchFamily="34" charset="0"/>
              </a:rPr>
              <a:t>chini</a:t>
            </a:r>
            <a:r>
              <a:rPr lang="en-US" dirty="0">
                <a:latin typeface="Maiandra GD" panose="020E0502030308020204" pitchFamily="34" charset="0"/>
              </a:rPr>
              <a:t> cha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/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wastani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bado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yakabaki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palepale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haihafifishwi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kutokuwa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nyingi</a:t>
            </a:r>
            <a:r>
              <a:rPr lang="en-US" dirty="0">
                <a:latin typeface="Maiandra GD" panose="020E0502030308020204" pitchFamily="34" charset="0"/>
              </a:rPr>
              <a:t> au </a:t>
            </a:r>
            <a:r>
              <a:rPr lang="en-US" dirty="0" err="1">
                <a:latin typeface="Maiandra GD" panose="020E0502030308020204" pitchFamily="34" charset="0"/>
              </a:rPr>
              <a:t>uchumi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mkubwa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kumjua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Mfanye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kwanza: “</a:t>
            </a:r>
            <a:r>
              <a:rPr lang="en-US" dirty="0" err="1">
                <a:latin typeface="Maiandra GD" panose="020E0502030308020204" pitchFamily="34" charset="0"/>
              </a:rPr>
              <a:t>Mjue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amani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Ndivyo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yatakavyokujia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Ayubu</a:t>
            </a:r>
            <a:r>
              <a:rPr lang="en-US" dirty="0">
                <a:latin typeface="Maiandra GD" panose="020E0502030308020204" pitchFamily="34" charset="0"/>
              </a:rPr>
              <a:t> 22:21. </a:t>
            </a:r>
          </a:p>
          <a:p>
            <a:pPr marL="457200" indent="-457200">
              <a:buFont typeface="+mj-lt"/>
              <a:buAutoNum type="arabicPeriod" startAt="2"/>
            </a:pPr>
            <a:endParaRPr lang="en-US" dirty="0">
              <a:latin typeface="Maiandra GD" panose="020E0502030308020204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Jenga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Mtazamo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Chanya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wa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Mambo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Tarajia</a:t>
            </a:r>
            <a:r>
              <a:rPr lang="en-US" dirty="0">
                <a:latin typeface="Maiandra GD" panose="020E0502030308020204" pitchFamily="34" charset="0"/>
              </a:rPr>
              <a:t> mambo </a:t>
            </a:r>
            <a:r>
              <a:rPr lang="en-US" dirty="0" err="1">
                <a:latin typeface="Maiandra GD" panose="020E0502030308020204" pitchFamily="34" charset="0"/>
              </a:rPr>
              <a:t>mema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Zingatia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mifano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mafanikio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Angalia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namna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wanavyofanya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kazi</a:t>
            </a:r>
            <a:r>
              <a:rPr lang="en-US" dirty="0">
                <a:latin typeface="Maiandra GD" panose="020E0502030308020204" pitchFamily="34" charset="0"/>
              </a:rPr>
              <a:t>. Kama </a:t>
            </a:r>
            <a:r>
              <a:rPr lang="en-US" dirty="0" err="1">
                <a:latin typeface="Maiandra GD" panose="020E0502030308020204" pitchFamily="34" charset="0"/>
              </a:rPr>
              <a:t>ambavyo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kitambo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kitambo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Hivyo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hata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unadhani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kiasi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gani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jua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neema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bado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kufanikiwa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kabisa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mkuu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Yeye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yasiyowezekana</a:t>
            </a:r>
            <a:r>
              <a:rPr lang="en-US" dirty="0">
                <a:latin typeface="Maiandra GD" panose="020E0502030308020204" pitchFamily="34" charset="0"/>
              </a:rPr>
              <a:t>!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waliofanikiwa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hivi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leo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historia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mkubwa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zamani</a:t>
            </a:r>
            <a:r>
              <a:rPr lang="en-US" dirty="0">
                <a:latin typeface="Maiandra GD" panose="020E0502030308020204" pitchFamily="34" charset="0"/>
              </a:rPr>
              <a:t> (Ben Carson, </a:t>
            </a:r>
            <a:r>
              <a:rPr lang="en-US" dirty="0" err="1">
                <a:latin typeface="Maiandra GD" panose="020E0502030308020204" pitchFamily="34" charset="0"/>
              </a:rPr>
              <a:t>Samwel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Pipim</a:t>
            </a:r>
            <a:r>
              <a:rPr lang="en-US" dirty="0">
                <a:latin typeface="Maiandra GD" panose="020E0502030308020204" pitchFamily="34" charset="0"/>
              </a:rPr>
              <a:t>, Ellen White, </a:t>
            </a:r>
            <a:r>
              <a:rPr lang="en-US" dirty="0" err="1">
                <a:latin typeface="Maiandra GD" panose="020E0502030308020204" pitchFamily="34" charset="0"/>
              </a:rPr>
              <a:t>nk</a:t>
            </a:r>
            <a:r>
              <a:rPr lang="en-US" dirty="0">
                <a:latin typeface="Maiandra GD" panose="020E0502030308020204" pitchFamily="34" charset="0"/>
              </a:rPr>
              <a:t>.) Siri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furaha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nyingi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mkubwa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bali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ridhaa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toshelevu</a:t>
            </a:r>
            <a:r>
              <a:rPr lang="en-US" dirty="0">
                <a:latin typeface="Maiandra GD" panose="020E0502030308020204" pitchFamily="34" charset="0"/>
              </a:rPr>
              <a:t>) </a:t>
            </a:r>
            <a:r>
              <a:rPr lang="en-US" dirty="0" err="1">
                <a:latin typeface="Maiandra GD" panose="020E0502030308020204" pitchFamily="34" charset="0"/>
              </a:rPr>
              <a:t>yapatikanayo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kumtumaini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. Kama </a:t>
            </a:r>
            <a:r>
              <a:rPr lang="en-US" dirty="0" err="1">
                <a:latin typeface="Maiandra GD" panose="020E0502030308020204" pitchFamily="34" charset="0"/>
              </a:rPr>
              <a:t>tukijifunza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kuhesabu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baraka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mojamoja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tutagundua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ametupatia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zaidi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matajiri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wakubwa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ulimwengu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Hatuna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presha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hatuna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hofu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kusingiziwa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kesi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rushwa</a:t>
            </a:r>
            <a:r>
              <a:rPr lang="en-US" dirty="0">
                <a:latin typeface="Maiandra GD" panose="020E0502030308020204" pitchFamily="34" charset="0"/>
              </a:rPr>
              <a:t> au </a:t>
            </a:r>
            <a:r>
              <a:rPr lang="en-US" dirty="0" err="1">
                <a:latin typeface="Maiandra GD" panose="020E0502030308020204" pitchFamily="34" charset="0"/>
              </a:rPr>
              <a:t>wizi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hatuko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mazingira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hatarishi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elimu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imetuepusha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mbali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magonjwa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saratani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kisukari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UKIMWI.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CB5AA48-EA03-4D98-A48F-9FE892F07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latin typeface="Maiandra GD" panose="020E0502030308020204" pitchFamily="34" charset="0"/>
              </a:rPr>
              <a:t>Je</a:t>
            </a:r>
            <a:r>
              <a:rPr lang="en-US" sz="3000" b="1" dirty="0">
                <a:latin typeface="Maiandra GD" panose="020E0502030308020204" pitchFamily="34" charset="0"/>
              </a:rPr>
              <a:t>, </a:t>
            </a:r>
            <a:r>
              <a:rPr lang="en-US" sz="3000" b="1" dirty="0" err="1">
                <a:latin typeface="Maiandra GD" panose="020E0502030308020204" pitchFamily="34" charset="0"/>
              </a:rPr>
              <a:t>mbinu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gani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fanisi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za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kukabiliana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Umaskini</a:t>
            </a:r>
            <a:r>
              <a:rPr lang="en-US" sz="3000" b="1" dirty="0">
                <a:latin typeface="Maiandra GD" panose="020E0502030308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55596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D2A8-70ED-4EC1-B860-5EBBB47A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Tambua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Maana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Umaskini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Kukosa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mahitaji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msingi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chakula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malazi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mavazi</a:t>
            </a:r>
            <a:r>
              <a:rPr lang="en-US" dirty="0">
                <a:latin typeface="Maiandra GD" panose="020E0502030308020204" pitchFamily="34" charset="0"/>
              </a:rPr>
              <a:t>), </a:t>
            </a:r>
            <a:r>
              <a:rPr lang="en-US" dirty="0" err="1">
                <a:latin typeface="Maiandra GD" panose="020E0502030308020204" pitchFamily="34" charset="0"/>
              </a:rPr>
              <a:t>kukosa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kukupatia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anasa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starehe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nyumba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kifahari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gari</a:t>
            </a:r>
            <a:r>
              <a:rPr lang="en-US" dirty="0">
                <a:latin typeface="Maiandra GD" panose="020E0502030308020204" pitchFamily="34" charset="0"/>
              </a:rPr>
              <a:t> la </a:t>
            </a:r>
            <a:r>
              <a:rPr lang="en-US" dirty="0" err="1">
                <a:latin typeface="Maiandra GD" panose="020E0502030308020204" pitchFamily="34" charset="0"/>
              </a:rPr>
              <a:t>kisasa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kazi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mvuto</a:t>
            </a:r>
            <a:r>
              <a:rPr lang="en-US" dirty="0">
                <a:latin typeface="Maiandra GD" panose="020E0502030308020204" pitchFamily="34" charset="0"/>
              </a:rPr>
              <a:t>). </a:t>
            </a:r>
            <a:r>
              <a:rPr lang="en-US" dirty="0" err="1">
                <a:latin typeface="Maiandra GD" panose="020E0502030308020204" pitchFamily="34" charset="0"/>
              </a:rPr>
              <a:t>Je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gani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kinachopasa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kubeba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uzito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wote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yako</a:t>
            </a:r>
            <a:r>
              <a:rPr lang="en-US" dirty="0">
                <a:latin typeface="Maiandra GD" panose="020E0502030308020204" pitchFamily="34" charset="0"/>
              </a:rPr>
              <a:t>? </a:t>
            </a:r>
            <a:r>
              <a:rPr lang="en-US" dirty="0" err="1">
                <a:latin typeface="Maiandra GD" panose="020E0502030308020204" pitchFamily="34" charset="0"/>
              </a:rPr>
              <a:t>Wapo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ambao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kitu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lakini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hijiita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!</a:t>
            </a:r>
          </a:p>
          <a:p>
            <a:pPr marL="457200" indent="-457200">
              <a:buFont typeface="+mj-lt"/>
              <a:buAutoNum type="arabicPeriod" startAt="4"/>
            </a:pPr>
            <a:endParaRPr lang="en-US" dirty="0">
              <a:latin typeface="Maiandra GD" panose="020E050203030802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Rejea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katika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Historia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Yako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Tafuta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chanzo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chake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sababu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kimazingira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siasa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uchumi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nchi</a:t>
            </a:r>
            <a:r>
              <a:rPr lang="en-US" dirty="0">
                <a:latin typeface="Maiandra GD" panose="020E0502030308020204" pitchFamily="34" charset="0"/>
              </a:rPr>
              <a:t>/dunia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ujumla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mahusiano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nk</a:t>
            </a:r>
            <a:r>
              <a:rPr lang="en-US" dirty="0">
                <a:latin typeface="Maiandra GD" panose="020E0502030308020204" pitchFamily="34" charset="0"/>
              </a:rPr>
              <a:t>.) </a:t>
            </a:r>
            <a:r>
              <a:rPr lang="en-US" dirty="0" err="1">
                <a:latin typeface="Maiandra GD" panose="020E0502030308020204" pitchFamily="34" charset="0"/>
              </a:rPr>
              <a:t>Angalia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mahali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ulipowahi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kufanikiwa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zamani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Angalia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vikwazo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maendeleo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yako</a:t>
            </a:r>
            <a:r>
              <a:rPr lang="en-US" dirty="0">
                <a:latin typeface="Maiandra GD" panose="020E0502030308020204" pitchFamily="34" charset="0"/>
              </a:rPr>
              <a:t>. </a:t>
            </a:r>
          </a:p>
          <a:p>
            <a:pPr marL="457200" indent="-457200">
              <a:buFont typeface="+mj-lt"/>
              <a:buAutoNum type="arabicPeriod" startAt="4"/>
            </a:pPr>
            <a:endParaRPr lang="en-US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anose="020E050203030802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Shikilia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Ahadi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za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Maandiko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Kataa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kabisa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Kumb</a:t>
            </a:r>
            <a:r>
              <a:rPr lang="en-US" dirty="0">
                <a:latin typeface="Maiandra GD" panose="020E0502030308020204" pitchFamily="34" charset="0"/>
              </a:rPr>
              <a:t>. 28:13, 14; 8:18). </a:t>
            </a:r>
            <a:r>
              <a:rPr lang="en-US" dirty="0" err="1">
                <a:latin typeface="Maiandra GD" panose="020E0502030308020204" pitchFamily="34" charset="0"/>
              </a:rPr>
              <a:t>Kataa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kujiita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; kata </a:t>
            </a:r>
            <a:r>
              <a:rPr lang="en-US" dirty="0" err="1">
                <a:latin typeface="Maiandra GD" panose="020E0502030308020204" pitchFamily="34" charset="0"/>
              </a:rPr>
              <a:t>kuitwa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! </a:t>
            </a:r>
            <a:r>
              <a:rPr lang="en-US" dirty="0" err="1">
                <a:latin typeface="Maiandra GD" panose="020E0502030308020204" pitchFamily="34" charset="0"/>
              </a:rPr>
              <a:t>Amua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hutaendelea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kudumisha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mawazo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hayo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Inawezekana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ulizaliwa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mazingira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lakini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kuamua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tangu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kutodumu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hiyo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ametupatia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akili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nguvu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afya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uwezo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mvuto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koneksheni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fursa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mbalimbali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Tunapaswa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kuzitumia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kikamilifu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uaminifu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ajili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manufaa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yetu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wanadamu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wenzetu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Japo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kupitia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changamoto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fulani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lakini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neema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mrefu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njia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kutokea</a:t>
            </a:r>
            <a:r>
              <a:rPr lang="en-US" dirty="0">
                <a:latin typeface="Maiandra GD" panose="020E0502030308020204" pitchFamily="34" charset="0"/>
              </a:rPr>
              <a:t>. “</a:t>
            </a:r>
            <a:r>
              <a:rPr lang="en-US" dirty="0" err="1">
                <a:latin typeface="Maiandra GD" panose="020E0502030308020204" pitchFamily="34" charset="0"/>
              </a:rPr>
              <a:t>Maana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njozi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bado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wakati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ulioamriwa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inafanya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haraka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kuufikilia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mwisho</a:t>
            </a:r>
            <a:r>
              <a:rPr lang="en-US" dirty="0">
                <a:latin typeface="Maiandra GD" panose="020E0502030308020204" pitchFamily="34" charset="0"/>
              </a:rPr>
              <a:t> wake,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haitasema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uongo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ijapokawia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ingojee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haina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budi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kuja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haitakawia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Habakuki</a:t>
            </a:r>
            <a:r>
              <a:rPr lang="en-US" dirty="0">
                <a:latin typeface="Maiandra GD" panose="020E0502030308020204" pitchFamily="34" charset="0"/>
              </a:rPr>
              <a:t> 2:3.</a:t>
            </a:r>
          </a:p>
          <a:p>
            <a:pPr marL="457200" indent="-457200">
              <a:buFont typeface="+mj-lt"/>
              <a:buAutoNum type="arabicPeriod" startAt="4"/>
            </a:pPr>
            <a:endParaRPr lang="en-US" dirty="0">
              <a:latin typeface="Maiandra GD" panose="020E050203030802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94BC30E-A3D2-44EE-BF5B-351CEE32A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latin typeface="Maiandra GD" panose="020E0502030308020204" pitchFamily="34" charset="0"/>
              </a:rPr>
              <a:t>Je</a:t>
            </a:r>
            <a:r>
              <a:rPr lang="en-US" sz="3000" b="1" dirty="0">
                <a:latin typeface="Maiandra GD" panose="020E0502030308020204" pitchFamily="34" charset="0"/>
              </a:rPr>
              <a:t>, </a:t>
            </a:r>
            <a:r>
              <a:rPr lang="en-US" sz="3000" b="1" dirty="0" err="1">
                <a:latin typeface="Maiandra GD" panose="020E0502030308020204" pitchFamily="34" charset="0"/>
              </a:rPr>
              <a:t>mbinu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gani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fanisi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za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kukabiliana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Umaskini</a:t>
            </a:r>
            <a:r>
              <a:rPr lang="en-US" sz="3000" b="1" dirty="0">
                <a:latin typeface="Maiandra GD" panose="020E0502030308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372966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D2A8-70ED-4EC1-B860-5EBBB47A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Weka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Mikakati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Bora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Mafanikio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Tumia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vizuri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uangalifu</a:t>
            </a:r>
            <a:r>
              <a:rPr lang="en-US" dirty="0">
                <a:latin typeface="Maiandra GD" panose="020E0502030308020204" pitchFamily="34" charset="0"/>
              </a:rPr>
              <a:t> (</a:t>
            </a:r>
            <a:r>
              <a:rPr lang="en-US" dirty="0" err="1">
                <a:latin typeface="Maiandra GD" panose="020E0502030308020204" pitchFamily="34" charset="0"/>
              </a:rPr>
              <a:t>Waefeso</a:t>
            </a:r>
            <a:r>
              <a:rPr lang="en-US" dirty="0">
                <a:latin typeface="Maiandra GD" panose="020E0502030308020204" pitchFamily="34" charset="0"/>
              </a:rPr>
              <a:t> 5:16). </a:t>
            </a:r>
            <a:r>
              <a:rPr lang="en-US" dirty="0" err="1">
                <a:latin typeface="Maiandra GD" panose="020E0502030308020204" pitchFamily="34" charset="0"/>
              </a:rPr>
              <a:t>Andaa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orodha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mambo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kufanya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wakati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siku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mwezi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mwaka</a:t>
            </a:r>
            <a:r>
              <a:rPr lang="en-US" dirty="0">
                <a:latin typeface="Maiandra GD" panose="020E0502030308020204" pitchFamily="34" charset="0"/>
              </a:rPr>
              <a:t> au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kadhaa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miaka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mingi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yajayo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Andika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orodha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mambo au </a:t>
            </a:r>
            <a:r>
              <a:rPr lang="en-US" dirty="0" err="1">
                <a:latin typeface="Maiandra GD" panose="020E0502030308020204" pitchFamily="34" charset="0"/>
              </a:rPr>
              <a:t>shughuli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unazoweza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kufanya</a:t>
            </a:r>
            <a:r>
              <a:rPr lang="en-US" dirty="0">
                <a:latin typeface="Maiandra GD" panose="020E0502030308020204" pitchFamily="34" charset="0"/>
              </a:rPr>
              <a:t>. Anza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vitu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rahisi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hata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mambo </a:t>
            </a:r>
            <a:r>
              <a:rPr lang="en-US" dirty="0" err="1">
                <a:latin typeface="Maiandra GD" panose="020E0502030308020204" pitchFamily="34" charset="0"/>
              </a:rPr>
              <a:t>madogo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kiasi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gani</a:t>
            </a:r>
            <a:r>
              <a:rPr lang="en-US" dirty="0">
                <a:latin typeface="Maiandra GD" panose="020E0502030308020204" pitchFamily="34" charset="0"/>
              </a:rPr>
              <a:t>. Ellen White, </a:t>
            </a:r>
            <a:r>
              <a:rPr lang="en-US" dirty="0" err="1">
                <a:latin typeface="Maiandra GD" panose="020E0502030308020204" pitchFamily="34" charset="0"/>
              </a:rPr>
              <a:t>baada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kutoka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kwenye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njozi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alimwambia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mumewe</a:t>
            </a:r>
            <a:r>
              <a:rPr lang="en-US" dirty="0">
                <a:latin typeface="Maiandra GD" panose="020E0502030308020204" pitchFamily="34" charset="0"/>
              </a:rPr>
              <a:t>, “</a:t>
            </a:r>
            <a:r>
              <a:rPr lang="en-US" dirty="0" err="1">
                <a:latin typeface="Maiandra GD" panose="020E0502030308020204" pitchFamily="34" charset="0"/>
              </a:rPr>
              <a:t>Ninao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ujumbe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ajili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yako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Lazima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uanze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kuchapisha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makala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fulani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ndogo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kuipeleka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Hebu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ndogo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mwanzoni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lakini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wanaposoma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watakutumia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fedha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itakayokuwezesha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kuchapishia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itakuwa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mafanikio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kuanzia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ile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kwanza. </a:t>
            </a:r>
            <a:r>
              <a:rPr lang="en-US" dirty="0" err="1">
                <a:latin typeface="Maiandra GD" panose="020E0502030308020204" pitchFamily="34" charset="0"/>
              </a:rPr>
              <a:t>Tangu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mwanzo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mdogo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ilioneshwa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mkondo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nuru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uliokwenda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bayana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ulimwenguni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kote</a:t>
            </a:r>
            <a:r>
              <a:rPr lang="en-US" dirty="0">
                <a:latin typeface="Maiandra GD" panose="020E0502030308020204" pitchFamily="34" charset="0"/>
              </a:rPr>
              <a:t>” (LS 125.2).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Jifunze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Kanuni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Mbili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: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Bidii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na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Uwekevu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Rejea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Mithali</a:t>
            </a:r>
            <a:r>
              <a:rPr lang="en-US" dirty="0">
                <a:latin typeface="Maiandra GD" panose="020E0502030308020204" pitchFamily="34" charset="0"/>
              </a:rPr>
              <a:t> 24:30-34. “</a:t>
            </a:r>
            <a:r>
              <a:rPr lang="en-US" dirty="0" err="1">
                <a:latin typeface="Maiandra GD" panose="020E0502030308020204" pitchFamily="34" charset="0"/>
              </a:rPr>
              <a:t>Tazama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mkulima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hungoja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mazao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nchi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yaliyo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thamani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huvumilia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ajili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yatakapopata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mvua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kwanza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mwisho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Yakobo</a:t>
            </a:r>
            <a:r>
              <a:rPr lang="en-US" dirty="0">
                <a:latin typeface="Maiandra GD" panose="020E0502030308020204" pitchFamily="34" charset="0"/>
              </a:rPr>
              <a:t> 5:7. “</a:t>
            </a:r>
            <a:r>
              <a:rPr lang="en-US" dirty="0" err="1">
                <a:latin typeface="Maiandra GD" panose="020E0502030308020204" pitchFamily="34" charset="0"/>
              </a:rPr>
              <a:t>Wapandao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machozi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Watavuna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kelele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furaha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Ingawa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mtu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anakwenda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zake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akilia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Azichukuapo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mbegu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kupanda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Hakika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atarudi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kelele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za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furaha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Aichukuapo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miganda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yake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Zaburi</a:t>
            </a:r>
            <a:r>
              <a:rPr lang="en-US" dirty="0">
                <a:latin typeface="Maiandra GD" panose="020E0502030308020204" pitchFamily="34" charset="0"/>
              </a:rPr>
              <a:t> 126:5, 6. “…</a:t>
            </a:r>
            <a:r>
              <a:rPr lang="en-US" dirty="0" err="1">
                <a:latin typeface="Maiandra GD" panose="020E0502030308020204" pitchFamily="34" charset="0"/>
              </a:rPr>
              <a:t>jiwekeeni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hazina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mbinguni</a:t>
            </a:r>
            <a:r>
              <a:rPr lang="en-US" dirty="0">
                <a:latin typeface="Maiandra GD" panose="020E0502030308020204" pitchFamily="34" charset="0"/>
              </a:rPr>
              <a:t>” (</a:t>
            </a:r>
            <a:r>
              <a:rPr lang="en-US" dirty="0" err="1">
                <a:latin typeface="Maiandra GD" panose="020E0502030308020204" pitchFamily="34" charset="0"/>
              </a:rPr>
              <a:t>Mathayo</a:t>
            </a:r>
            <a:r>
              <a:rPr lang="en-US" dirty="0">
                <a:latin typeface="Maiandra GD" panose="020E0502030308020204" pitchFamily="34" charset="0"/>
              </a:rPr>
              <a:t> 6:20). </a:t>
            </a:r>
          </a:p>
          <a:p>
            <a:pPr marL="457200" indent="-457200">
              <a:buFont typeface="+mj-lt"/>
              <a:buAutoNum type="arabicPeriod" startAt="7"/>
            </a:pPr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DFC27CB-D9BF-46F4-9535-AB86686F5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latin typeface="Maiandra GD" panose="020E0502030308020204" pitchFamily="34" charset="0"/>
              </a:rPr>
              <a:t>Je</a:t>
            </a:r>
            <a:r>
              <a:rPr lang="en-US" sz="3000" b="1" dirty="0">
                <a:latin typeface="Maiandra GD" panose="020E0502030308020204" pitchFamily="34" charset="0"/>
              </a:rPr>
              <a:t>, </a:t>
            </a:r>
            <a:r>
              <a:rPr lang="en-US" sz="3000" b="1" dirty="0" err="1">
                <a:latin typeface="Maiandra GD" panose="020E0502030308020204" pitchFamily="34" charset="0"/>
              </a:rPr>
              <a:t>mbinu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gani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fanisi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za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kukabiliana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Umaskini</a:t>
            </a:r>
            <a:r>
              <a:rPr lang="en-US" sz="3000" b="1" dirty="0">
                <a:latin typeface="Maiandra GD" panose="020E0502030308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92768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ED2A8-70ED-4EC1-B860-5EBBB47AB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9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Chagua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Kuishi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Maisha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Rahisi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na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Adilifu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 </a:t>
            </a:r>
            <a:r>
              <a:rPr lang="en-US" dirty="0">
                <a:latin typeface="Maiandra GD" panose="020E0502030308020204" pitchFamily="34" charset="0"/>
              </a:rPr>
              <a:t>“1 </a:t>
            </a:r>
            <a:r>
              <a:rPr lang="en-US" dirty="0" err="1">
                <a:latin typeface="Maiandra GD" panose="020E0502030308020204" pitchFamily="34" charset="0"/>
              </a:rPr>
              <a:t>Heri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kuchagua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jina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jema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kuliko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nyingi</a:t>
            </a:r>
            <a:r>
              <a:rPr lang="en-US" dirty="0">
                <a:latin typeface="Maiandra GD" panose="020E0502030308020204" pitchFamily="34" charset="0"/>
              </a:rPr>
              <a:t>; Na </a:t>
            </a:r>
            <a:r>
              <a:rPr lang="en-US" dirty="0" err="1">
                <a:latin typeface="Maiandra GD" panose="020E0502030308020204" pitchFamily="34" charset="0"/>
              </a:rPr>
              <a:t>neema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kuliko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fedha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dhahabu</a:t>
            </a:r>
            <a:r>
              <a:rPr lang="en-US" dirty="0">
                <a:latin typeface="Maiandra GD" panose="020E0502030308020204" pitchFamily="34" charset="0"/>
              </a:rPr>
              <a:t>. 2 Tajiri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hukutana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pamoja</a:t>
            </a:r>
            <a:r>
              <a:rPr lang="en-US" dirty="0">
                <a:latin typeface="Maiandra GD" panose="020E0502030308020204" pitchFamily="34" charset="0"/>
              </a:rPr>
              <a:t>; Bwana </a:t>
            </a:r>
            <a:r>
              <a:rPr lang="en-US" dirty="0" err="1">
                <a:latin typeface="Maiandra GD" panose="020E0502030308020204" pitchFamily="34" charset="0"/>
              </a:rPr>
              <a:t>ndiye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aliyewaumba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wote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wawili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Mithali</a:t>
            </a:r>
            <a:r>
              <a:rPr lang="en-US" dirty="0">
                <a:latin typeface="Maiandra GD" panose="020E0502030308020204" pitchFamily="34" charset="0"/>
              </a:rPr>
              <a:t> 22. “Mambo </a:t>
            </a:r>
            <a:r>
              <a:rPr lang="en-US" dirty="0" err="1">
                <a:latin typeface="Maiandra GD" panose="020E0502030308020204" pitchFamily="34" charset="0"/>
              </a:rPr>
              <a:t>haya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mawili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nimekuomba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Usininyime</a:t>
            </a:r>
            <a:r>
              <a:rPr lang="en-US" dirty="0">
                <a:latin typeface="Maiandra GD" panose="020E0502030308020204" pitchFamily="34" charset="0"/>
              </a:rPr>
              <a:t> matatu </a:t>
            </a:r>
            <a:r>
              <a:rPr lang="en-US" dirty="0" err="1">
                <a:latin typeface="Maiandra GD" panose="020E0502030308020204" pitchFamily="34" charset="0"/>
              </a:rPr>
              <a:t>kabla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sijafa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Uniondolee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ubatili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uongo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Usinipe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utajiri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Unilishe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chakula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kilicho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kadiri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yangu</a:t>
            </a:r>
            <a:r>
              <a:rPr lang="en-US" dirty="0">
                <a:latin typeface="Maiandra GD" panose="020E0502030308020204" pitchFamily="34" charset="0"/>
              </a:rPr>
              <a:t>. </a:t>
            </a:r>
            <a:r>
              <a:rPr lang="en-US" dirty="0" err="1">
                <a:latin typeface="Maiandra GD" panose="020E0502030308020204" pitchFamily="34" charset="0"/>
              </a:rPr>
              <a:t>Nisije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nikashiba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nikakukana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Nikasema</a:t>
            </a:r>
            <a:r>
              <a:rPr lang="en-US" dirty="0">
                <a:latin typeface="Maiandra GD" panose="020E0502030308020204" pitchFamily="34" charset="0"/>
              </a:rPr>
              <a:t>, Bwana </a:t>
            </a:r>
            <a:r>
              <a:rPr lang="en-US" dirty="0" err="1">
                <a:latin typeface="Maiandra GD" panose="020E0502030308020204" pitchFamily="34" charset="0"/>
              </a:rPr>
              <a:t>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nani</a:t>
            </a:r>
            <a:r>
              <a:rPr lang="en-US" dirty="0">
                <a:latin typeface="Maiandra GD" panose="020E0502030308020204" pitchFamily="34" charset="0"/>
              </a:rPr>
              <a:t>? Wala </a:t>
            </a:r>
            <a:r>
              <a:rPr lang="en-US" dirty="0" err="1">
                <a:latin typeface="Maiandra GD" panose="020E0502030308020204" pitchFamily="34" charset="0"/>
              </a:rPr>
              <a:t>nisiwe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maskini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sana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nikaiba</a:t>
            </a:r>
            <a:r>
              <a:rPr lang="en-US" dirty="0">
                <a:latin typeface="Maiandra GD" panose="020E0502030308020204" pitchFamily="34" charset="0"/>
              </a:rPr>
              <a:t>, Na </a:t>
            </a:r>
            <a:r>
              <a:rPr lang="en-US" dirty="0" err="1">
                <a:latin typeface="Maiandra GD" panose="020E0502030308020204" pitchFamily="34" charset="0"/>
              </a:rPr>
              <a:t>kulitaja</a:t>
            </a:r>
            <a:r>
              <a:rPr lang="en-US" dirty="0">
                <a:latin typeface="Maiandra GD" panose="020E0502030308020204" pitchFamily="34" charset="0"/>
              </a:rPr>
              <a:t> bure </a:t>
            </a:r>
            <a:r>
              <a:rPr lang="en-US" dirty="0" err="1">
                <a:latin typeface="Maiandra GD" panose="020E0502030308020204" pitchFamily="34" charset="0"/>
              </a:rPr>
              <a:t>jina</a:t>
            </a:r>
            <a:r>
              <a:rPr lang="en-US" dirty="0">
                <a:latin typeface="Maiandra GD" panose="020E0502030308020204" pitchFamily="34" charset="0"/>
              </a:rPr>
              <a:t> la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wangu</a:t>
            </a:r>
            <a:r>
              <a:rPr lang="en-US" dirty="0">
                <a:latin typeface="Maiandra GD" panose="020E0502030308020204" pitchFamily="34" charset="0"/>
              </a:rPr>
              <a:t>.” </a:t>
            </a:r>
            <a:r>
              <a:rPr lang="en-US" dirty="0" err="1">
                <a:latin typeface="Maiandra GD" panose="020E0502030308020204" pitchFamily="34" charset="0"/>
              </a:rPr>
              <a:t>Mithali</a:t>
            </a:r>
            <a:r>
              <a:rPr lang="en-US" dirty="0">
                <a:latin typeface="Maiandra GD" panose="020E0502030308020204" pitchFamily="34" charset="0"/>
              </a:rPr>
              <a:t> 30:7-9. </a:t>
            </a:r>
          </a:p>
          <a:p>
            <a:pPr marL="457200" indent="-457200">
              <a:buFont typeface="+mj-lt"/>
              <a:buAutoNum type="arabicPeriod" startAt="9"/>
            </a:pPr>
            <a:endParaRPr lang="en-US" dirty="0">
              <a:latin typeface="Maiandra GD" panose="020E0502030308020204" pitchFamily="34" charset="0"/>
            </a:endParaRPr>
          </a:p>
          <a:p>
            <a:pPr marL="457200" indent="-457200">
              <a:buFont typeface="+mj-lt"/>
              <a:buAutoNum type="arabicPeriod" startAt="9"/>
            </a:pP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Mkumbuke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Muumba</a:t>
            </a:r>
            <a:r>
              <a:rPr lang="en-US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Wako. </a:t>
            </a:r>
            <a:r>
              <a:rPr lang="en-US" dirty="0">
                <a:latin typeface="Maiandra GD" panose="020E0502030308020204" pitchFamily="34" charset="0"/>
              </a:rPr>
              <a:t>“</a:t>
            </a:r>
            <a:r>
              <a:rPr lang="en-US" dirty="0" err="1">
                <a:latin typeface="Maiandra GD" panose="020E0502030308020204" pitchFamily="34" charset="0"/>
              </a:rPr>
              <a:t>Yakobo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akaweka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nadhiri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akisema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akiwa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pamoja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nami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akinilinda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njia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niiendeayo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kunipa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chakula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nile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nguo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nivae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nami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nikirudi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amani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nyumbani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kwa</a:t>
            </a:r>
            <a:r>
              <a:rPr lang="en-US" dirty="0">
                <a:latin typeface="Maiandra GD" panose="020E0502030308020204" pitchFamily="34" charset="0"/>
              </a:rPr>
              <a:t> baba </a:t>
            </a:r>
            <a:r>
              <a:rPr lang="en-US" dirty="0" err="1">
                <a:latin typeface="Maiandra GD" panose="020E0502030308020204" pitchFamily="34" charset="0"/>
              </a:rPr>
              <a:t>yangu</a:t>
            </a:r>
            <a:r>
              <a:rPr lang="en-US" dirty="0">
                <a:latin typeface="Maiandra GD" panose="020E0502030308020204" pitchFamily="34" charset="0"/>
              </a:rPr>
              <a:t>, </a:t>
            </a:r>
            <a:r>
              <a:rPr lang="en-US" dirty="0" err="1">
                <a:latin typeface="Maiandra GD" panose="020E0502030308020204" pitchFamily="34" charset="0"/>
              </a:rPr>
              <a:t>ndipo</a:t>
            </a:r>
            <a:r>
              <a:rPr lang="en-US" dirty="0">
                <a:latin typeface="Maiandra GD" panose="020E0502030308020204" pitchFamily="34" charset="0"/>
              </a:rPr>
              <a:t> Bwana </a:t>
            </a:r>
            <a:r>
              <a:rPr lang="en-US" dirty="0" err="1">
                <a:latin typeface="Maiandra GD" panose="020E0502030308020204" pitchFamily="34" charset="0"/>
              </a:rPr>
              <a:t>atakuwa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wangu</a:t>
            </a:r>
            <a:r>
              <a:rPr lang="en-US" dirty="0">
                <a:latin typeface="Maiandra GD" panose="020E0502030308020204" pitchFamily="34" charset="0"/>
              </a:rPr>
              <a:t>. Na </a:t>
            </a:r>
            <a:r>
              <a:rPr lang="en-US" dirty="0" err="1">
                <a:latin typeface="Maiandra GD" panose="020E0502030308020204" pitchFamily="34" charset="0"/>
              </a:rPr>
              <a:t>jiwe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hili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nililolisimamisha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kama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nguzo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litakuwa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nyumba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ya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Mungu</a:t>
            </a:r>
            <a:r>
              <a:rPr lang="en-US" dirty="0">
                <a:latin typeface="Maiandra GD" panose="020E0502030308020204" pitchFamily="34" charset="0"/>
              </a:rPr>
              <a:t>; </a:t>
            </a:r>
            <a:r>
              <a:rPr lang="en-US" dirty="0" err="1">
                <a:latin typeface="Maiandra GD" panose="020E0502030308020204" pitchFamily="34" charset="0"/>
              </a:rPr>
              <a:t>na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katika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kila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utakalonipa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hakika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nitakutolea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wewe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sehemu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ya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kumi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iandra GD" panose="020E0502030308020204" pitchFamily="34" charset="0"/>
              </a:rPr>
              <a:t>.”</a:t>
            </a:r>
            <a:r>
              <a:rPr lang="en-US" dirty="0">
                <a:latin typeface="Maiandra GD" panose="020E0502030308020204" pitchFamily="34" charset="0"/>
              </a:rPr>
              <a:t> </a:t>
            </a:r>
            <a:r>
              <a:rPr lang="en-US" dirty="0" err="1">
                <a:latin typeface="Maiandra GD" panose="020E0502030308020204" pitchFamily="34" charset="0"/>
              </a:rPr>
              <a:t>Mwanzo</a:t>
            </a:r>
            <a:r>
              <a:rPr lang="en-US" dirty="0">
                <a:latin typeface="Maiandra GD" panose="020E0502030308020204" pitchFamily="34" charset="0"/>
              </a:rPr>
              <a:t> 28:20-22. Malaki 3; </a:t>
            </a:r>
            <a:r>
              <a:rPr lang="en-US" dirty="0" err="1">
                <a:latin typeface="Maiandra GD" panose="020E0502030308020204" pitchFamily="34" charset="0"/>
              </a:rPr>
              <a:t>Mithali</a:t>
            </a:r>
            <a:r>
              <a:rPr lang="en-US" dirty="0">
                <a:latin typeface="Maiandra GD" panose="020E0502030308020204" pitchFamily="34" charset="0"/>
              </a:rPr>
              <a:t> 3:9, 10. </a:t>
            </a:r>
          </a:p>
          <a:p>
            <a:pPr marL="457200" indent="-457200">
              <a:buFont typeface="+mj-lt"/>
              <a:buAutoNum type="arabicPeriod" startAt="9"/>
            </a:pPr>
            <a:endParaRPr lang="en-US" dirty="0">
              <a:latin typeface="Maiandra GD" panose="020E0502030308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49DE4C-889F-40BD-BD87-3711F51EB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>
            <a:normAutofit/>
          </a:bodyPr>
          <a:lstStyle/>
          <a:p>
            <a:r>
              <a:rPr lang="en-US" sz="3000" b="1" dirty="0" err="1">
                <a:latin typeface="Maiandra GD" panose="020E0502030308020204" pitchFamily="34" charset="0"/>
              </a:rPr>
              <a:t>Je</a:t>
            </a:r>
            <a:r>
              <a:rPr lang="en-US" sz="3000" b="1" dirty="0">
                <a:latin typeface="Maiandra GD" panose="020E0502030308020204" pitchFamily="34" charset="0"/>
              </a:rPr>
              <a:t>, </a:t>
            </a:r>
            <a:r>
              <a:rPr lang="en-US" sz="3000" b="1" dirty="0" err="1">
                <a:latin typeface="Maiandra GD" panose="020E0502030308020204" pitchFamily="34" charset="0"/>
              </a:rPr>
              <a:t>mbinu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gani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fanisi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za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kukabiliana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na</a:t>
            </a:r>
            <a:r>
              <a:rPr lang="en-US" sz="3000" b="1" dirty="0">
                <a:latin typeface="Maiandra GD" panose="020E0502030308020204" pitchFamily="34" charset="0"/>
              </a:rPr>
              <a:t> </a:t>
            </a:r>
            <a:r>
              <a:rPr lang="en-US" sz="3000" b="1" dirty="0" err="1">
                <a:latin typeface="Maiandra GD" panose="020E0502030308020204" pitchFamily="34" charset="0"/>
              </a:rPr>
              <a:t>Umaskini</a:t>
            </a:r>
            <a:r>
              <a:rPr lang="en-US" sz="3000" b="1" dirty="0">
                <a:latin typeface="Maiandra GD" panose="020E0502030308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12296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50872</TotalTime>
  <Words>2383</Words>
  <Application>Microsoft Office PowerPoint</Application>
  <PresentationFormat>On-screen Show (4:3)</PresentationFormat>
  <Paragraphs>52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Constantia</vt:lpstr>
      <vt:lpstr>Maiandra GD</vt:lpstr>
      <vt:lpstr>Wingdings 2</vt:lpstr>
      <vt:lpstr>Flow</vt:lpstr>
      <vt:lpstr>Umaskini  &amp;  Tiba Yake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Takwimu Zikoje?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Sababu, Viashiria na Athari za Umaskini</vt:lpstr>
      <vt:lpstr>Mtazamo wa Biblia Kuhusu Umaskini/Utajiri</vt:lpstr>
      <vt:lpstr>Baadhi ya Watu Matajiri kwenye Biblia…</vt:lpstr>
      <vt:lpstr>Baadhi ya Watu Matajiri kwenye Biblia…</vt:lpstr>
      <vt:lpstr>Kukabiliana na Umaskini</vt:lpstr>
      <vt:lpstr>Je, mbinu gani fanisi za kukabiliana na Umaskini?</vt:lpstr>
      <vt:lpstr>Je, mbinu gani fanisi za kukabiliana na Umaskini?</vt:lpstr>
      <vt:lpstr>Je, mbinu gani fanisi za kukabiliana na Umaskini?</vt:lpstr>
      <vt:lpstr>Je, mbinu gani fanisi za kukabiliana na Umaskini?</vt:lpstr>
      <vt:lpstr>Je, mbinu gani fanisi za kukabiliana na Umaskini?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KENEDY ZEPHANIA</dc:creator>
  <cp:lastModifiedBy>Pr Kennedy</cp:lastModifiedBy>
  <cp:revision>1377</cp:revision>
  <dcterms:created xsi:type="dcterms:W3CDTF">2017-02-18T17:39:12Z</dcterms:created>
  <dcterms:modified xsi:type="dcterms:W3CDTF">2017-07-17T03:29:07Z</dcterms:modified>
</cp:coreProperties>
</file>