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8" r:id="rId2"/>
  </p:sldIdLst>
  <p:sldSz cx="32399288" cy="43200638"/>
  <p:notesSz cx="6797675" cy="9926638"/>
  <p:defaultTextStyle>
    <a:defPPr>
      <a:defRPr lang="et-EE"/>
    </a:defPPr>
    <a:lvl1pPr marL="0" algn="l" defTabSz="3628796" rtl="0" eaLnBrk="1" latinLnBrk="0" hangingPunct="1">
      <a:defRPr sz="7143" kern="1200">
        <a:solidFill>
          <a:schemeClr val="tx1"/>
        </a:solidFill>
        <a:latin typeface="+mn-lt"/>
        <a:ea typeface="+mn-ea"/>
        <a:cs typeface="+mn-cs"/>
      </a:defRPr>
    </a:lvl1pPr>
    <a:lvl2pPr marL="1814398" algn="l" defTabSz="3628796" rtl="0" eaLnBrk="1" latinLnBrk="0" hangingPunct="1">
      <a:defRPr sz="7143" kern="1200">
        <a:solidFill>
          <a:schemeClr val="tx1"/>
        </a:solidFill>
        <a:latin typeface="+mn-lt"/>
        <a:ea typeface="+mn-ea"/>
        <a:cs typeface="+mn-cs"/>
      </a:defRPr>
    </a:lvl2pPr>
    <a:lvl3pPr marL="3628796" algn="l" defTabSz="3628796" rtl="0" eaLnBrk="1" latinLnBrk="0" hangingPunct="1">
      <a:defRPr sz="7143" kern="1200">
        <a:solidFill>
          <a:schemeClr val="tx1"/>
        </a:solidFill>
        <a:latin typeface="+mn-lt"/>
        <a:ea typeface="+mn-ea"/>
        <a:cs typeface="+mn-cs"/>
      </a:defRPr>
    </a:lvl3pPr>
    <a:lvl4pPr marL="5443195" algn="l" defTabSz="3628796" rtl="0" eaLnBrk="1" latinLnBrk="0" hangingPunct="1">
      <a:defRPr sz="7143" kern="1200">
        <a:solidFill>
          <a:schemeClr val="tx1"/>
        </a:solidFill>
        <a:latin typeface="+mn-lt"/>
        <a:ea typeface="+mn-ea"/>
        <a:cs typeface="+mn-cs"/>
      </a:defRPr>
    </a:lvl4pPr>
    <a:lvl5pPr marL="7257593" algn="l" defTabSz="3628796" rtl="0" eaLnBrk="1" latinLnBrk="0" hangingPunct="1">
      <a:defRPr sz="7143" kern="1200">
        <a:solidFill>
          <a:schemeClr val="tx1"/>
        </a:solidFill>
        <a:latin typeface="+mn-lt"/>
        <a:ea typeface="+mn-ea"/>
        <a:cs typeface="+mn-cs"/>
      </a:defRPr>
    </a:lvl5pPr>
    <a:lvl6pPr marL="9071991" algn="l" defTabSz="3628796" rtl="0" eaLnBrk="1" latinLnBrk="0" hangingPunct="1">
      <a:defRPr sz="7143" kern="1200">
        <a:solidFill>
          <a:schemeClr val="tx1"/>
        </a:solidFill>
        <a:latin typeface="+mn-lt"/>
        <a:ea typeface="+mn-ea"/>
        <a:cs typeface="+mn-cs"/>
      </a:defRPr>
    </a:lvl6pPr>
    <a:lvl7pPr marL="10886389" algn="l" defTabSz="3628796" rtl="0" eaLnBrk="1" latinLnBrk="0" hangingPunct="1">
      <a:defRPr sz="7143" kern="1200">
        <a:solidFill>
          <a:schemeClr val="tx1"/>
        </a:solidFill>
        <a:latin typeface="+mn-lt"/>
        <a:ea typeface="+mn-ea"/>
        <a:cs typeface="+mn-cs"/>
      </a:defRPr>
    </a:lvl7pPr>
    <a:lvl8pPr marL="12700787" algn="l" defTabSz="3628796" rtl="0" eaLnBrk="1" latinLnBrk="0" hangingPunct="1">
      <a:defRPr sz="7143" kern="1200">
        <a:solidFill>
          <a:schemeClr val="tx1"/>
        </a:solidFill>
        <a:latin typeface="+mn-lt"/>
        <a:ea typeface="+mn-ea"/>
        <a:cs typeface="+mn-cs"/>
      </a:defRPr>
    </a:lvl8pPr>
    <a:lvl9pPr marL="14515186" algn="l" defTabSz="3628796" rtl="0" eaLnBrk="1" latinLnBrk="0" hangingPunct="1">
      <a:defRPr sz="7143"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 d="100"/>
          <a:sy n="10" d="100"/>
        </p:scale>
        <p:origin x="-2370" y="-156"/>
      </p:cViewPr>
      <p:guideLst>
        <p:guide orient="horz" pos="13606"/>
        <p:guide pos="10204"/>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25" name="Group 24"/>
          <p:cNvGrpSpPr/>
          <p:nvPr/>
        </p:nvGrpSpPr>
        <p:grpSpPr>
          <a:xfrm>
            <a:off x="719984" y="3"/>
            <a:ext cx="13387206" cy="43200644"/>
            <a:chOff x="203200" y="0"/>
            <a:chExt cx="3778250" cy="6858001"/>
          </a:xfrm>
        </p:grpSpPr>
        <p:sp>
          <p:nvSpPr>
            <p:cNvPr id="14" name="Freeform 6"/>
            <p:cNvSpPr/>
            <p:nvPr/>
          </p:nvSpPr>
          <p:spPr bwMode="auto">
            <a:xfrm>
              <a:off x="641350" y="0"/>
              <a:ext cx="1365250" cy="3971925"/>
            </a:xfrm>
            <a:custGeom>
              <a:avLst/>
              <a:gdLst/>
              <a:ahLst/>
              <a:cxnLst/>
              <a:rect l="0" t="0" r="r" b="b"/>
              <a:pathLst>
                <a:path w="860" h="2502">
                  <a:moveTo>
                    <a:pt x="0" y="2445"/>
                  </a:moveTo>
                  <a:lnTo>
                    <a:pt x="228" y="2502"/>
                  </a:lnTo>
                  <a:lnTo>
                    <a:pt x="860" y="0"/>
                  </a:lnTo>
                  <a:lnTo>
                    <a:pt x="620" y="0"/>
                  </a:lnTo>
                  <a:lnTo>
                    <a:pt x="0" y="2445"/>
                  </a:lnTo>
                  <a:close/>
                </a:path>
              </a:pathLst>
            </a:custGeom>
            <a:solidFill>
              <a:schemeClr val="accent1"/>
            </a:solidFill>
            <a:ln>
              <a:noFill/>
            </a:ln>
          </p:spPr>
        </p:sp>
        <p:sp>
          <p:nvSpPr>
            <p:cNvPr id="15" name="Freeform 7"/>
            <p:cNvSpPr/>
            <p:nvPr/>
          </p:nvSpPr>
          <p:spPr bwMode="auto">
            <a:xfrm>
              <a:off x="203200" y="0"/>
              <a:ext cx="1336675" cy="3862388"/>
            </a:xfrm>
            <a:custGeom>
              <a:avLst/>
              <a:gdLst/>
              <a:ahLst/>
              <a:cxnLst/>
              <a:rect l="0" t="0" r="r" b="b"/>
              <a:pathLst>
                <a:path w="842" h="2433">
                  <a:moveTo>
                    <a:pt x="842" y="0"/>
                  </a:moveTo>
                  <a:lnTo>
                    <a:pt x="602" y="0"/>
                  </a:lnTo>
                  <a:lnTo>
                    <a:pt x="0" y="2376"/>
                  </a:lnTo>
                  <a:lnTo>
                    <a:pt x="228" y="2433"/>
                  </a:lnTo>
                  <a:lnTo>
                    <a:pt x="842" y="0"/>
                  </a:lnTo>
                  <a:close/>
                </a:path>
              </a:pathLst>
            </a:custGeom>
            <a:solidFill>
              <a:schemeClr val="tx1">
                <a:lumMod val="65000"/>
                <a:lumOff val="35000"/>
              </a:schemeClr>
            </a:solidFill>
            <a:ln>
              <a:noFill/>
            </a:ln>
          </p:spPr>
        </p:sp>
        <p:sp>
          <p:nvSpPr>
            <p:cNvPr id="16" name="Freeform 8"/>
            <p:cNvSpPr/>
            <p:nvPr/>
          </p:nvSpPr>
          <p:spPr bwMode="auto">
            <a:xfrm>
              <a:off x="207963" y="3776663"/>
              <a:ext cx="1936750" cy="3081338"/>
            </a:xfrm>
            <a:custGeom>
              <a:avLst/>
              <a:gdLst/>
              <a:ahLst/>
              <a:cxnLst/>
              <a:rect l="0" t="0" r="r" b="b"/>
              <a:pathLst>
                <a:path w="1220" h="1941">
                  <a:moveTo>
                    <a:pt x="0" y="0"/>
                  </a:moveTo>
                  <a:lnTo>
                    <a:pt x="1166" y="1941"/>
                  </a:lnTo>
                  <a:lnTo>
                    <a:pt x="1220" y="1941"/>
                  </a:lnTo>
                  <a:lnTo>
                    <a:pt x="0" y="0"/>
                  </a:lnTo>
                  <a:close/>
                </a:path>
              </a:pathLst>
            </a:custGeom>
            <a:solidFill>
              <a:schemeClr val="tx1">
                <a:lumMod val="85000"/>
                <a:lumOff val="15000"/>
              </a:schemeClr>
            </a:solidFill>
            <a:ln>
              <a:noFill/>
            </a:ln>
          </p:spPr>
        </p:sp>
        <p:sp>
          <p:nvSpPr>
            <p:cNvPr id="20" name="Freeform 9"/>
            <p:cNvSpPr/>
            <p:nvPr/>
          </p:nvSpPr>
          <p:spPr bwMode="auto">
            <a:xfrm>
              <a:off x="646113" y="3886200"/>
              <a:ext cx="2373313" cy="2971800"/>
            </a:xfrm>
            <a:custGeom>
              <a:avLst/>
              <a:gdLst/>
              <a:ahLst/>
              <a:cxnLst/>
              <a:rect l="0" t="0" r="r" b="b"/>
              <a:pathLst>
                <a:path w="1495" h="1872">
                  <a:moveTo>
                    <a:pt x="1495" y="1872"/>
                  </a:moveTo>
                  <a:lnTo>
                    <a:pt x="0" y="0"/>
                  </a:lnTo>
                  <a:lnTo>
                    <a:pt x="1442" y="1872"/>
                  </a:lnTo>
                  <a:lnTo>
                    <a:pt x="1495" y="1872"/>
                  </a:lnTo>
                  <a:close/>
                </a:path>
              </a:pathLst>
            </a:custGeom>
            <a:solidFill>
              <a:schemeClr val="accent1">
                <a:lumMod val="50000"/>
              </a:schemeClr>
            </a:solidFill>
            <a:ln>
              <a:noFill/>
            </a:ln>
          </p:spPr>
        </p:sp>
        <p:sp>
          <p:nvSpPr>
            <p:cNvPr id="21" name="Freeform 10"/>
            <p:cNvSpPr/>
            <p:nvPr/>
          </p:nvSpPr>
          <p:spPr bwMode="auto">
            <a:xfrm>
              <a:off x="641350" y="3881438"/>
              <a:ext cx="3340100" cy="2976563"/>
            </a:xfrm>
            <a:custGeom>
              <a:avLst/>
              <a:gdLst/>
              <a:ahLst/>
              <a:cxnLst/>
              <a:rect l="0" t="0" r="r" b="b"/>
              <a:pathLst>
                <a:path w="2104" h="1875">
                  <a:moveTo>
                    <a:pt x="0" y="0"/>
                  </a:moveTo>
                  <a:lnTo>
                    <a:pt x="3" y="3"/>
                  </a:lnTo>
                  <a:lnTo>
                    <a:pt x="1498" y="1875"/>
                  </a:lnTo>
                  <a:lnTo>
                    <a:pt x="2104" y="1875"/>
                  </a:lnTo>
                  <a:lnTo>
                    <a:pt x="228" y="57"/>
                  </a:lnTo>
                  <a:lnTo>
                    <a:pt x="0" y="0"/>
                  </a:lnTo>
                  <a:close/>
                </a:path>
              </a:pathLst>
            </a:custGeom>
            <a:solidFill>
              <a:schemeClr val="accent1">
                <a:lumMod val="75000"/>
              </a:schemeClr>
            </a:solidFill>
            <a:ln>
              <a:noFill/>
            </a:ln>
          </p:spPr>
        </p:sp>
        <p:sp>
          <p:nvSpPr>
            <p:cNvPr id="22" name="Freeform 11"/>
            <p:cNvSpPr/>
            <p:nvPr/>
          </p:nvSpPr>
          <p:spPr bwMode="auto">
            <a:xfrm>
              <a:off x="203200" y="3771900"/>
              <a:ext cx="2660650" cy="3086100"/>
            </a:xfrm>
            <a:custGeom>
              <a:avLst/>
              <a:gdLst/>
              <a:ahLst/>
              <a:cxnLst/>
              <a:rect l="0" t="0" r="r" b="b"/>
              <a:pathLst>
                <a:path w="1676" h="1944">
                  <a:moveTo>
                    <a:pt x="1676" y="1944"/>
                  </a:moveTo>
                  <a:lnTo>
                    <a:pt x="264" y="111"/>
                  </a:lnTo>
                  <a:lnTo>
                    <a:pt x="225" y="60"/>
                  </a:lnTo>
                  <a:lnTo>
                    <a:pt x="228" y="60"/>
                  </a:lnTo>
                  <a:lnTo>
                    <a:pt x="264" y="111"/>
                  </a:lnTo>
                  <a:lnTo>
                    <a:pt x="234" y="69"/>
                  </a:lnTo>
                  <a:lnTo>
                    <a:pt x="228" y="57"/>
                  </a:lnTo>
                  <a:lnTo>
                    <a:pt x="222" y="54"/>
                  </a:lnTo>
                  <a:lnTo>
                    <a:pt x="0" y="0"/>
                  </a:lnTo>
                  <a:lnTo>
                    <a:pt x="3" y="3"/>
                  </a:lnTo>
                  <a:lnTo>
                    <a:pt x="1223" y="1944"/>
                  </a:lnTo>
                  <a:lnTo>
                    <a:pt x="1676" y="1944"/>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6164062" y="5760091"/>
            <a:ext cx="24615263" cy="21973654"/>
          </a:xfrm>
        </p:spPr>
        <p:txBody>
          <a:bodyPr anchor="b">
            <a:normAutofit/>
          </a:bodyPr>
          <a:lstStyle>
            <a:lvl1pPr algn="r">
              <a:defRPr sz="19133">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0361247" y="27733742"/>
            <a:ext cx="20418082" cy="8595598"/>
          </a:xfrm>
        </p:spPr>
        <p:txBody>
          <a:bodyPr anchor="t">
            <a:normAutofit/>
          </a:bodyPr>
          <a:lstStyle>
            <a:lvl1pPr marL="0" indent="0" algn="r">
              <a:buNone/>
              <a:defRPr sz="6378">
                <a:solidFill>
                  <a:schemeClr val="tx1"/>
                </a:solidFill>
              </a:defRPr>
            </a:lvl1pPr>
            <a:lvl2pPr marL="1619951" indent="0" algn="ctr">
              <a:buNone/>
              <a:defRPr>
                <a:solidFill>
                  <a:schemeClr val="tx1">
                    <a:tint val="75000"/>
                  </a:schemeClr>
                </a:solidFill>
              </a:defRPr>
            </a:lvl2pPr>
            <a:lvl3pPr marL="3239902" indent="0" algn="ctr">
              <a:buNone/>
              <a:defRPr>
                <a:solidFill>
                  <a:schemeClr val="tx1">
                    <a:tint val="75000"/>
                  </a:schemeClr>
                </a:solidFill>
              </a:defRPr>
            </a:lvl3pPr>
            <a:lvl4pPr marL="4859853" indent="0" algn="ctr">
              <a:buNone/>
              <a:defRPr>
                <a:solidFill>
                  <a:schemeClr val="tx1">
                    <a:tint val="75000"/>
                  </a:schemeClr>
                </a:solidFill>
              </a:defRPr>
            </a:lvl4pPr>
            <a:lvl5pPr marL="6479804" indent="0" algn="ctr">
              <a:buNone/>
              <a:defRPr>
                <a:solidFill>
                  <a:schemeClr val="tx1">
                    <a:tint val="75000"/>
                  </a:schemeClr>
                </a:solidFill>
              </a:defRPr>
            </a:lvl5pPr>
            <a:lvl6pPr marL="8099755" indent="0" algn="ctr">
              <a:buNone/>
              <a:defRPr>
                <a:solidFill>
                  <a:schemeClr val="tx1">
                    <a:tint val="75000"/>
                  </a:schemeClr>
                </a:solidFill>
              </a:defRPr>
            </a:lvl6pPr>
            <a:lvl7pPr marL="9719706" indent="0" algn="ctr">
              <a:buNone/>
              <a:defRPr>
                <a:solidFill>
                  <a:schemeClr val="tx1">
                    <a:tint val="75000"/>
                  </a:schemeClr>
                </a:solidFill>
              </a:defRPr>
            </a:lvl7pPr>
            <a:lvl8pPr marL="11339657" indent="0" algn="ctr">
              <a:buNone/>
              <a:defRPr>
                <a:solidFill>
                  <a:schemeClr val="tx1">
                    <a:tint val="75000"/>
                  </a:schemeClr>
                </a:solidFill>
              </a:defRPr>
            </a:lvl8pPr>
            <a:lvl9pPr marL="12959608"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25956895" y="38534972"/>
            <a:ext cx="3038223" cy="2300034"/>
          </a:xfrm>
        </p:spPr>
        <p:txBody>
          <a:bodyPr/>
          <a:lstStyle/>
          <a:p>
            <a:fld id="{30258CED-A031-400D-9BE0-1AB2F795956D}" type="datetimeFigureOut">
              <a:rPr lang="et-EE" smtClean="0"/>
              <a:t>15.11.2017</a:t>
            </a:fld>
            <a:endParaRPr lang="et-EE"/>
          </a:p>
        </p:txBody>
      </p:sp>
      <p:sp>
        <p:nvSpPr>
          <p:cNvPr id="5" name="Footer Placeholder 4"/>
          <p:cNvSpPr>
            <a:spLocks noGrp="1"/>
          </p:cNvSpPr>
          <p:nvPr>
            <p:ph type="ftr" sz="quarter" idx="11"/>
          </p:nvPr>
        </p:nvSpPr>
        <p:spPr>
          <a:xfrm>
            <a:off x="12839717" y="38534972"/>
            <a:ext cx="12789066" cy="2300034"/>
          </a:xfrm>
        </p:spPr>
        <p:txBody>
          <a:bodyPr/>
          <a:lstStyle/>
          <a:p>
            <a:endParaRPr lang="et-EE"/>
          </a:p>
        </p:txBody>
      </p:sp>
      <p:sp>
        <p:nvSpPr>
          <p:cNvPr id="6" name="Slide Number Placeholder 5"/>
          <p:cNvSpPr>
            <a:spLocks noGrp="1"/>
          </p:cNvSpPr>
          <p:nvPr>
            <p:ph type="sldNum" sz="quarter" idx="12"/>
          </p:nvPr>
        </p:nvSpPr>
        <p:spPr>
          <a:xfrm>
            <a:off x="29321356" y="38534972"/>
            <a:ext cx="1457968" cy="2300034"/>
          </a:xfrm>
        </p:spPr>
        <p:txBody>
          <a:bodyPr/>
          <a:lstStyle/>
          <a:p>
            <a:fld id="{2E3A42FD-3939-4B68-99DC-D9905B0D964A}" type="slidenum">
              <a:rPr lang="et-EE" smtClean="0"/>
              <a:t>‹#›</a:t>
            </a:fld>
            <a:endParaRPr lang="et-EE"/>
          </a:p>
        </p:txBody>
      </p:sp>
      <p:sp>
        <p:nvSpPr>
          <p:cNvPr id="23" name="Freeform 12"/>
          <p:cNvSpPr/>
          <p:nvPr/>
        </p:nvSpPr>
        <p:spPr bwMode="auto">
          <a:xfrm>
            <a:off x="719984" y="23760351"/>
            <a:ext cx="1282472" cy="570012"/>
          </a:xfrm>
          <a:custGeom>
            <a:avLst/>
            <a:gdLst/>
            <a:ahLst/>
            <a:cxnLst/>
            <a:rect l="0" t="0" r="r" b="b"/>
            <a:pathLst>
              <a:path w="228" h="57">
                <a:moveTo>
                  <a:pt x="228" y="57"/>
                </a:moveTo>
                <a:lnTo>
                  <a:pt x="0" y="0"/>
                </a:lnTo>
                <a:lnTo>
                  <a:pt x="222" y="54"/>
                </a:lnTo>
                <a:lnTo>
                  <a:pt x="228" y="57"/>
                </a:lnTo>
                <a:close/>
              </a:path>
            </a:pathLst>
          </a:custGeom>
          <a:solidFill>
            <a:srgbClr val="29ABE2"/>
          </a:solidFill>
          <a:ln>
            <a:noFill/>
          </a:ln>
          <a:extLst>
            <a:ext uri="{91240B29-F687-4F45-9708-019B960494DF}">
              <a14:hiddenLine xmlns:a14="http://schemas.microsoft.com/office/drawing/2010/main" w="9525">
                <a:solidFill>
                  <a:srgbClr val="000000"/>
                </a:solidFill>
                <a:round/>
                <a:headEnd/>
                <a:tailEnd/>
              </a14:hiddenLine>
            </a:ext>
          </a:extLst>
        </p:spPr>
      </p:sp>
      <p:sp>
        <p:nvSpPr>
          <p:cNvPr id="24" name="Freeform 13"/>
          <p:cNvSpPr/>
          <p:nvPr/>
        </p:nvSpPr>
        <p:spPr bwMode="auto">
          <a:xfrm>
            <a:off x="1985585" y="24360363"/>
            <a:ext cx="219372" cy="510011"/>
          </a:xfrm>
          <a:custGeom>
            <a:avLst/>
            <a:gdLst/>
            <a:ahLst/>
            <a:cxnLst/>
            <a:rect l="0" t="0" r="r" b="b"/>
            <a:pathLst>
              <a:path w="39" h="51">
                <a:moveTo>
                  <a:pt x="0" y="0"/>
                </a:moveTo>
                <a:lnTo>
                  <a:pt x="39" y="51"/>
                </a:lnTo>
                <a:lnTo>
                  <a:pt x="3" y="0"/>
                </a:lnTo>
                <a:lnTo>
                  <a:pt x="0" y="0"/>
                </a:lnTo>
                <a:close/>
              </a:path>
            </a:pathLst>
          </a:custGeom>
          <a:solidFill>
            <a:srgbClr val="29ABE2"/>
          </a:solidFill>
          <a:ln>
            <a:noFill/>
          </a:ln>
          <a:extLst>
            <a:ext uri="{91240B29-F687-4F45-9708-019B960494DF}">
              <a14:hiddenLine xmlns:a14="http://schemas.microsoft.com/office/drawing/2010/main" w="9525">
                <a:solidFill>
                  <a:srgbClr val="000000"/>
                </a:solidFill>
                <a:round/>
                <a:headEnd/>
                <a:tailEnd/>
              </a14:hiddenLine>
            </a:ext>
          </a:extLst>
        </p:spPr>
      </p:sp>
    </p:spTree>
    <p:extLst>
      <p:ext uri="{BB962C8B-B14F-4D97-AF65-F5344CB8AC3E}">
        <p14:creationId xmlns:p14="http://schemas.microsoft.com/office/powerpoint/2010/main" val="19623509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479924" y="2880049"/>
            <a:ext cx="27299401" cy="12480184"/>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3479924" y="16800248"/>
            <a:ext cx="27299401" cy="20994427"/>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26022643" y="38477252"/>
            <a:ext cx="3038223" cy="2300034"/>
          </a:xfrm>
        </p:spPr>
        <p:txBody>
          <a:bodyPr/>
          <a:lstStyle/>
          <a:p>
            <a:fld id="{30258CED-A031-400D-9BE0-1AB2F795956D}" type="datetimeFigureOut">
              <a:rPr lang="et-EE" smtClean="0"/>
              <a:t>15.11.2017</a:t>
            </a:fld>
            <a:endParaRPr lang="et-EE"/>
          </a:p>
        </p:txBody>
      </p:sp>
      <p:sp>
        <p:nvSpPr>
          <p:cNvPr id="5" name="Footer Placeholder 4"/>
          <p:cNvSpPr>
            <a:spLocks noGrp="1"/>
          </p:cNvSpPr>
          <p:nvPr>
            <p:ph type="ftr" sz="quarter" idx="11"/>
          </p:nvPr>
        </p:nvSpPr>
        <p:spPr>
          <a:xfrm>
            <a:off x="6989542" y="38477252"/>
            <a:ext cx="18830552" cy="2300034"/>
          </a:xfrm>
        </p:spPr>
        <p:txBody>
          <a:bodyPr/>
          <a:lstStyle/>
          <a:p>
            <a:endParaRPr lang="et-EE"/>
          </a:p>
        </p:txBody>
      </p:sp>
      <p:sp>
        <p:nvSpPr>
          <p:cNvPr id="6" name="Slide Number Placeholder 5"/>
          <p:cNvSpPr>
            <a:spLocks noGrp="1"/>
          </p:cNvSpPr>
          <p:nvPr>
            <p:ph type="sldNum" sz="quarter" idx="12"/>
          </p:nvPr>
        </p:nvSpPr>
        <p:spPr>
          <a:xfrm>
            <a:off x="29263415" y="38477252"/>
            <a:ext cx="1515910" cy="2300034"/>
          </a:xfrm>
        </p:spPr>
        <p:txBody>
          <a:bodyPr/>
          <a:lstStyle/>
          <a:p>
            <a:fld id="{2E3A42FD-3939-4B68-99DC-D9905B0D964A}" type="slidenum">
              <a:rPr lang="et-EE" smtClean="0"/>
              <a:t>‹#›</a:t>
            </a:fld>
            <a:endParaRPr lang="et-EE"/>
          </a:p>
        </p:txBody>
      </p:sp>
    </p:spTree>
    <p:extLst>
      <p:ext uri="{BB962C8B-B14F-4D97-AF65-F5344CB8AC3E}">
        <p14:creationId xmlns:p14="http://schemas.microsoft.com/office/powerpoint/2010/main" val="14358123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040380" y="16800238"/>
            <a:ext cx="23738945" cy="14866809"/>
          </a:xfrm>
        </p:spPr>
        <p:txBody>
          <a:bodyPr anchor="b"/>
          <a:lstStyle>
            <a:lvl1pPr algn="r">
              <a:defRPr sz="14173"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7040389" y="31667050"/>
            <a:ext cx="23738934" cy="5419923"/>
          </a:xfrm>
        </p:spPr>
        <p:txBody>
          <a:bodyPr anchor="t">
            <a:normAutofit/>
          </a:bodyPr>
          <a:lstStyle>
            <a:lvl1pPr marL="0" indent="0" algn="r">
              <a:buNone/>
              <a:defRPr sz="7086">
                <a:solidFill>
                  <a:schemeClr val="tx1"/>
                </a:solidFill>
              </a:defRPr>
            </a:lvl1pPr>
            <a:lvl2pPr marL="1619951" indent="0">
              <a:buNone/>
              <a:defRPr sz="6378">
                <a:solidFill>
                  <a:schemeClr val="tx1">
                    <a:tint val="75000"/>
                  </a:schemeClr>
                </a:solidFill>
              </a:defRPr>
            </a:lvl2pPr>
            <a:lvl3pPr marL="3239902" indent="0">
              <a:buNone/>
              <a:defRPr sz="5669">
                <a:solidFill>
                  <a:schemeClr val="tx1">
                    <a:tint val="75000"/>
                  </a:schemeClr>
                </a:solidFill>
              </a:defRPr>
            </a:lvl3pPr>
            <a:lvl4pPr marL="4859853" indent="0">
              <a:buNone/>
              <a:defRPr sz="4960">
                <a:solidFill>
                  <a:schemeClr val="tx1">
                    <a:tint val="75000"/>
                  </a:schemeClr>
                </a:solidFill>
              </a:defRPr>
            </a:lvl4pPr>
            <a:lvl5pPr marL="6479804" indent="0">
              <a:buNone/>
              <a:defRPr sz="4960">
                <a:solidFill>
                  <a:schemeClr val="tx1">
                    <a:tint val="75000"/>
                  </a:schemeClr>
                </a:solidFill>
              </a:defRPr>
            </a:lvl5pPr>
            <a:lvl6pPr marL="8099755" indent="0">
              <a:buNone/>
              <a:defRPr sz="4960">
                <a:solidFill>
                  <a:schemeClr val="tx1">
                    <a:tint val="75000"/>
                  </a:schemeClr>
                </a:solidFill>
              </a:defRPr>
            </a:lvl6pPr>
            <a:lvl7pPr marL="9719706" indent="0">
              <a:buNone/>
              <a:defRPr sz="4960">
                <a:solidFill>
                  <a:schemeClr val="tx1">
                    <a:tint val="75000"/>
                  </a:schemeClr>
                </a:solidFill>
              </a:defRPr>
            </a:lvl7pPr>
            <a:lvl8pPr marL="11339657" indent="0">
              <a:buNone/>
              <a:defRPr sz="4960">
                <a:solidFill>
                  <a:schemeClr val="tx1">
                    <a:tint val="75000"/>
                  </a:schemeClr>
                </a:solidFill>
              </a:defRPr>
            </a:lvl8pPr>
            <a:lvl9pPr marL="12959608" indent="0">
              <a:buNone/>
              <a:defRPr sz="496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0258CED-A031-400D-9BE0-1AB2F795956D}" type="datetimeFigureOut">
              <a:rPr lang="et-EE" smtClean="0"/>
              <a:t>15.11.2017</a:t>
            </a:fld>
            <a:endParaRPr lang="et-EE"/>
          </a:p>
        </p:txBody>
      </p:sp>
      <p:sp>
        <p:nvSpPr>
          <p:cNvPr id="5" name="Footer Placeholder 4"/>
          <p:cNvSpPr>
            <a:spLocks noGrp="1"/>
          </p:cNvSpPr>
          <p:nvPr>
            <p:ph type="ftr" sz="quarter" idx="11"/>
          </p:nvPr>
        </p:nvSpPr>
        <p:spPr/>
        <p:txBody>
          <a:bodyPr/>
          <a:lstStyle/>
          <a:p>
            <a:endParaRPr lang="et-EE"/>
          </a:p>
        </p:txBody>
      </p:sp>
      <p:sp>
        <p:nvSpPr>
          <p:cNvPr id="6" name="Slide Number Placeholder 5"/>
          <p:cNvSpPr>
            <a:spLocks noGrp="1"/>
          </p:cNvSpPr>
          <p:nvPr>
            <p:ph type="sldNum" sz="quarter" idx="12"/>
          </p:nvPr>
        </p:nvSpPr>
        <p:spPr>
          <a:xfrm>
            <a:off x="29314260" y="38526997"/>
            <a:ext cx="1465065" cy="2300034"/>
          </a:xfrm>
        </p:spPr>
        <p:txBody>
          <a:bodyPr/>
          <a:lstStyle/>
          <a:p>
            <a:fld id="{2E3A42FD-3939-4B68-99DC-D9905B0D964A}" type="slidenum">
              <a:rPr lang="et-EE" smtClean="0"/>
              <a:t>‹#›</a:t>
            </a:fld>
            <a:endParaRPr lang="et-EE"/>
          </a:p>
        </p:txBody>
      </p:sp>
    </p:spTree>
    <p:extLst>
      <p:ext uri="{BB962C8B-B14F-4D97-AF65-F5344CB8AC3E}">
        <p14:creationId xmlns:p14="http://schemas.microsoft.com/office/powerpoint/2010/main" val="1471265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479924" y="4320073"/>
            <a:ext cx="27299401" cy="110401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3479922" y="16800248"/>
            <a:ext cx="13251309" cy="21220307"/>
          </a:xfrm>
        </p:spPr>
        <p:txBody>
          <a:bodyPr>
            <a:normAutofit/>
          </a:bodyPr>
          <a:lstStyle>
            <a:lvl1pPr>
              <a:defRPr sz="6378"/>
            </a:lvl1pPr>
            <a:lvl2pPr>
              <a:defRPr sz="5669"/>
            </a:lvl2pPr>
            <a:lvl3pPr>
              <a:defRPr sz="4960"/>
            </a:lvl3pPr>
            <a:lvl4pPr>
              <a:defRPr sz="4252"/>
            </a:lvl4pPr>
            <a:lvl5pPr>
              <a:defRPr sz="4252"/>
            </a:lvl5pPr>
            <a:lvl6pPr>
              <a:defRPr sz="4252"/>
            </a:lvl6pPr>
            <a:lvl7pPr>
              <a:defRPr sz="4252"/>
            </a:lvl7pPr>
            <a:lvl8pPr>
              <a:defRPr sz="4252"/>
            </a:lvl8pPr>
            <a:lvl9pPr>
              <a:defRPr sz="4252"/>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17528015" y="16800248"/>
            <a:ext cx="13251309" cy="21082667"/>
          </a:xfrm>
        </p:spPr>
        <p:txBody>
          <a:bodyPr>
            <a:normAutofit/>
          </a:bodyPr>
          <a:lstStyle>
            <a:lvl1pPr>
              <a:defRPr sz="6378"/>
            </a:lvl1pPr>
            <a:lvl2pPr>
              <a:defRPr sz="5669"/>
            </a:lvl2pPr>
            <a:lvl3pPr>
              <a:defRPr sz="4960"/>
            </a:lvl3pPr>
            <a:lvl4pPr>
              <a:defRPr sz="4252"/>
            </a:lvl4pPr>
            <a:lvl5pPr>
              <a:defRPr sz="4252"/>
            </a:lvl5pPr>
            <a:lvl6pPr>
              <a:defRPr sz="4252"/>
            </a:lvl6pPr>
            <a:lvl7pPr>
              <a:defRPr sz="4252"/>
            </a:lvl7pPr>
            <a:lvl8pPr>
              <a:defRPr sz="4252"/>
            </a:lvl8pPr>
            <a:lvl9pPr>
              <a:defRPr sz="4252"/>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0258CED-A031-400D-9BE0-1AB2F795956D}" type="datetimeFigureOut">
              <a:rPr lang="et-EE" smtClean="0"/>
              <a:t>15.11.2017</a:t>
            </a:fld>
            <a:endParaRPr lang="et-EE"/>
          </a:p>
        </p:txBody>
      </p:sp>
      <p:sp>
        <p:nvSpPr>
          <p:cNvPr id="6" name="Footer Placeholder 5"/>
          <p:cNvSpPr>
            <a:spLocks noGrp="1"/>
          </p:cNvSpPr>
          <p:nvPr>
            <p:ph type="ftr" sz="quarter" idx="11"/>
          </p:nvPr>
        </p:nvSpPr>
        <p:spPr/>
        <p:txBody>
          <a:bodyPr/>
          <a:lstStyle/>
          <a:p>
            <a:endParaRPr lang="et-EE"/>
          </a:p>
        </p:txBody>
      </p:sp>
      <p:sp>
        <p:nvSpPr>
          <p:cNvPr id="7" name="Slide Number Placeholder 6"/>
          <p:cNvSpPr>
            <a:spLocks noGrp="1"/>
          </p:cNvSpPr>
          <p:nvPr>
            <p:ph type="sldNum" sz="quarter" idx="12"/>
          </p:nvPr>
        </p:nvSpPr>
        <p:spPr/>
        <p:txBody>
          <a:bodyPr/>
          <a:lstStyle/>
          <a:p>
            <a:fld id="{2E3A42FD-3939-4B68-99DC-D9905B0D964A}" type="slidenum">
              <a:rPr lang="et-EE" smtClean="0"/>
              <a:t>‹#›</a:t>
            </a:fld>
            <a:endParaRPr lang="et-EE"/>
          </a:p>
        </p:txBody>
      </p:sp>
    </p:spTree>
    <p:extLst>
      <p:ext uri="{BB962C8B-B14F-4D97-AF65-F5344CB8AC3E}">
        <p14:creationId xmlns:p14="http://schemas.microsoft.com/office/powerpoint/2010/main" val="23452093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710658" y="16746912"/>
            <a:ext cx="12246431" cy="3630050"/>
          </a:xfrm>
        </p:spPr>
        <p:txBody>
          <a:bodyPr anchor="b">
            <a:noAutofit/>
          </a:bodyPr>
          <a:lstStyle>
            <a:lvl1pPr marL="0" indent="0">
              <a:buNone/>
              <a:defRPr sz="9921" b="0">
                <a:solidFill>
                  <a:schemeClr val="accent1">
                    <a:lumMod val="75000"/>
                  </a:schemeClr>
                </a:solidFill>
              </a:defRPr>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en-US" smtClean="0"/>
              <a:t>Click to edit Master text styles</a:t>
            </a:r>
          </a:p>
        </p:txBody>
      </p:sp>
      <p:sp>
        <p:nvSpPr>
          <p:cNvPr id="4" name="Content Placeholder 3"/>
          <p:cNvSpPr>
            <a:spLocks noGrp="1"/>
          </p:cNvSpPr>
          <p:nvPr>
            <p:ph sz="half" idx="2"/>
          </p:nvPr>
        </p:nvSpPr>
        <p:spPr>
          <a:xfrm>
            <a:off x="3945467" y="21010304"/>
            <a:ext cx="13011616" cy="16789281"/>
          </a:xfrm>
        </p:spPr>
        <p:txBody>
          <a:bodyPr anchor="t">
            <a:normAutofit/>
          </a:bodyPr>
          <a:lstStyle>
            <a:lvl1pPr>
              <a:defRPr sz="6378"/>
            </a:lvl1pPr>
            <a:lvl2pPr>
              <a:defRPr sz="5669"/>
            </a:lvl2pPr>
            <a:lvl3pPr>
              <a:defRPr sz="4960"/>
            </a:lvl3pPr>
            <a:lvl4pPr>
              <a:defRPr sz="4252"/>
            </a:lvl4pPr>
            <a:lvl5pPr>
              <a:defRPr sz="4252"/>
            </a:lvl5pPr>
            <a:lvl6pPr>
              <a:defRPr sz="4252"/>
            </a:lvl6pPr>
            <a:lvl7pPr>
              <a:defRPr sz="4252"/>
            </a:lvl7pPr>
            <a:lvl8pPr>
              <a:defRPr sz="4252"/>
            </a:lvl8pPr>
            <a:lvl9pPr>
              <a:defRPr sz="4252"/>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18289121" y="16800248"/>
            <a:ext cx="12287232" cy="3630050"/>
          </a:xfrm>
        </p:spPr>
        <p:txBody>
          <a:bodyPr anchor="b">
            <a:noAutofit/>
          </a:bodyPr>
          <a:lstStyle>
            <a:lvl1pPr marL="0" indent="0">
              <a:buNone/>
              <a:defRPr sz="9921" b="0">
                <a:solidFill>
                  <a:schemeClr val="accent1">
                    <a:lumMod val="75000"/>
                  </a:schemeClr>
                </a:solidFill>
              </a:defRPr>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en-US" smtClean="0"/>
              <a:t>Click to edit Master text styles</a:t>
            </a:r>
          </a:p>
        </p:txBody>
      </p:sp>
      <p:sp>
        <p:nvSpPr>
          <p:cNvPr id="6" name="Content Placeholder 5"/>
          <p:cNvSpPr>
            <a:spLocks noGrp="1"/>
          </p:cNvSpPr>
          <p:nvPr>
            <p:ph sz="quarter" idx="4"/>
          </p:nvPr>
        </p:nvSpPr>
        <p:spPr>
          <a:xfrm>
            <a:off x="17564730" y="21010304"/>
            <a:ext cx="13011616" cy="16789281"/>
          </a:xfrm>
        </p:spPr>
        <p:txBody>
          <a:bodyPr anchor="t">
            <a:normAutofit/>
          </a:bodyPr>
          <a:lstStyle>
            <a:lvl1pPr>
              <a:defRPr sz="6378"/>
            </a:lvl1pPr>
            <a:lvl2pPr>
              <a:defRPr sz="5669"/>
            </a:lvl2pPr>
            <a:lvl3pPr>
              <a:defRPr sz="4960"/>
            </a:lvl3pPr>
            <a:lvl4pPr>
              <a:defRPr sz="4252"/>
            </a:lvl4pPr>
            <a:lvl5pPr>
              <a:defRPr sz="4252"/>
            </a:lvl5pPr>
            <a:lvl6pPr>
              <a:defRPr sz="4252"/>
            </a:lvl6pPr>
            <a:lvl7pPr>
              <a:defRPr sz="4252"/>
            </a:lvl7pPr>
            <a:lvl8pPr>
              <a:defRPr sz="4252"/>
            </a:lvl8pPr>
            <a:lvl9pPr>
              <a:defRPr sz="4252"/>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0258CED-A031-400D-9BE0-1AB2F795956D}" type="datetimeFigureOut">
              <a:rPr lang="et-EE" smtClean="0"/>
              <a:t>15.11.2017</a:t>
            </a:fld>
            <a:endParaRPr lang="et-EE"/>
          </a:p>
        </p:txBody>
      </p:sp>
      <p:sp>
        <p:nvSpPr>
          <p:cNvPr id="8" name="Footer Placeholder 7"/>
          <p:cNvSpPr>
            <a:spLocks noGrp="1"/>
          </p:cNvSpPr>
          <p:nvPr>
            <p:ph type="ftr" sz="quarter" idx="11"/>
          </p:nvPr>
        </p:nvSpPr>
        <p:spPr/>
        <p:txBody>
          <a:bodyPr/>
          <a:lstStyle/>
          <a:p>
            <a:endParaRPr lang="et-EE"/>
          </a:p>
        </p:txBody>
      </p:sp>
      <p:sp>
        <p:nvSpPr>
          <p:cNvPr id="9" name="Slide Number Placeholder 8"/>
          <p:cNvSpPr>
            <a:spLocks noGrp="1"/>
          </p:cNvSpPr>
          <p:nvPr>
            <p:ph type="sldNum" sz="quarter" idx="12"/>
          </p:nvPr>
        </p:nvSpPr>
        <p:spPr/>
        <p:txBody>
          <a:bodyPr/>
          <a:lstStyle/>
          <a:p>
            <a:fld id="{2E3A42FD-3939-4B68-99DC-D9905B0D964A}" type="slidenum">
              <a:rPr lang="et-EE" smtClean="0"/>
              <a:t>‹#›</a:t>
            </a:fld>
            <a:endParaRPr lang="et-EE"/>
          </a:p>
        </p:txBody>
      </p:sp>
    </p:spTree>
    <p:extLst>
      <p:ext uri="{BB962C8B-B14F-4D97-AF65-F5344CB8AC3E}">
        <p14:creationId xmlns:p14="http://schemas.microsoft.com/office/powerpoint/2010/main" val="36717881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30258CED-A031-400D-9BE0-1AB2F795956D}" type="datetimeFigureOut">
              <a:rPr lang="et-EE" smtClean="0"/>
              <a:t>15.11.2017</a:t>
            </a:fld>
            <a:endParaRPr lang="et-EE"/>
          </a:p>
        </p:txBody>
      </p:sp>
      <p:sp>
        <p:nvSpPr>
          <p:cNvPr id="4" name="Footer Placeholder 3"/>
          <p:cNvSpPr>
            <a:spLocks noGrp="1"/>
          </p:cNvSpPr>
          <p:nvPr>
            <p:ph type="ftr" sz="quarter" idx="11"/>
          </p:nvPr>
        </p:nvSpPr>
        <p:spPr/>
        <p:txBody>
          <a:bodyPr/>
          <a:lstStyle/>
          <a:p>
            <a:endParaRPr lang="et-EE"/>
          </a:p>
        </p:txBody>
      </p:sp>
      <p:sp>
        <p:nvSpPr>
          <p:cNvPr id="5" name="Slide Number Placeholder 4"/>
          <p:cNvSpPr>
            <a:spLocks noGrp="1"/>
          </p:cNvSpPr>
          <p:nvPr>
            <p:ph type="sldNum" sz="quarter" idx="12"/>
          </p:nvPr>
        </p:nvSpPr>
        <p:spPr/>
        <p:txBody>
          <a:bodyPr/>
          <a:lstStyle/>
          <a:p>
            <a:fld id="{2E3A42FD-3939-4B68-99DC-D9905B0D964A}" type="slidenum">
              <a:rPr lang="et-EE" smtClean="0"/>
              <a:t>‹#›</a:t>
            </a:fld>
            <a:endParaRPr lang="et-EE"/>
          </a:p>
        </p:txBody>
      </p:sp>
    </p:spTree>
    <p:extLst>
      <p:ext uri="{BB962C8B-B14F-4D97-AF65-F5344CB8AC3E}">
        <p14:creationId xmlns:p14="http://schemas.microsoft.com/office/powerpoint/2010/main" val="37985612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0258CED-A031-400D-9BE0-1AB2F795956D}" type="datetimeFigureOut">
              <a:rPr lang="et-EE" smtClean="0"/>
              <a:t>15.11.2017</a:t>
            </a:fld>
            <a:endParaRPr lang="et-EE"/>
          </a:p>
        </p:txBody>
      </p:sp>
      <p:sp>
        <p:nvSpPr>
          <p:cNvPr id="3" name="Footer Placeholder 2"/>
          <p:cNvSpPr>
            <a:spLocks noGrp="1"/>
          </p:cNvSpPr>
          <p:nvPr>
            <p:ph type="ftr" sz="quarter" idx="11"/>
          </p:nvPr>
        </p:nvSpPr>
        <p:spPr/>
        <p:txBody>
          <a:bodyPr/>
          <a:lstStyle/>
          <a:p>
            <a:endParaRPr lang="et-EE"/>
          </a:p>
        </p:txBody>
      </p:sp>
      <p:sp>
        <p:nvSpPr>
          <p:cNvPr id="4" name="Slide Number Placeholder 3"/>
          <p:cNvSpPr>
            <a:spLocks noGrp="1"/>
          </p:cNvSpPr>
          <p:nvPr>
            <p:ph type="sldNum" sz="quarter" idx="12"/>
          </p:nvPr>
        </p:nvSpPr>
        <p:spPr/>
        <p:txBody>
          <a:bodyPr/>
          <a:lstStyle/>
          <a:p>
            <a:fld id="{2E3A42FD-3939-4B68-99DC-D9905B0D964A}" type="slidenum">
              <a:rPr lang="et-EE" smtClean="0"/>
              <a:t>‹#›</a:t>
            </a:fld>
            <a:endParaRPr lang="et-EE"/>
          </a:p>
        </p:txBody>
      </p:sp>
    </p:spTree>
    <p:extLst>
      <p:ext uri="{BB962C8B-B14F-4D97-AF65-F5344CB8AC3E}">
        <p14:creationId xmlns:p14="http://schemas.microsoft.com/office/powerpoint/2010/main" val="29693364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945471" y="10080149"/>
            <a:ext cx="9433968" cy="8640128"/>
          </a:xfrm>
        </p:spPr>
        <p:txBody>
          <a:bodyPr anchor="b">
            <a:normAutofit/>
          </a:bodyPr>
          <a:lstStyle>
            <a:lvl1pPr algn="ctr">
              <a:defRPr sz="8504" b="0"/>
            </a:lvl1pPr>
          </a:lstStyle>
          <a:p>
            <a:r>
              <a:rPr lang="en-US" smtClean="0"/>
              <a:t>Click to edit Master title style</a:t>
            </a:r>
            <a:endParaRPr lang="en-US" dirty="0"/>
          </a:p>
        </p:txBody>
      </p:sp>
      <p:sp>
        <p:nvSpPr>
          <p:cNvPr id="3" name="Content Placeholder 2"/>
          <p:cNvSpPr>
            <a:spLocks noGrp="1"/>
          </p:cNvSpPr>
          <p:nvPr>
            <p:ph idx="1"/>
          </p:nvPr>
        </p:nvSpPr>
        <p:spPr>
          <a:xfrm>
            <a:off x="13987085" y="4320067"/>
            <a:ext cx="16589265" cy="32160481"/>
          </a:xfrm>
        </p:spPr>
        <p:txBody>
          <a:bodyPr anchor="ctr">
            <a:normAutofit/>
          </a:bodyPr>
          <a:lstStyle>
            <a:lvl1pPr>
              <a:defRPr sz="7086"/>
            </a:lvl1pPr>
            <a:lvl2pPr>
              <a:defRPr sz="6378"/>
            </a:lvl2pPr>
            <a:lvl3pPr>
              <a:defRPr sz="5669"/>
            </a:lvl3pPr>
            <a:lvl4pPr>
              <a:defRPr sz="4960"/>
            </a:lvl4pPr>
            <a:lvl5pPr>
              <a:defRPr sz="4960"/>
            </a:lvl5pPr>
            <a:lvl6pPr>
              <a:defRPr sz="4960"/>
            </a:lvl6pPr>
            <a:lvl7pPr>
              <a:defRPr sz="4960"/>
            </a:lvl7pPr>
            <a:lvl8pPr>
              <a:defRPr sz="4960"/>
            </a:lvl8pPr>
            <a:lvl9pPr>
              <a:defRPr sz="496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3945471" y="18720277"/>
            <a:ext cx="9433968" cy="11520170"/>
          </a:xfrm>
        </p:spPr>
        <p:txBody>
          <a:bodyPr>
            <a:normAutofit/>
          </a:bodyPr>
          <a:lstStyle>
            <a:lvl1pPr marL="0" indent="0" algn="ctr">
              <a:buNone/>
              <a:defRPr sz="5669"/>
            </a:lvl1pPr>
            <a:lvl2pPr marL="1619951" indent="0">
              <a:buNone/>
              <a:defRPr sz="4252"/>
            </a:lvl2pPr>
            <a:lvl3pPr marL="3239902" indent="0">
              <a:buNone/>
              <a:defRPr sz="3543"/>
            </a:lvl3pPr>
            <a:lvl4pPr marL="4859853" indent="0">
              <a:buNone/>
              <a:defRPr sz="3189"/>
            </a:lvl4pPr>
            <a:lvl5pPr marL="6479804" indent="0">
              <a:buNone/>
              <a:defRPr sz="3189"/>
            </a:lvl5pPr>
            <a:lvl6pPr marL="8099755" indent="0">
              <a:buNone/>
              <a:defRPr sz="3189"/>
            </a:lvl6pPr>
            <a:lvl7pPr marL="9719706" indent="0">
              <a:buNone/>
              <a:defRPr sz="3189"/>
            </a:lvl7pPr>
            <a:lvl8pPr marL="11339657" indent="0">
              <a:buNone/>
              <a:defRPr sz="3189"/>
            </a:lvl8pPr>
            <a:lvl9pPr marL="12959608" indent="0">
              <a:buNone/>
              <a:defRPr sz="3189"/>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0258CED-A031-400D-9BE0-1AB2F795956D}" type="datetimeFigureOut">
              <a:rPr lang="et-EE" smtClean="0"/>
              <a:t>15.11.2017</a:t>
            </a:fld>
            <a:endParaRPr lang="et-EE"/>
          </a:p>
        </p:txBody>
      </p:sp>
      <p:sp>
        <p:nvSpPr>
          <p:cNvPr id="6" name="Footer Placeholder 5"/>
          <p:cNvSpPr>
            <a:spLocks noGrp="1"/>
          </p:cNvSpPr>
          <p:nvPr>
            <p:ph type="ftr" sz="quarter" idx="11"/>
          </p:nvPr>
        </p:nvSpPr>
        <p:spPr/>
        <p:txBody>
          <a:bodyPr/>
          <a:lstStyle/>
          <a:p>
            <a:endParaRPr lang="et-EE"/>
          </a:p>
        </p:txBody>
      </p:sp>
      <p:sp>
        <p:nvSpPr>
          <p:cNvPr id="7" name="Slide Number Placeholder 6"/>
          <p:cNvSpPr>
            <a:spLocks noGrp="1"/>
          </p:cNvSpPr>
          <p:nvPr>
            <p:ph type="sldNum" sz="quarter" idx="12"/>
          </p:nvPr>
        </p:nvSpPr>
        <p:spPr/>
        <p:txBody>
          <a:bodyPr/>
          <a:lstStyle/>
          <a:p>
            <a:fld id="{2E3A42FD-3939-4B68-99DC-D9905B0D964A}" type="slidenum">
              <a:rPr lang="et-EE" smtClean="0"/>
              <a:t>‹#›</a:t>
            </a:fld>
            <a:endParaRPr lang="et-EE"/>
          </a:p>
        </p:txBody>
      </p:sp>
    </p:spTree>
    <p:extLst>
      <p:ext uri="{BB962C8B-B14F-4D97-AF65-F5344CB8AC3E}">
        <p14:creationId xmlns:p14="http://schemas.microsoft.com/office/powerpoint/2010/main" val="24873568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941249" y="11040157"/>
            <a:ext cx="14423349" cy="8640128"/>
          </a:xfrm>
        </p:spPr>
        <p:txBody>
          <a:bodyPr anchor="b">
            <a:normAutofit/>
          </a:bodyPr>
          <a:lstStyle>
            <a:lvl1pPr algn="ctr">
              <a:defRPr sz="9921"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20187532" y="5760085"/>
            <a:ext cx="8721202" cy="28800425"/>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5669"/>
            </a:lvl1pPr>
            <a:lvl2pPr marL="1619951" indent="0">
              <a:buNone/>
              <a:defRPr sz="5669"/>
            </a:lvl2pPr>
            <a:lvl3pPr marL="3239902" indent="0">
              <a:buNone/>
              <a:defRPr sz="5669"/>
            </a:lvl3pPr>
            <a:lvl4pPr marL="4859853" indent="0">
              <a:buNone/>
              <a:defRPr sz="5669"/>
            </a:lvl4pPr>
            <a:lvl5pPr marL="6479804" indent="0">
              <a:buNone/>
              <a:defRPr sz="5669"/>
            </a:lvl5pPr>
            <a:lvl6pPr marL="8099755" indent="0">
              <a:buNone/>
              <a:defRPr sz="5669"/>
            </a:lvl6pPr>
            <a:lvl7pPr marL="9719706" indent="0">
              <a:buNone/>
              <a:defRPr sz="5669"/>
            </a:lvl7pPr>
            <a:lvl8pPr marL="11339657" indent="0">
              <a:buNone/>
              <a:defRPr sz="5669"/>
            </a:lvl8pPr>
            <a:lvl9pPr marL="12959608" indent="0">
              <a:buNone/>
              <a:defRPr sz="5669"/>
            </a:lvl9pPr>
          </a:lstStyle>
          <a:p>
            <a:r>
              <a:rPr lang="en-US" smtClean="0"/>
              <a:t>Click icon to add picture</a:t>
            </a:r>
            <a:endParaRPr lang="en-US" dirty="0"/>
          </a:p>
        </p:txBody>
      </p:sp>
      <p:sp>
        <p:nvSpPr>
          <p:cNvPr id="4" name="Text Placeholder 3"/>
          <p:cNvSpPr>
            <a:spLocks noGrp="1"/>
          </p:cNvSpPr>
          <p:nvPr>
            <p:ph type="body" sz="half" idx="2"/>
          </p:nvPr>
        </p:nvSpPr>
        <p:spPr>
          <a:xfrm>
            <a:off x="3941249" y="19680284"/>
            <a:ext cx="14423349" cy="11520170"/>
          </a:xfrm>
        </p:spPr>
        <p:txBody>
          <a:bodyPr>
            <a:normAutofit/>
          </a:bodyPr>
          <a:lstStyle>
            <a:lvl1pPr marL="0" indent="0" algn="ctr">
              <a:buNone/>
              <a:defRPr sz="6378"/>
            </a:lvl1pPr>
            <a:lvl2pPr marL="1619951" indent="0">
              <a:buNone/>
              <a:defRPr sz="4252"/>
            </a:lvl2pPr>
            <a:lvl3pPr marL="3239902" indent="0">
              <a:buNone/>
              <a:defRPr sz="3543"/>
            </a:lvl3pPr>
            <a:lvl4pPr marL="4859853" indent="0">
              <a:buNone/>
              <a:defRPr sz="3189"/>
            </a:lvl4pPr>
            <a:lvl5pPr marL="6479804" indent="0">
              <a:buNone/>
              <a:defRPr sz="3189"/>
            </a:lvl5pPr>
            <a:lvl6pPr marL="8099755" indent="0">
              <a:buNone/>
              <a:defRPr sz="3189"/>
            </a:lvl6pPr>
            <a:lvl7pPr marL="9719706" indent="0">
              <a:buNone/>
              <a:defRPr sz="3189"/>
            </a:lvl7pPr>
            <a:lvl8pPr marL="11339657" indent="0">
              <a:buNone/>
              <a:defRPr sz="3189"/>
            </a:lvl8pPr>
            <a:lvl9pPr marL="12959608" indent="0">
              <a:buNone/>
              <a:defRPr sz="3189"/>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0258CED-A031-400D-9BE0-1AB2F795956D}" type="datetimeFigureOut">
              <a:rPr lang="et-EE" smtClean="0"/>
              <a:t>15.11.2017</a:t>
            </a:fld>
            <a:endParaRPr lang="et-EE"/>
          </a:p>
        </p:txBody>
      </p:sp>
      <p:sp>
        <p:nvSpPr>
          <p:cNvPr id="6" name="Footer Placeholder 5"/>
          <p:cNvSpPr>
            <a:spLocks noGrp="1"/>
          </p:cNvSpPr>
          <p:nvPr>
            <p:ph type="ftr" sz="quarter" idx="11"/>
          </p:nvPr>
        </p:nvSpPr>
        <p:spPr/>
        <p:txBody>
          <a:bodyPr/>
          <a:lstStyle/>
          <a:p>
            <a:endParaRPr lang="et-EE"/>
          </a:p>
        </p:txBody>
      </p:sp>
      <p:sp>
        <p:nvSpPr>
          <p:cNvPr id="7" name="Slide Number Placeholder 6"/>
          <p:cNvSpPr>
            <a:spLocks noGrp="1"/>
          </p:cNvSpPr>
          <p:nvPr>
            <p:ph type="sldNum" sz="quarter" idx="12"/>
          </p:nvPr>
        </p:nvSpPr>
        <p:spPr/>
        <p:txBody>
          <a:bodyPr/>
          <a:lstStyle/>
          <a:p>
            <a:fld id="{2E3A42FD-3939-4B68-99DC-D9905B0D964A}" type="slidenum">
              <a:rPr lang="et-EE" smtClean="0"/>
              <a:t>‹#›</a:t>
            </a:fld>
            <a:endParaRPr lang="et-EE"/>
          </a:p>
        </p:txBody>
      </p:sp>
    </p:spTree>
    <p:extLst>
      <p:ext uri="{BB962C8B-B14F-4D97-AF65-F5344CB8AC3E}">
        <p14:creationId xmlns:p14="http://schemas.microsoft.com/office/powerpoint/2010/main" val="3806019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945469" y="29813763"/>
            <a:ext cx="26630879" cy="3570056"/>
          </a:xfrm>
        </p:spPr>
        <p:txBody>
          <a:bodyPr anchor="b">
            <a:normAutofit/>
          </a:bodyPr>
          <a:lstStyle>
            <a:lvl1pPr algn="ctr">
              <a:defRPr sz="8504"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342293" y="5871658"/>
            <a:ext cx="21865498" cy="19937151"/>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5669"/>
            </a:lvl1pPr>
            <a:lvl2pPr marL="1619951" indent="0">
              <a:buNone/>
              <a:defRPr sz="5669"/>
            </a:lvl2pPr>
            <a:lvl3pPr marL="3239902" indent="0">
              <a:buNone/>
              <a:defRPr sz="5669"/>
            </a:lvl3pPr>
            <a:lvl4pPr marL="4859853" indent="0">
              <a:buNone/>
              <a:defRPr sz="5669"/>
            </a:lvl4pPr>
            <a:lvl5pPr marL="6479804" indent="0">
              <a:buNone/>
              <a:defRPr sz="5669"/>
            </a:lvl5pPr>
            <a:lvl6pPr marL="8099755" indent="0">
              <a:buNone/>
              <a:defRPr sz="5669"/>
            </a:lvl6pPr>
            <a:lvl7pPr marL="9719706" indent="0">
              <a:buNone/>
              <a:defRPr sz="5669"/>
            </a:lvl7pPr>
            <a:lvl8pPr marL="11339657" indent="0">
              <a:buNone/>
              <a:defRPr sz="5669"/>
            </a:lvl8pPr>
            <a:lvl9pPr marL="12959608" indent="0">
              <a:buNone/>
              <a:defRPr sz="5669"/>
            </a:lvl9pPr>
          </a:lstStyle>
          <a:p>
            <a:r>
              <a:rPr lang="en-US" smtClean="0"/>
              <a:t>Click icon to add picture</a:t>
            </a:r>
            <a:endParaRPr lang="en-US" dirty="0"/>
          </a:p>
        </p:txBody>
      </p:sp>
      <p:sp>
        <p:nvSpPr>
          <p:cNvPr id="4" name="Text Placeholder 3"/>
          <p:cNvSpPr>
            <a:spLocks noGrp="1"/>
          </p:cNvSpPr>
          <p:nvPr>
            <p:ph type="body" sz="half" idx="2"/>
          </p:nvPr>
        </p:nvSpPr>
        <p:spPr>
          <a:xfrm>
            <a:off x="3945469" y="33383819"/>
            <a:ext cx="26630879" cy="3110043"/>
          </a:xfrm>
        </p:spPr>
        <p:txBody>
          <a:bodyPr>
            <a:normAutofit/>
          </a:bodyPr>
          <a:lstStyle>
            <a:lvl1pPr marL="0" indent="0" algn="ctr">
              <a:buNone/>
              <a:defRPr sz="4960"/>
            </a:lvl1pPr>
            <a:lvl2pPr marL="1619951" indent="0">
              <a:buNone/>
              <a:defRPr sz="4252"/>
            </a:lvl2pPr>
            <a:lvl3pPr marL="3239902" indent="0">
              <a:buNone/>
              <a:defRPr sz="3543"/>
            </a:lvl3pPr>
            <a:lvl4pPr marL="4859853" indent="0">
              <a:buNone/>
              <a:defRPr sz="3189"/>
            </a:lvl4pPr>
            <a:lvl5pPr marL="6479804" indent="0">
              <a:buNone/>
              <a:defRPr sz="3189"/>
            </a:lvl5pPr>
            <a:lvl6pPr marL="8099755" indent="0">
              <a:buNone/>
              <a:defRPr sz="3189"/>
            </a:lvl6pPr>
            <a:lvl7pPr marL="9719706" indent="0">
              <a:buNone/>
              <a:defRPr sz="3189"/>
            </a:lvl7pPr>
            <a:lvl8pPr marL="11339657" indent="0">
              <a:buNone/>
              <a:defRPr sz="3189"/>
            </a:lvl8pPr>
            <a:lvl9pPr marL="12959608" indent="0">
              <a:buNone/>
              <a:defRPr sz="3189"/>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0258CED-A031-400D-9BE0-1AB2F795956D}" type="datetimeFigureOut">
              <a:rPr lang="et-EE" smtClean="0"/>
              <a:t>15.11.2017</a:t>
            </a:fld>
            <a:endParaRPr lang="et-EE"/>
          </a:p>
        </p:txBody>
      </p:sp>
      <p:sp>
        <p:nvSpPr>
          <p:cNvPr id="6" name="Footer Placeholder 5"/>
          <p:cNvSpPr>
            <a:spLocks noGrp="1"/>
          </p:cNvSpPr>
          <p:nvPr>
            <p:ph type="ftr" sz="quarter" idx="11"/>
          </p:nvPr>
        </p:nvSpPr>
        <p:spPr/>
        <p:txBody>
          <a:bodyPr/>
          <a:lstStyle/>
          <a:p>
            <a:endParaRPr lang="et-EE"/>
          </a:p>
        </p:txBody>
      </p:sp>
      <p:sp>
        <p:nvSpPr>
          <p:cNvPr id="7" name="Slide Number Placeholder 6"/>
          <p:cNvSpPr>
            <a:spLocks noGrp="1"/>
          </p:cNvSpPr>
          <p:nvPr>
            <p:ph type="sldNum" sz="quarter" idx="12"/>
          </p:nvPr>
        </p:nvSpPr>
        <p:spPr/>
        <p:txBody>
          <a:bodyPr/>
          <a:lstStyle/>
          <a:p>
            <a:fld id="{2E3A42FD-3939-4B68-99DC-D9905B0D964A}" type="slidenum">
              <a:rPr lang="et-EE" smtClean="0"/>
              <a:t>‹#›</a:t>
            </a:fld>
            <a:endParaRPr lang="et-EE"/>
          </a:p>
        </p:txBody>
      </p:sp>
    </p:spTree>
    <p:extLst>
      <p:ext uri="{BB962C8B-B14F-4D97-AF65-F5344CB8AC3E}">
        <p14:creationId xmlns:p14="http://schemas.microsoft.com/office/powerpoint/2010/main" val="17540238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3945473" y="4320064"/>
            <a:ext cx="26630879" cy="19200284"/>
          </a:xfrm>
        </p:spPr>
        <p:txBody>
          <a:bodyPr anchor="ctr">
            <a:normAutofit/>
          </a:bodyPr>
          <a:lstStyle>
            <a:lvl1pPr algn="ctr">
              <a:defRPr sz="11338"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3945471" y="27360404"/>
            <a:ext cx="26630882" cy="9120135"/>
          </a:xfrm>
        </p:spPr>
        <p:txBody>
          <a:bodyPr anchor="ctr">
            <a:normAutofit/>
          </a:bodyPr>
          <a:lstStyle>
            <a:lvl1pPr marL="0" indent="0" algn="ctr">
              <a:buNone/>
              <a:defRPr sz="7086">
                <a:solidFill>
                  <a:schemeClr val="tx1"/>
                </a:solidFill>
              </a:defRPr>
            </a:lvl1pPr>
            <a:lvl2pPr marL="1619951" indent="0">
              <a:buNone/>
              <a:defRPr sz="6378">
                <a:solidFill>
                  <a:schemeClr val="tx1">
                    <a:tint val="75000"/>
                  </a:schemeClr>
                </a:solidFill>
              </a:defRPr>
            </a:lvl2pPr>
            <a:lvl3pPr marL="3239902" indent="0">
              <a:buNone/>
              <a:defRPr sz="5669">
                <a:solidFill>
                  <a:schemeClr val="tx1">
                    <a:tint val="75000"/>
                  </a:schemeClr>
                </a:solidFill>
              </a:defRPr>
            </a:lvl3pPr>
            <a:lvl4pPr marL="4859853" indent="0">
              <a:buNone/>
              <a:defRPr sz="4960">
                <a:solidFill>
                  <a:schemeClr val="tx1">
                    <a:tint val="75000"/>
                  </a:schemeClr>
                </a:solidFill>
              </a:defRPr>
            </a:lvl4pPr>
            <a:lvl5pPr marL="6479804" indent="0">
              <a:buNone/>
              <a:defRPr sz="4960">
                <a:solidFill>
                  <a:schemeClr val="tx1">
                    <a:tint val="75000"/>
                  </a:schemeClr>
                </a:solidFill>
              </a:defRPr>
            </a:lvl5pPr>
            <a:lvl6pPr marL="8099755" indent="0">
              <a:buNone/>
              <a:defRPr sz="4960">
                <a:solidFill>
                  <a:schemeClr val="tx1">
                    <a:tint val="75000"/>
                  </a:schemeClr>
                </a:solidFill>
              </a:defRPr>
            </a:lvl6pPr>
            <a:lvl7pPr marL="9719706" indent="0">
              <a:buNone/>
              <a:defRPr sz="4960">
                <a:solidFill>
                  <a:schemeClr val="tx1">
                    <a:tint val="75000"/>
                  </a:schemeClr>
                </a:solidFill>
              </a:defRPr>
            </a:lvl7pPr>
            <a:lvl8pPr marL="11339657" indent="0">
              <a:buNone/>
              <a:defRPr sz="4960">
                <a:solidFill>
                  <a:schemeClr val="tx1">
                    <a:tint val="75000"/>
                  </a:schemeClr>
                </a:solidFill>
              </a:defRPr>
            </a:lvl8pPr>
            <a:lvl9pPr marL="12959608" indent="0">
              <a:buNone/>
              <a:defRPr sz="496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0258CED-A031-400D-9BE0-1AB2F795956D}" type="datetimeFigureOut">
              <a:rPr lang="et-EE" smtClean="0"/>
              <a:t>15.11.2017</a:t>
            </a:fld>
            <a:endParaRPr lang="et-EE"/>
          </a:p>
        </p:txBody>
      </p:sp>
      <p:sp>
        <p:nvSpPr>
          <p:cNvPr id="5" name="Footer Placeholder 4"/>
          <p:cNvSpPr>
            <a:spLocks noGrp="1"/>
          </p:cNvSpPr>
          <p:nvPr>
            <p:ph type="ftr" sz="quarter" idx="11"/>
          </p:nvPr>
        </p:nvSpPr>
        <p:spPr/>
        <p:txBody>
          <a:bodyPr/>
          <a:lstStyle/>
          <a:p>
            <a:endParaRPr lang="et-EE"/>
          </a:p>
        </p:txBody>
      </p:sp>
      <p:sp>
        <p:nvSpPr>
          <p:cNvPr id="6" name="Slide Number Placeholder 5"/>
          <p:cNvSpPr>
            <a:spLocks noGrp="1"/>
          </p:cNvSpPr>
          <p:nvPr>
            <p:ph type="sldNum" sz="quarter" idx="12"/>
          </p:nvPr>
        </p:nvSpPr>
        <p:spPr/>
        <p:txBody>
          <a:bodyPr/>
          <a:lstStyle/>
          <a:p>
            <a:fld id="{2E3A42FD-3939-4B68-99DC-D9905B0D964A}" type="slidenum">
              <a:rPr lang="et-EE" smtClean="0"/>
              <a:t>‹#›</a:t>
            </a:fld>
            <a:endParaRPr lang="et-EE"/>
          </a:p>
        </p:txBody>
      </p:sp>
    </p:spTree>
    <p:extLst>
      <p:ext uri="{BB962C8B-B14F-4D97-AF65-F5344CB8AC3E}">
        <p14:creationId xmlns:p14="http://schemas.microsoft.com/office/powerpoint/2010/main" val="32591427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3434883" y="5436446"/>
            <a:ext cx="1620386" cy="3683683"/>
          </a:xfrm>
          <a:prstGeom prst="rect">
            <a:avLst/>
          </a:prstGeom>
        </p:spPr>
        <p:txBody>
          <a:bodyPr vert="horz" lIns="323993" tIns="161996" rIns="323993" bIns="161996"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28346" dirty="0">
                <a:solidFill>
                  <a:schemeClr val="tx1"/>
                </a:solidFill>
                <a:effectLst/>
              </a:rPr>
              <a:t>“</a:t>
            </a:r>
          </a:p>
        </p:txBody>
      </p:sp>
      <p:sp>
        <p:nvSpPr>
          <p:cNvPr id="15" name="TextBox 14"/>
          <p:cNvSpPr txBox="1"/>
          <p:nvPr/>
        </p:nvSpPr>
        <p:spPr>
          <a:xfrm>
            <a:off x="28955969" y="17760256"/>
            <a:ext cx="1620386" cy="3683683"/>
          </a:xfrm>
          <a:prstGeom prst="rect">
            <a:avLst/>
          </a:prstGeom>
        </p:spPr>
        <p:txBody>
          <a:bodyPr vert="horz" lIns="323993" tIns="161996" rIns="323993" bIns="161996"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28346" dirty="0">
                <a:solidFill>
                  <a:schemeClr val="tx1"/>
                </a:solidFill>
                <a:effectLst/>
              </a:rPr>
              <a:t>”</a:t>
            </a:r>
          </a:p>
        </p:txBody>
      </p:sp>
      <p:sp>
        <p:nvSpPr>
          <p:cNvPr id="2" name="Title 1"/>
          <p:cNvSpPr>
            <a:spLocks noGrp="1"/>
          </p:cNvSpPr>
          <p:nvPr>
            <p:ph type="title"/>
          </p:nvPr>
        </p:nvSpPr>
        <p:spPr>
          <a:xfrm>
            <a:off x="5055272" y="4320073"/>
            <a:ext cx="24710888" cy="17280249"/>
          </a:xfrm>
        </p:spPr>
        <p:txBody>
          <a:bodyPr anchor="ctr">
            <a:normAutofit/>
          </a:bodyPr>
          <a:lstStyle>
            <a:lvl1pPr algn="ctr">
              <a:defRPr sz="11338"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5662913" y="21600313"/>
            <a:ext cx="23495607" cy="2400035"/>
          </a:xfrm>
        </p:spPr>
        <p:txBody>
          <a:bodyPr anchor="ctr">
            <a:normAutofit/>
          </a:bodyPr>
          <a:lstStyle>
            <a:lvl1pPr marL="0" indent="0">
              <a:buFontTx/>
              <a:buNone/>
              <a:defRPr sz="6378"/>
            </a:lvl1pPr>
            <a:lvl2pPr marL="1619951" indent="0">
              <a:buFontTx/>
              <a:buNone/>
              <a:defRPr/>
            </a:lvl2pPr>
            <a:lvl3pPr marL="3239902" indent="0">
              <a:buFontTx/>
              <a:buNone/>
              <a:defRPr/>
            </a:lvl3pPr>
            <a:lvl4pPr marL="4859853" indent="0">
              <a:buFontTx/>
              <a:buNone/>
              <a:defRPr/>
            </a:lvl4pPr>
            <a:lvl5pPr marL="6479804"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3945469" y="27360404"/>
            <a:ext cx="26630879" cy="9120135"/>
          </a:xfrm>
        </p:spPr>
        <p:txBody>
          <a:bodyPr anchor="ctr">
            <a:normAutofit/>
          </a:bodyPr>
          <a:lstStyle>
            <a:lvl1pPr marL="0" indent="0" algn="ctr">
              <a:buNone/>
              <a:defRPr sz="7086">
                <a:solidFill>
                  <a:schemeClr val="tx1"/>
                </a:solidFill>
              </a:defRPr>
            </a:lvl1pPr>
            <a:lvl2pPr marL="1619951" indent="0">
              <a:buNone/>
              <a:defRPr sz="6378">
                <a:solidFill>
                  <a:schemeClr val="tx1">
                    <a:tint val="75000"/>
                  </a:schemeClr>
                </a:solidFill>
              </a:defRPr>
            </a:lvl2pPr>
            <a:lvl3pPr marL="3239902" indent="0">
              <a:buNone/>
              <a:defRPr sz="5669">
                <a:solidFill>
                  <a:schemeClr val="tx1">
                    <a:tint val="75000"/>
                  </a:schemeClr>
                </a:solidFill>
              </a:defRPr>
            </a:lvl3pPr>
            <a:lvl4pPr marL="4859853" indent="0">
              <a:buNone/>
              <a:defRPr sz="4960">
                <a:solidFill>
                  <a:schemeClr val="tx1">
                    <a:tint val="75000"/>
                  </a:schemeClr>
                </a:solidFill>
              </a:defRPr>
            </a:lvl4pPr>
            <a:lvl5pPr marL="6479804" indent="0">
              <a:buNone/>
              <a:defRPr sz="4960">
                <a:solidFill>
                  <a:schemeClr val="tx1">
                    <a:tint val="75000"/>
                  </a:schemeClr>
                </a:solidFill>
              </a:defRPr>
            </a:lvl5pPr>
            <a:lvl6pPr marL="8099755" indent="0">
              <a:buNone/>
              <a:defRPr sz="4960">
                <a:solidFill>
                  <a:schemeClr val="tx1">
                    <a:tint val="75000"/>
                  </a:schemeClr>
                </a:solidFill>
              </a:defRPr>
            </a:lvl6pPr>
            <a:lvl7pPr marL="9719706" indent="0">
              <a:buNone/>
              <a:defRPr sz="4960">
                <a:solidFill>
                  <a:schemeClr val="tx1">
                    <a:tint val="75000"/>
                  </a:schemeClr>
                </a:solidFill>
              </a:defRPr>
            </a:lvl7pPr>
            <a:lvl8pPr marL="11339657" indent="0">
              <a:buNone/>
              <a:defRPr sz="4960">
                <a:solidFill>
                  <a:schemeClr val="tx1">
                    <a:tint val="75000"/>
                  </a:schemeClr>
                </a:solidFill>
              </a:defRPr>
            </a:lvl8pPr>
            <a:lvl9pPr marL="12959608" indent="0">
              <a:buNone/>
              <a:defRPr sz="496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0258CED-A031-400D-9BE0-1AB2F795956D}" type="datetimeFigureOut">
              <a:rPr lang="et-EE" smtClean="0"/>
              <a:t>15.11.2017</a:t>
            </a:fld>
            <a:endParaRPr lang="et-EE"/>
          </a:p>
        </p:txBody>
      </p:sp>
      <p:sp>
        <p:nvSpPr>
          <p:cNvPr id="5" name="Footer Placeholder 4"/>
          <p:cNvSpPr>
            <a:spLocks noGrp="1"/>
          </p:cNvSpPr>
          <p:nvPr>
            <p:ph type="ftr" sz="quarter" idx="11"/>
          </p:nvPr>
        </p:nvSpPr>
        <p:spPr/>
        <p:txBody>
          <a:bodyPr/>
          <a:lstStyle/>
          <a:p>
            <a:endParaRPr lang="et-EE"/>
          </a:p>
        </p:txBody>
      </p:sp>
      <p:sp>
        <p:nvSpPr>
          <p:cNvPr id="6" name="Slide Number Placeholder 5"/>
          <p:cNvSpPr>
            <a:spLocks noGrp="1"/>
          </p:cNvSpPr>
          <p:nvPr>
            <p:ph type="sldNum" sz="quarter" idx="12"/>
          </p:nvPr>
        </p:nvSpPr>
        <p:spPr/>
        <p:txBody>
          <a:bodyPr/>
          <a:lstStyle/>
          <a:p>
            <a:fld id="{2E3A42FD-3939-4B68-99DC-D9905B0D964A}" type="slidenum">
              <a:rPr lang="et-EE" smtClean="0"/>
              <a:t>‹#›</a:t>
            </a:fld>
            <a:endParaRPr lang="et-EE"/>
          </a:p>
        </p:txBody>
      </p:sp>
    </p:spTree>
    <p:extLst>
      <p:ext uri="{BB962C8B-B14F-4D97-AF65-F5344CB8AC3E}">
        <p14:creationId xmlns:p14="http://schemas.microsoft.com/office/powerpoint/2010/main" val="7818275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3945476" y="20841763"/>
            <a:ext cx="26630872" cy="9252420"/>
          </a:xfrm>
        </p:spPr>
        <p:txBody>
          <a:bodyPr anchor="b">
            <a:normAutofit/>
          </a:bodyPr>
          <a:lstStyle>
            <a:lvl1pPr algn="r">
              <a:defRPr sz="11338"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3945471" y="30094183"/>
            <a:ext cx="26630875" cy="5419923"/>
          </a:xfrm>
        </p:spPr>
        <p:txBody>
          <a:bodyPr anchor="t">
            <a:normAutofit/>
          </a:bodyPr>
          <a:lstStyle>
            <a:lvl1pPr marL="0" indent="0" algn="r">
              <a:buNone/>
              <a:defRPr sz="7086">
                <a:solidFill>
                  <a:schemeClr val="tx1"/>
                </a:solidFill>
              </a:defRPr>
            </a:lvl1pPr>
            <a:lvl2pPr marL="1619951" indent="0">
              <a:buNone/>
              <a:defRPr sz="6378">
                <a:solidFill>
                  <a:schemeClr val="tx1">
                    <a:tint val="75000"/>
                  </a:schemeClr>
                </a:solidFill>
              </a:defRPr>
            </a:lvl2pPr>
            <a:lvl3pPr marL="3239902" indent="0">
              <a:buNone/>
              <a:defRPr sz="5669">
                <a:solidFill>
                  <a:schemeClr val="tx1">
                    <a:tint val="75000"/>
                  </a:schemeClr>
                </a:solidFill>
              </a:defRPr>
            </a:lvl3pPr>
            <a:lvl4pPr marL="4859853" indent="0">
              <a:buNone/>
              <a:defRPr sz="4960">
                <a:solidFill>
                  <a:schemeClr val="tx1">
                    <a:tint val="75000"/>
                  </a:schemeClr>
                </a:solidFill>
              </a:defRPr>
            </a:lvl4pPr>
            <a:lvl5pPr marL="6479804" indent="0">
              <a:buNone/>
              <a:defRPr sz="4960">
                <a:solidFill>
                  <a:schemeClr val="tx1">
                    <a:tint val="75000"/>
                  </a:schemeClr>
                </a:solidFill>
              </a:defRPr>
            </a:lvl5pPr>
            <a:lvl6pPr marL="8099755" indent="0">
              <a:buNone/>
              <a:defRPr sz="4960">
                <a:solidFill>
                  <a:schemeClr val="tx1">
                    <a:tint val="75000"/>
                  </a:schemeClr>
                </a:solidFill>
              </a:defRPr>
            </a:lvl6pPr>
            <a:lvl7pPr marL="9719706" indent="0">
              <a:buNone/>
              <a:defRPr sz="4960">
                <a:solidFill>
                  <a:schemeClr val="tx1">
                    <a:tint val="75000"/>
                  </a:schemeClr>
                </a:solidFill>
              </a:defRPr>
            </a:lvl7pPr>
            <a:lvl8pPr marL="11339657" indent="0">
              <a:buNone/>
              <a:defRPr sz="4960">
                <a:solidFill>
                  <a:schemeClr val="tx1">
                    <a:tint val="75000"/>
                  </a:schemeClr>
                </a:solidFill>
              </a:defRPr>
            </a:lvl8pPr>
            <a:lvl9pPr marL="12959608" indent="0">
              <a:buNone/>
              <a:defRPr sz="496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0258CED-A031-400D-9BE0-1AB2F795956D}" type="datetimeFigureOut">
              <a:rPr lang="et-EE" smtClean="0"/>
              <a:t>15.11.2017</a:t>
            </a:fld>
            <a:endParaRPr lang="et-EE"/>
          </a:p>
        </p:txBody>
      </p:sp>
      <p:sp>
        <p:nvSpPr>
          <p:cNvPr id="5" name="Footer Placeholder 4"/>
          <p:cNvSpPr>
            <a:spLocks noGrp="1"/>
          </p:cNvSpPr>
          <p:nvPr>
            <p:ph type="ftr" sz="quarter" idx="11"/>
          </p:nvPr>
        </p:nvSpPr>
        <p:spPr/>
        <p:txBody>
          <a:bodyPr/>
          <a:lstStyle/>
          <a:p>
            <a:endParaRPr lang="et-EE"/>
          </a:p>
        </p:txBody>
      </p:sp>
      <p:sp>
        <p:nvSpPr>
          <p:cNvPr id="6" name="Slide Number Placeholder 5"/>
          <p:cNvSpPr>
            <a:spLocks noGrp="1"/>
          </p:cNvSpPr>
          <p:nvPr>
            <p:ph type="sldNum" sz="quarter" idx="12"/>
          </p:nvPr>
        </p:nvSpPr>
        <p:spPr/>
        <p:txBody>
          <a:bodyPr/>
          <a:lstStyle/>
          <a:p>
            <a:fld id="{2E3A42FD-3939-4B68-99DC-D9905B0D964A}" type="slidenum">
              <a:rPr lang="et-EE" smtClean="0"/>
              <a:t>‹#›</a:t>
            </a:fld>
            <a:endParaRPr lang="et-EE"/>
          </a:p>
        </p:txBody>
      </p:sp>
    </p:spTree>
    <p:extLst>
      <p:ext uri="{BB962C8B-B14F-4D97-AF65-F5344CB8AC3E}">
        <p14:creationId xmlns:p14="http://schemas.microsoft.com/office/powerpoint/2010/main" val="22651203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3434883" y="5436446"/>
            <a:ext cx="1620386" cy="3683683"/>
          </a:xfrm>
          <a:prstGeom prst="rect">
            <a:avLst/>
          </a:prstGeom>
        </p:spPr>
        <p:txBody>
          <a:bodyPr vert="horz" lIns="323993" tIns="161996" rIns="323993" bIns="161996"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28346" dirty="0">
                <a:solidFill>
                  <a:schemeClr val="tx1"/>
                </a:solidFill>
                <a:effectLst/>
              </a:rPr>
              <a:t>“</a:t>
            </a:r>
          </a:p>
        </p:txBody>
      </p:sp>
      <p:sp>
        <p:nvSpPr>
          <p:cNvPr id="15" name="TextBox 14"/>
          <p:cNvSpPr txBox="1"/>
          <p:nvPr/>
        </p:nvSpPr>
        <p:spPr>
          <a:xfrm>
            <a:off x="28955969" y="17760256"/>
            <a:ext cx="1620386" cy="3683683"/>
          </a:xfrm>
          <a:prstGeom prst="rect">
            <a:avLst/>
          </a:prstGeom>
        </p:spPr>
        <p:txBody>
          <a:bodyPr vert="horz" lIns="323993" tIns="161996" rIns="323993" bIns="161996"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28346" dirty="0">
                <a:solidFill>
                  <a:schemeClr val="tx1"/>
                </a:solidFill>
                <a:effectLst/>
              </a:rPr>
              <a:t>”</a:t>
            </a:r>
          </a:p>
        </p:txBody>
      </p:sp>
      <p:sp>
        <p:nvSpPr>
          <p:cNvPr id="2" name="Title 1"/>
          <p:cNvSpPr>
            <a:spLocks noGrp="1"/>
          </p:cNvSpPr>
          <p:nvPr>
            <p:ph type="title"/>
          </p:nvPr>
        </p:nvSpPr>
        <p:spPr>
          <a:xfrm>
            <a:off x="5055272" y="4320073"/>
            <a:ext cx="24710888" cy="17280249"/>
          </a:xfrm>
        </p:spPr>
        <p:txBody>
          <a:bodyPr anchor="ctr">
            <a:normAutofit/>
          </a:bodyPr>
          <a:lstStyle>
            <a:lvl1pPr algn="ctr">
              <a:defRPr sz="11338"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3945475" y="24480361"/>
            <a:ext cx="26630875" cy="5600083"/>
          </a:xfrm>
        </p:spPr>
        <p:txBody>
          <a:bodyPr vert="horz" lIns="91440" tIns="45720" rIns="91440" bIns="45720" rtlCol="0" anchor="b">
            <a:normAutofit/>
          </a:bodyPr>
          <a:lstStyle>
            <a:lvl1pPr algn="r">
              <a:buNone/>
              <a:defRPr lang="en-US" sz="8504"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3945471" y="30080444"/>
            <a:ext cx="26630875" cy="6400095"/>
          </a:xfrm>
        </p:spPr>
        <p:txBody>
          <a:bodyPr anchor="t">
            <a:normAutofit/>
          </a:bodyPr>
          <a:lstStyle>
            <a:lvl1pPr marL="0" indent="0" algn="r">
              <a:buNone/>
              <a:defRPr sz="6378">
                <a:solidFill>
                  <a:schemeClr val="tx1"/>
                </a:solidFill>
              </a:defRPr>
            </a:lvl1pPr>
            <a:lvl2pPr marL="1619951" indent="0">
              <a:buNone/>
              <a:defRPr sz="6378">
                <a:solidFill>
                  <a:schemeClr val="tx1">
                    <a:tint val="75000"/>
                  </a:schemeClr>
                </a:solidFill>
              </a:defRPr>
            </a:lvl2pPr>
            <a:lvl3pPr marL="3239902" indent="0">
              <a:buNone/>
              <a:defRPr sz="5669">
                <a:solidFill>
                  <a:schemeClr val="tx1">
                    <a:tint val="75000"/>
                  </a:schemeClr>
                </a:solidFill>
              </a:defRPr>
            </a:lvl3pPr>
            <a:lvl4pPr marL="4859853" indent="0">
              <a:buNone/>
              <a:defRPr sz="4960">
                <a:solidFill>
                  <a:schemeClr val="tx1">
                    <a:tint val="75000"/>
                  </a:schemeClr>
                </a:solidFill>
              </a:defRPr>
            </a:lvl4pPr>
            <a:lvl5pPr marL="6479804" indent="0">
              <a:buNone/>
              <a:defRPr sz="4960">
                <a:solidFill>
                  <a:schemeClr val="tx1">
                    <a:tint val="75000"/>
                  </a:schemeClr>
                </a:solidFill>
              </a:defRPr>
            </a:lvl5pPr>
            <a:lvl6pPr marL="8099755" indent="0">
              <a:buNone/>
              <a:defRPr sz="4960">
                <a:solidFill>
                  <a:schemeClr val="tx1">
                    <a:tint val="75000"/>
                  </a:schemeClr>
                </a:solidFill>
              </a:defRPr>
            </a:lvl6pPr>
            <a:lvl7pPr marL="9719706" indent="0">
              <a:buNone/>
              <a:defRPr sz="4960">
                <a:solidFill>
                  <a:schemeClr val="tx1">
                    <a:tint val="75000"/>
                  </a:schemeClr>
                </a:solidFill>
              </a:defRPr>
            </a:lvl7pPr>
            <a:lvl8pPr marL="11339657" indent="0">
              <a:buNone/>
              <a:defRPr sz="4960">
                <a:solidFill>
                  <a:schemeClr val="tx1">
                    <a:tint val="75000"/>
                  </a:schemeClr>
                </a:solidFill>
              </a:defRPr>
            </a:lvl8pPr>
            <a:lvl9pPr marL="12959608" indent="0">
              <a:buNone/>
              <a:defRPr sz="496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0258CED-A031-400D-9BE0-1AB2F795956D}" type="datetimeFigureOut">
              <a:rPr lang="et-EE" smtClean="0"/>
              <a:t>15.11.2017</a:t>
            </a:fld>
            <a:endParaRPr lang="et-EE"/>
          </a:p>
        </p:txBody>
      </p:sp>
      <p:sp>
        <p:nvSpPr>
          <p:cNvPr id="5" name="Footer Placeholder 4"/>
          <p:cNvSpPr>
            <a:spLocks noGrp="1"/>
          </p:cNvSpPr>
          <p:nvPr>
            <p:ph type="ftr" sz="quarter" idx="11"/>
          </p:nvPr>
        </p:nvSpPr>
        <p:spPr/>
        <p:txBody>
          <a:bodyPr/>
          <a:lstStyle/>
          <a:p>
            <a:endParaRPr lang="et-EE"/>
          </a:p>
        </p:txBody>
      </p:sp>
      <p:sp>
        <p:nvSpPr>
          <p:cNvPr id="6" name="Slide Number Placeholder 5"/>
          <p:cNvSpPr>
            <a:spLocks noGrp="1"/>
          </p:cNvSpPr>
          <p:nvPr>
            <p:ph type="sldNum" sz="quarter" idx="12"/>
          </p:nvPr>
        </p:nvSpPr>
        <p:spPr/>
        <p:txBody>
          <a:bodyPr/>
          <a:lstStyle/>
          <a:p>
            <a:fld id="{2E3A42FD-3939-4B68-99DC-D9905B0D964A}" type="slidenum">
              <a:rPr lang="et-EE" smtClean="0"/>
              <a:t>‹#›</a:t>
            </a:fld>
            <a:endParaRPr lang="et-EE"/>
          </a:p>
        </p:txBody>
      </p:sp>
    </p:spTree>
    <p:extLst>
      <p:ext uri="{BB962C8B-B14F-4D97-AF65-F5344CB8AC3E}">
        <p14:creationId xmlns:p14="http://schemas.microsoft.com/office/powerpoint/2010/main" val="3584665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3945476" y="4320073"/>
            <a:ext cx="26630879" cy="17180254"/>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3945471" y="22080326"/>
            <a:ext cx="26630882" cy="5280078"/>
          </a:xfrm>
        </p:spPr>
        <p:txBody>
          <a:bodyPr vert="horz" lIns="91440" tIns="45720" rIns="91440" bIns="45720" rtlCol="0" anchor="b">
            <a:normAutofit/>
          </a:bodyPr>
          <a:lstStyle>
            <a:lvl1pPr>
              <a:buNone/>
              <a:defRPr lang="en-US" sz="9921"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3945471" y="27360404"/>
            <a:ext cx="26630882" cy="9120135"/>
          </a:xfrm>
        </p:spPr>
        <p:txBody>
          <a:bodyPr anchor="t">
            <a:normAutofit/>
          </a:bodyPr>
          <a:lstStyle>
            <a:lvl1pPr marL="0" indent="0" algn="l">
              <a:buNone/>
              <a:defRPr sz="6378">
                <a:solidFill>
                  <a:schemeClr val="tx1"/>
                </a:solidFill>
              </a:defRPr>
            </a:lvl1pPr>
            <a:lvl2pPr marL="1619951" indent="0">
              <a:buNone/>
              <a:defRPr sz="6378">
                <a:solidFill>
                  <a:schemeClr val="tx1">
                    <a:tint val="75000"/>
                  </a:schemeClr>
                </a:solidFill>
              </a:defRPr>
            </a:lvl2pPr>
            <a:lvl3pPr marL="3239902" indent="0">
              <a:buNone/>
              <a:defRPr sz="5669">
                <a:solidFill>
                  <a:schemeClr val="tx1">
                    <a:tint val="75000"/>
                  </a:schemeClr>
                </a:solidFill>
              </a:defRPr>
            </a:lvl3pPr>
            <a:lvl4pPr marL="4859853" indent="0">
              <a:buNone/>
              <a:defRPr sz="4960">
                <a:solidFill>
                  <a:schemeClr val="tx1">
                    <a:tint val="75000"/>
                  </a:schemeClr>
                </a:solidFill>
              </a:defRPr>
            </a:lvl4pPr>
            <a:lvl5pPr marL="6479804" indent="0">
              <a:buNone/>
              <a:defRPr sz="4960">
                <a:solidFill>
                  <a:schemeClr val="tx1">
                    <a:tint val="75000"/>
                  </a:schemeClr>
                </a:solidFill>
              </a:defRPr>
            </a:lvl5pPr>
            <a:lvl6pPr marL="8099755" indent="0">
              <a:buNone/>
              <a:defRPr sz="4960">
                <a:solidFill>
                  <a:schemeClr val="tx1">
                    <a:tint val="75000"/>
                  </a:schemeClr>
                </a:solidFill>
              </a:defRPr>
            </a:lvl6pPr>
            <a:lvl7pPr marL="9719706" indent="0">
              <a:buNone/>
              <a:defRPr sz="4960">
                <a:solidFill>
                  <a:schemeClr val="tx1">
                    <a:tint val="75000"/>
                  </a:schemeClr>
                </a:solidFill>
              </a:defRPr>
            </a:lvl7pPr>
            <a:lvl8pPr marL="11339657" indent="0">
              <a:buNone/>
              <a:defRPr sz="4960">
                <a:solidFill>
                  <a:schemeClr val="tx1">
                    <a:tint val="75000"/>
                  </a:schemeClr>
                </a:solidFill>
              </a:defRPr>
            </a:lvl8pPr>
            <a:lvl9pPr marL="12959608" indent="0">
              <a:buNone/>
              <a:defRPr sz="496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0258CED-A031-400D-9BE0-1AB2F795956D}" type="datetimeFigureOut">
              <a:rPr lang="et-EE" smtClean="0"/>
              <a:t>15.11.2017</a:t>
            </a:fld>
            <a:endParaRPr lang="et-EE"/>
          </a:p>
        </p:txBody>
      </p:sp>
      <p:sp>
        <p:nvSpPr>
          <p:cNvPr id="5" name="Footer Placeholder 4"/>
          <p:cNvSpPr>
            <a:spLocks noGrp="1"/>
          </p:cNvSpPr>
          <p:nvPr>
            <p:ph type="ftr" sz="quarter" idx="11"/>
          </p:nvPr>
        </p:nvSpPr>
        <p:spPr/>
        <p:txBody>
          <a:bodyPr/>
          <a:lstStyle/>
          <a:p>
            <a:endParaRPr lang="et-EE"/>
          </a:p>
        </p:txBody>
      </p:sp>
      <p:sp>
        <p:nvSpPr>
          <p:cNvPr id="6" name="Slide Number Placeholder 5"/>
          <p:cNvSpPr>
            <a:spLocks noGrp="1"/>
          </p:cNvSpPr>
          <p:nvPr>
            <p:ph type="sldNum" sz="quarter" idx="12"/>
          </p:nvPr>
        </p:nvSpPr>
        <p:spPr/>
        <p:txBody>
          <a:bodyPr/>
          <a:lstStyle/>
          <a:p>
            <a:fld id="{2E3A42FD-3939-4B68-99DC-D9905B0D964A}" type="slidenum">
              <a:rPr lang="et-EE" smtClean="0"/>
              <a:t>‹#›</a:t>
            </a:fld>
            <a:endParaRPr lang="et-EE"/>
          </a:p>
        </p:txBody>
      </p:sp>
    </p:spTree>
    <p:extLst>
      <p:ext uri="{BB962C8B-B14F-4D97-AF65-F5344CB8AC3E}">
        <p14:creationId xmlns:p14="http://schemas.microsoft.com/office/powerpoint/2010/main" val="39395731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0258CED-A031-400D-9BE0-1AB2F795956D}" type="datetimeFigureOut">
              <a:rPr lang="et-EE" smtClean="0"/>
              <a:t>15.11.2017</a:t>
            </a:fld>
            <a:endParaRPr lang="et-EE"/>
          </a:p>
        </p:txBody>
      </p:sp>
      <p:sp>
        <p:nvSpPr>
          <p:cNvPr id="5" name="Footer Placeholder 4"/>
          <p:cNvSpPr>
            <a:spLocks noGrp="1"/>
          </p:cNvSpPr>
          <p:nvPr>
            <p:ph type="ftr" sz="quarter" idx="11"/>
          </p:nvPr>
        </p:nvSpPr>
        <p:spPr/>
        <p:txBody>
          <a:bodyPr/>
          <a:lstStyle/>
          <a:p>
            <a:endParaRPr lang="et-EE"/>
          </a:p>
        </p:txBody>
      </p:sp>
      <p:sp>
        <p:nvSpPr>
          <p:cNvPr id="6" name="Slide Number Placeholder 5"/>
          <p:cNvSpPr>
            <a:spLocks noGrp="1"/>
          </p:cNvSpPr>
          <p:nvPr>
            <p:ph type="sldNum" sz="quarter" idx="12"/>
          </p:nvPr>
        </p:nvSpPr>
        <p:spPr/>
        <p:txBody>
          <a:bodyPr/>
          <a:lstStyle/>
          <a:p>
            <a:fld id="{2E3A42FD-3939-4B68-99DC-D9905B0D964A}" type="slidenum">
              <a:rPr lang="et-EE" smtClean="0"/>
              <a:t>‹#›</a:t>
            </a:fld>
            <a:endParaRPr lang="et-EE"/>
          </a:p>
        </p:txBody>
      </p:sp>
    </p:spTree>
    <p:extLst>
      <p:ext uri="{BB962C8B-B14F-4D97-AF65-F5344CB8AC3E}">
        <p14:creationId xmlns:p14="http://schemas.microsoft.com/office/powerpoint/2010/main" val="2335871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5870511" y="4320064"/>
            <a:ext cx="4705844" cy="3216047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3945472" y="4320064"/>
            <a:ext cx="21317389" cy="32160475"/>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0258CED-A031-400D-9BE0-1AB2F795956D}" type="datetimeFigureOut">
              <a:rPr lang="et-EE" smtClean="0"/>
              <a:t>15.11.2017</a:t>
            </a:fld>
            <a:endParaRPr lang="et-EE"/>
          </a:p>
        </p:txBody>
      </p:sp>
      <p:sp>
        <p:nvSpPr>
          <p:cNvPr id="5" name="Footer Placeholder 4"/>
          <p:cNvSpPr>
            <a:spLocks noGrp="1"/>
          </p:cNvSpPr>
          <p:nvPr>
            <p:ph type="ftr" sz="quarter" idx="11"/>
          </p:nvPr>
        </p:nvSpPr>
        <p:spPr/>
        <p:txBody>
          <a:bodyPr/>
          <a:lstStyle/>
          <a:p>
            <a:endParaRPr lang="et-EE"/>
          </a:p>
        </p:txBody>
      </p:sp>
      <p:sp>
        <p:nvSpPr>
          <p:cNvPr id="6" name="Slide Number Placeholder 5"/>
          <p:cNvSpPr>
            <a:spLocks noGrp="1"/>
          </p:cNvSpPr>
          <p:nvPr>
            <p:ph type="sldNum" sz="quarter" idx="12"/>
          </p:nvPr>
        </p:nvSpPr>
        <p:spPr/>
        <p:txBody>
          <a:bodyPr/>
          <a:lstStyle/>
          <a:p>
            <a:fld id="{2E3A42FD-3939-4B68-99DC-D9905B0D964A}" type="slidenum">
              <a:rPr lang="et-EE" smtClean="0"/>
              <a:t>‹#›</a:t>
            </a:fld>
            <a:endParaRPr lang="et-EE"/>
          </a:p>
        </p:txBody>
      </p:sp>
    </p:spTree>
    <p:extLst>
      <p:ext uri="{BB962C8B-B14F-4D97-AF65-F5344CB8AC3E}">
        <p14:creationId xmlns:p14="http://schemas.microsoft.com/office/powerpoint/2010/main" val="34993991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wdDnDiag">
          <a:fgClr>
            <a:schemeClr val="accent2">
              <a:lumMod val="20000"/>
              <a:lumOff val="80000"/>
            </a:schemeClr>
          </a:fgClr>
          <a:bgClr>
            <a:schemeClr val="bg1"/>
          </a:bgClr>
        </a:pattFill>
        <a:effectLst/>
      </p:bgPr>
    </p:bg>
    <p:spTree>
      <p:nvGrpSpPr>
        <p:cNvPr id="1" name=""/>
        <p:cNvGrpSpPr/>
        <p:nvPr/>
      </p:nvGrpSpPr>
      <p:grpSpPr>
        <a:xfrm>
          <a:off x="0" y="0"/>
          <a:ext cx="0" cy="0"/>
          <a:chOff x="0" y="0"/>
          <a:chExt cx="0" cy="0"/>
        </a:xfrm>
      </p:grpSpPr>
      <p:grpSp>
        <p:nvGrpSpPr>
          <p:cNvPr id="14" name="Group 13"/>
          <p:cNvGrpSpPr/>
          <p:nvPr/>
        </p:nvGrpSpPr>
        <p:grpSpPr>
          <a:xfrm>
            <a:off x="2" y="3"/>
            <a:ext cx="7554211" cy="43200644"/>
            <a:chOff x="0" y="0"/>
            <a:chExt cx="2132013" cy="6858001"/>
          </a:xfrm>
        </p:grpSpPr>
        <p:sp>
          <p:nvSpPr>
            <p:cNvPr id="15" name="Freeform 6"/>
            <p:cNvSpPr/>
            <p:nvPr/>
          </p:nvSpPr>
          <p:spPr bwMode="auto">
            <a:xfrm>
              <a:off x="0" y="0"/>
              <a:ext cx="1073150" cy="5291138"/>
            </a:xfrm>
            <a:custGeom>
              <a:avLst/>
              <a:gdLst/>
              <a:ahLst/>
              <a:cxnLst/>
              <a:rect l="0" t="0" r="r" b="b"/>
              <a:pathLst>
                <a:path w="676" h="3333">
                  <a:moveTo>
                    <a:pt x="0" y="3132"/>
                  </a:moveTo>
                  <a:lnTo>
                    <a:pt x="0" y="3312"/>
                  </a:lnTo>
                  <a:lnTo>
                    <a:pt x="126" y="3333"/>
                  </a:lnTo>
                  <a:lnTo>
                    <a:pt x="676" y="0"/>
                  </a:lnTo>
                  <a:lnTo>
                    <a:pt x="514" y="0"/>
                  </a:lnTo>
                  <a:lnTo>
                    <a:pt x="0" y="3132"/>
                  </a:lnTo>
                  <a:close/>
                </a:path>
              </a:pathLst>
            </a:custGeom>
            <a:solidFill>
              <a:schemeClr val="accent1"/>
            </a:solidFill>
            <a:ln>
              <a:noFill/>
            </a:ln>
          </p:spPr>
        </p:sp>
        <p:sp>
          <p:nvSpPr>
            <p:cNvPr id="16" name="Freeform 7"/>
            <p:cNvSpPr/>
            <p:nvPr/>
          </p:nvSpPr>
          <p:spPr bwMode="auto">
            <a:xfrm>
              <a:off x="0" y="0"/>
              <a:ext cx="758825" cy="4624388"/>
            </a:xfrm>
            <a:custGeom>
              <a:avLst/>
              <a:gdLst/>
              <a:ahLst/>
              <a:cxnLst/>
              <a:rect l="0" t="0" r="r" b="b"/>
              <a:pathLst>
                <a:path w="478" h="2913">
                  <a:moveTo>
                    <a:pt x="478" y="0"/>
                  </a:moveTo>
                  <a:lnTo>
                    <a:pt x="318" y="0"/>
                  </a:lnTo>
                  <a:lnTo>
                    <a:pt x="0" y="1938"/>
                  </a:lnTo>
                  <a:lnTo>
                    <a:pt x="0" y="2913"/>
                  </a:lnTo>
                  <a:lnTo>
                    <a:pt x="478" y="0"/>
                  </a:lnTo>
                  <a:close/>
                </a:path>
              </a:pathLst>
            </a:custGeom>
            <a:solidFill>
              <a:schemeClr val="tx1">
                <a:lumMod val="65000"/>
                <a:lumOff val="35000"/>
              </a:schemeClr>
            </a:solidFill>
            <a:ln>
              <a:noFill/>
            </a:ln>
          </p:spPr>
        </p:sp>
        <p:sp>
          <p:nvSpPr>
            <p:cNvPr id="17" name="Freeform 8"/>
            <p:cNvSpPr/>
            <p:nvPr/>
          </p:nvSpPr>
          <p:spPr bwMode="auto">
            <a:xfrm>
              <a:off x="0" y="5662613"/>
              <a:ext cx="906463" cy="1195388"/>
            </a:xfrm>
            <a:custGeom>
              <a:avLst/>
              <a:gdLst/>
              <a:ahLst/>
              <a:cxnLst/>
              <a:rect l="0" t="0" r="r" b="b"/>
              <a:pathLst>
                <a:path w="571" h="753">
                  <a:moveTo>
                    <a:pt x="0" y="0"/>
                  </a:moveTo>
                  <a:lnTo>
                    <a:pt x="0" y="12"/>
                  </a:lnTo>
                  <a:lnTo>
                    <a:pt x="538" y="753"/>
                  </a:lnTo>
                  <a:lnTo>
                    <a:pt x="571" y="753"/>
                  </a:lnTo>
                  <a:lnTo>
                    <a:pt x="0" y="0"/>
                  </a:lnTo>
                  <a:close/>
                </a:path>
              </a:pathLst>
            </a:custGeom>
            <a:solidFill>
              <a:schemeClr val="tx1">
                <a:lumMod val="85000"/>
                <a:lumOff val="15000"/>
              </a:schemeClr>
            </a:solidFill>
            <a:ln>
              <a:noFill/>
            </a:ln>
          </p:spPr>
        </p:sp>
        <p:sp>
          <p:nvSpPr>
            <p:cNvPr id="18" name="Freeform 9"/>
            <p:cNvSpPr/>
            <p:nvPr/>
          </p:nvSpPr>
          <p:spPr bwMode="auto">
            <a:xfrm>
              <a:off x="0" y="5295900"/>
              <a:ext cx="1487488" cy="1562100"/>
            </a:xfrm>
            <a:custGeom>
              <a:avLst/>
              <a:gdLst/>
              <a:ahLst/>
              <a:cxnLst/>
              <a:rect l="0" t="0" r="r" b="b"/>
              <a:pathLst>
                <a:path w="937" h="984">
                  <a:moveTo>
                    <a:pt x="0" y="0"/>
                  </a:moveTo>
                  <a:lnTo>
                    <a:pt x="0" y="3"/>
                  </a:lnTo>
                  <a:lnTo>
                    <a:pt x="901" y="984"/>
                  </a:lnTo>
                  <a:lnTo>
                    <a:pt x="937" y="984"/>
                  </a:lnTo>
                  <a:lnTo>
                    <a:pt x="0" y="0"/>
                  </a:lnTo>
                  <a:close/>
                </a:path>
              </a:pathLst>
            </a:custGeom>
            <a:solidFill>
              <a:schemeClr val="accent1">
                <a:lumMod val="50000"/>
              </a:schemeClr>
            </a:solidFill>
            <a:ln>
              <a:noFill/>
            </a:ln>
          </p:spPr>
        </p:sp>
        <p:sp>
          <p:nvSpPr>
            <p:cNvPr id="19" name="Freeform 10"/>
            <p:cNvSpPr/>
            <p:nvPr/>
          </p:nvSpPr>
          <p:spPr bwMode="auto">
            <a:xfrm>
              <a:off x="0" y="5257800"/>
              <a:ext cx="2132013" cy="1600200"/>
            </a:xfrm>
            <a:custGeom>
              <a:avLst/>
              <a:gdLst/>
              <a:ahLst/>
              <a:cxnLst/>
              <a:rect l="0" t="0" r="r" b="b"/>
              <a:pathLst>
                <a:path w="1343" h="1008">
                  <a:moveTo>
                    <a:pt x="0" y="24"/>
                  </a:moveTo>
                  <a:lnTo>
                    <a:pt x="937" y="1008"/>
                  </a:lnTo>
                  <a:lnTo>
                    <a:pt x="1343" y="1008"/>
                  </a:lnTo>
                  <a:lnTo>
                    <a:pt x="126" y="21"/>
                  </a:lnTo>
                  <a:lnTo>
                    <a:pt x="0" y="0"/>
                  </a:lnTo>
                  <a:lnTo>
                    <a:pt x="0" y="24"/>
                  </a:lnTo>
                  <a:close/>
                </a:path>
              </a:pathLst>
            </a:custGeom>
            <a:solidFill>
              <a:schemeClr val="accent1">
                <a:lumMod val="75000"/>
              </a:schemeClr>
            </a:solidFill>
            <a:ln>
              <a:noFill/>
            </a:ln>
          </p:spPr>
        </p:sp>
        <p:sp>
          <p:nvSpPr>
            <p:cNvPr id="20" name="Freeform 11"/>
            <p:cNvSpPr/>
            <p:nvPr/>
          </p:nvSpPr>
          <p:spPr bwMode="auto">
            <a:xfrm>
              <a:off x="0" y="5357813"/>
              <a:ext cx="1377950" cy="1500188"/>
            </a:xfrm>
            <a:custGeom>
              <a:avLst/>
              <a:gdLst/>
              <a:ahLst/>
              <a:cxnLst/>
              <a:rect l="0" t="0" r="r" b="b"/>
              <a:pathLst>
                <a:path w="868" h="945">
                  <a:moveTo>
                    <a:pt x="0" y="192"/>
                  </a:moveTo>
                  <a:lnTo>
                    <a:pt x="571" y="945"/>
                  </a:lnTo>
                  <a:lnTo>
                    <a:pt x="868" y="945"/>
                  </a:lnTo>
                  <a:lnTo>
                    <a:pt x="0" y="0"/>
                  </a:lnTo>
                  <a:lnTo>
                    <a:pt x="0" y="192"/>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3479924" y="2880049"/>
            <a:ext cx="27299401" cy="12480184"/>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3479926" y="16800252"/>
            <a:ext cx="27299398" cy="21146737"/>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6073488" y="38526997"/>
            <a:ext cx="3038223" cy="2300034"/>
          </a:xfrm>
          <a:prstGeom prst="rect">
            <a:avLst/>
          </a:prstGeom>
        </p:spPr>
        <p:txBody>
          <a:bodyPr vert="horz" lIns="91440" tIns="45720" rIns="91440" bIns="45720" rtlCol="0" anchor="ctr"/>
          <a:lstStyle>
            <a:lvl1pPr algn="r">
              <a:defRPr sz="3543" b="0" i="0">
                <a:solidFill>
                  <a:schemeClr val="tx1"/>
                </a:solidFill>
                <a:effectLst/>
                <a:latin typeface="+mn-lt"/>
              </a:defRPr>
            </a:lvl1pPr>
          </a:lstStyle>
          <a:p>
            <a:fld id="{30258CED-A031-400D-9BE0-1AB2F795956D}" type="datetimeFigureOut">
              <a:rPr lang="et-EE" smtClean="0"/>
              <a:t>15.11.2017</a:t>
            </a:fld>
            <a:endParaRPr lang="et-EE"/>
          </a:p>
        </p:txBody>
      </p:sp>
      <p:sp>
        <p:nvSpPr>
          <p:cNvPr id="5" name="Footer Placeholder 4"/>
          <p:cNvSpPr>
            <a:spLocks noGrp="1"/>
          </p:cNvSpPr>
          <p:nvPr>
            <p:ph type="ftr" sz="quarter" idx="3"/>
          </p:nvPr>
        </p:nvSpPr>
        <p:spPr>
          <a:xfrm>
            <a:off x="7040388" y="38526997"/>
            <a:ext cx="18830552" cy="2300034"/>
          </a:xfrm>
          <a:prstGeom prst="rect">
            <a:avLst/>
          </a:prstGeom>
        </p:spPr>
        <p:txBody>
          <a:bodyPr vert="horz" lIns="91440" tIns="45720" rIns="91440" bIns="45720" rtlCol="0" anchor="ctr"/>
          <a:lstStyle>
            <a:lvl1pPr algn="l">
              <a:defRPr sz="3543" b="0" i="0">
                <a:solidFill>
                  <a:schemeClr val="tx1"/>
                </a:solidFill>
                <a:effectLst/>
                <a:latin typeface="+mn-lt"/>
              </a:defRPr>
            </a:lvl1pPr>
          </a:lstStyle>
          <a:p>
            <a:endParaRPr lang="et-EE"/>
          </a:p>
        </p:txBody>
      </p:sp>
      <p:sp>
        <p:nvSpPr>
          <p:cNvPr id="6" name="Slide Number Placeholder 5"/>
          <p:cNvSpPr>
            <a:spLocks noGrp="1"/>
          </p:cNvSpPr>
          <p:nvPr>
            <p:ph type="sldNum" sz="quarter" idx="4"/>
          </p:nvPr>
        </p:nvSpPr>
        <p:spPr>
          <a:xfrm>
            <a:off x="29314260" y="38526997"/>
            <a:ext cx="1465065" cy="2300034"/>
          </a:xfrm>
          <a:prstGeom prst="rect">
            <a:avLst/>
          </a:prstGeom>
        </p:spPr>
        <p:txBody>
          <a:bodyPr vert="horz" lIns="91440" tIns="45720" rIns="91440" bIns="45720" rtlCol="0" anchor="ctr"/>
          <a:lstStyle>
            <a:lvl1pPr algn="r">
              <a:defRPr sz="3543" b="0" i="0">
                <a:solidFill>
                  <a:schemeClr val="tx1"/>
                </a:solidFill>
                <a:effectLst/>
                <a:latin typeface="+mn-lt"/>
              </a:defRPr>
            </a:lvl1pPr>
          </a:lstStyle>
          <a:p>
            <a:fld id="{2E3A42FD-3939-4B68-99DC-D9905B0D964A}" type="slidenum">
              <a:rPr lang="et-EE" smtClean="0"/>
              <a:t>‹#›</a:t>
            </a:fld>
            <a:endParaRPr lang="et-EE"/>
          </a:p>
        </p:txBody>
      </p:sp>
    </p:spTree>
    <p:extLst>
      <p:ext uri="{BB962C8B-B14F-4D97-AF65-F5344CB8AC3E}">
        <p14:creationId xmlns:p14="http://schemas.microsoft.com/office/powerpoint/2010/main" val="36143380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Lst>
  <p:txStyles>
    <p:titleStyle>
      <a:lvl1pPr algn="ctr" defTabSz="1619951" rtl="0" eaLnBrk="1" latinLnBrk="0" hangingPunct="1">
        <a:spcBef>
          <a:spcPct val="0"/>
        </a:spcBef>
        <a:buNone/>
        <a:defRPr sz="14173"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012469" indent="-1012469" algn="l" defTabSz="1619951" rtl="0" eaLnBrk="1" latinLnBrk="0" hangingPunct="1">
        <a:spcBef>
          <a:spcPct val="20000"/>
        </a:spcBef>
        <a:spcAft>
          <a:spcPts val="2126"/>
        </a:spcAft>
        <a:buClr>
          <a:schemeClr val="accent1">
            <a:lumMod val="75000"/>
          </a:schemeClr>
        </a:buClr>
        <a:buSzPct val="145000"/>
        <a:buFont typeface="Arial"/>
        <a:buChar char="•"/>
        <a:defRPr sz="8504" kern="1200" cap="none">
          <a:solidFill>
            <a:schemeClr val="tx1"/>
          </a:solidFill>
          <a:effectLst/>
          <a:latin typeface="+mn-lt"/>
          <a:ea typeface="+mn-ea"/>
          <a:cs typeface="+mn-cs"/>
        </a:defRPr>
      </a:lvl1pPr>
      <a:lvl2pPr marL="2632420" indent="-1012469" algn="l" defTabSz="1619951" rtl="0" eaLnBrk="1" latinLnBrk="0" hangingPunct="1">
        <a:spcBef>
          <a:spcPct val="20000"/>
        </a:spcBef>
        <a:spcAft>
          <a:spcPts val="2126"/>
        </a:spcAft>
        <a:buClr>
          <a:schemeClr val="accent1">
            <a:lumMod val="75000"/>
          </a:schemeClr>
        </a:buClr>
        <a:buSzPct val="145000"/>
        <a:buFont typeface="Arial"/>
        <a:buChar char="•"/>
        <a:defRPr sz="7086" kern="1200" cap="none">
          <a:solidFill>
            <a:schemeClr val="tx1"/>
          </a:solidFill>
          <a:effectLst/>
          <a:latin typeface="+mn-lt"/>
          <a:ea typeface="+mn-ea"/>
          <a:cs typeface="+mn-cs"/>
        </a:defRPr>
      </a:lvl2pPr>
      <a:lvl3pPr marL="4252371" indent="-1012469" algn="l" defTabSz="1619951" rtl="0" eaLnBrk="1" latinLnBrk="0" hangingPunct="1">
        <a:spcBef>
          <a:spcPct val="20000"/>
        </a:spcBef>
        <a:spcAft>
          <a:spcPts val="2126"/>
        </a:spcAft>
        <a:buClr>
          <a:schemeClr val="accent1">
            <a:lumMod val="75000"/>
          </a:schemeClr>
        </a:buClr>
        <a:buSzPct val="145000"/>
        <a:buFont typeface="Arial"/>
        <a:buChar char="•"/>
        <a:defRPr sz="6378" kern="1200" cap="none">
          <a:solidFill>
            <a:schemeClr val="tx1"/>
          </a:solidFill>
          <a:effectLst/>
          <a:latin typeface="+mn-lt"/>
          <a:ea typeface="+mn-ea"/>
          <a:cs typeface="+mn-cs"/>
        </a:defRPr>
      </a:lvl3pPr>
      <a:lvl4pPr marL="5467335" indent="-607482" algn="l" defTabSz="1619951" rtl="0" eaLnBrk="1" latinLnBrk="0" hangingPunct="1">
        <a:spcBef>
          <a:spcPct val="20000"/>
        </a:spcBef>
        <a:spcAft>
          <a:spcPts val="2126"/>
        </a:spcAft>
        <a:buClr>
          <a:schemeClr val="accent1">
            <a:lumMod val="75000"/>
          </a:schemeClr>
        </a:buClr>
        <a:buSzPct val="145000"/>
        <a:buFont typeface="Arial"/>
        <a:buChar char="•"/>
        <a:defRPr sz="5669" kern="1200" cap="none">
          <a:solidFill>
            <a:schemeClr val="tx1"/>
          </a:solidFill>
          <a:effectLst/>
          <a:latin typeface="+mn-lt"/>
          <a:ea typeface="+mn-ea"/>
          <a:cs typeface="+mn-cs"/>
        </a:defRPr>
      </a:lvl4pPr>
      <a:lvl5pPr marL="7087286" indent="-607482" algn="l" defTabSz="1619951" rtl="0" eaLnBrk="1" latinLnBrk="0" hangingPunct="1">
        <a:spcBef>
          <a:spcPct val="20000"/>
        </a:spcBef>
        <a:spcAft>
          <a:spcPts val="2126"/>
        </a:spcAft>
        <a:buClr>
          <a:schemeClr val="accent1">
            <a:lumMod val="75000"/>
          </a:schemeClr>
        </a:buClr>
        <a:buSzPct val="145000"/>
        <a:buFont typeface="Arial"/>
        <a:buChar char="•"/>
        <a:defRPr sz="4960" kern="1200" cap="none">
          <a:solidFill>
            <a:schemeClr val="tx1"/>
          </a:solidFill>
          <a:effectLst/>
          <a:latin typeface="+mn-lt"/>
          <a:ea typeface="+mn-ea"/>
          <a:cs typeface="+mn-cs"/>
        </a:defRPr>
      </a:lvl5pPr>
      <a:lvl6pPr marL="8909731" indent="-809976" algn="l" defTabSz="1619951" rtl="0" eaLnBrk="1" latinLnBrk="0" hangingPunct="1">
        <a:spcBef>
          <a:spcPct val="20000"/>
        </a:spcBef>
        <a:spcAft>
          <a:spcPts val="2126"/>
        </a:spcAft>
        <a:buClr>
          <a:schemeClr val="accent1">
            <a:lumMod val="75000"/>
          </a:schemeClr>
        </a:buClr>
        <a:buSzPct val="145000"/>
        <a:buFont typeface="Arial"/>
        <a:buChar char="•"/>
        <a:defRPr sz="4960" kern="1200" cap="none">
          <a:solidFill>
            <a:schemeClr val="tx1"/>
          </a:solidFill>
          <a:effectLst/>
          <a:latin typeface="+mn-lt"/>
          <a:ea typeface="+mn-ea"/>
          <a:cs typeface="+mn-cs"/>
        </a:defRPr>
      </a:lvl6pPr>
      <a:lvl7pPr marL="10529682" indent="-809976" algn="l" defTabSz="1619951" rtl="0" eaLnBrk="1" latinLnBrk="0" hangingPunct="1">
        <a:spcBef>
          <a:spcPct val="20000"/>
        </a:spcBef>
        <a:spcAft>
          <a:spcPts val="2126"/>
        </a:spcAft>
        <a:buClr>
          <a:schemeClr val="accent1">
            <a:lumMod val="75000"/>
          </a:schemeClr>
        </a:buClr>
        <a:buSzPct val="145000"/>
        <a:buFont typeface="Arial"/>
        <a:buChar char="•"/>
        <a:defRPr sz="4960" kern="1200" cap="none">
          <a:solidFill>
            <a:schemeClr val="tx1"/>
          </a:solidFill>
          <a:effectLst/>
          <a:latin typeface="+mn-lt"/>
          <a:ea typeface="+mn-ea"/>
          <a:cs typeface="+mn-cs"/>
        </a:defRPr>
      </a:lvl7pPr>
      <a:lvl8pPr marL="12149633" indent="-809976" algn="l" defTabSz="1619951" rtl="0" eaLnBrk="1" latinLnBrk="0" hangingPunct="1">
        <a:spcBef>
          <a:spcPct val="20000"/>
        </a:spcBef>
        <a:spcAft>
          <a:spcPts val="2126"/>
        </a:spcAft>
        <a:buClr>
          <a:schemeClr val="accent1">
            <a:lumMod val="75000"/>
          </a:schemeClr>
        </a:buClr>
        <a:buSzPct val="145000"/>
        <a:buFont typeface="Arial"/>
        <a:buChar char="•"/>
        <a:defRPr sz="4960" kern="1200" cap="none">
          <a:solidFill>
            <a:schemeClr val="tx1"/>
          </a:solidFill>
          <a:effectLst/>
          <a:latin typeface="+mn-lt"/>
          <a:ea typeface="+mn-ea"/>
          <a:cs typeface="+mn-cs"/>
        </a:defRPr>
      </a:lvl8pPr>
      <a:lvl9pPr marL="13769584" indent="-809976" algn="l" defTabSz="1619951" rtl="0" eaLnBrk="1" latinLnBrk="0" hangingPunct="1">
        <a:spcBef>
          <a:spcPct val="20000"/>
        </a:spcBef>
        <a:spcAft>
          <a:spcPts val="2126"/>
        </a:spcAft>
        <a:buClr>
          <a:schemeClr val="accent1">
            <a:lumMod val="75000"/>
          </a:schemeClr>
        </a:buClr>
        <a:buSzPct val="145000"/>
        <a:buFont typeface="Arial"/>
        <a:buChar char="•"/>
        <a:defRPr sz="4960" kern="1200" cap="none">
          <a:solidFill>
            <a:schemeClr val="tx1"/>
          </a:solidFill>
          <a:effectLst/>
          <a:latin typeface="+mn-lt"/>
          <a:ea typeface="+mn-ea"/>
          <a:cs typeface="+mn-cs"/>
        </a:defRPr>
      </a:lvl9pPr>
    </p:bodyStyle>
    <p:otherStyle>
      <a:defPPr>
        <a:defRPr lang="en-US"/>
      </a:defPPr>
      <a:lvl1pPr marL="0" algn="l" defTabSz="1619951" rtl="0" eaLnBrk="1" latinLnBrk="0" hangingPunct="1">
        <a:defRPr sz="6378" kern="1200">
          <a:solidFill>
            <a:schemeClr val="tx1"/>
          </a:solidFill>
          <a:latin typeface="+mn-lt"/>
          <a:ea typeface="+mn-ea"/>
          <a:cs typeface="+mn-cs"/>
        </a:defRPr>
      </a:lvl1pPr>
      <a:lvl2pPr marL="1619951" algn="l" defTabSz="1619951" rtl="0" eaLnBrk="1" latinLnBrk="0" hangingPunct="1">
        <a:defRPr sz="6378" kern="1200">
          <a:solidFill>
            <a:schemeClr val="tx1"/>
          </a:solidFill>
          <a:latin typeface="+mn-lt"/>
          <a:ea typeface="+mn-ea"/>
          <a:cs typeface="+mn-cs"/>
        </a:defRPr>
      </a:lvl2pPr>
      <a:lvl3pPr marL="3239902" algn="l" defTabSz="1619951" rtl="0" eaLnBrk="1" latinLnBrk="0" hangingPunct="1">
        <a:defRPr sz="6378" kern="1200">
          <a:solidFill>
            <a:schemeClr val="tx1"/>
          </a:solidFill>
          <a:latin typeface="+mn-lt"/>
          <a:ea typeface="+mn-ea"/>
          <a:cs typeface="+mn-cs"/>
        </a:defRPr>
      </a:lvl3pPr>
      <a:lvl4pPr marL="4859853" algn="l" defTabSz="1619951" rtl="0" eaLnBrk="1" latinLnBrk="0" hangingPunct="1">
        <a:defRPr sz="6378" kern="1200">
          <a:solidFill>
            <a:schemeClr val="tx1"/>
          </a:solidFill>
          <a:latin typeface="+mn-lt"/>
          <a:ea typeface="+mn-ea"/>
          <a:cs typeface="+mn-cs"/>
        </a:defRPr>
      </a:lvl4pPr>
      <a:lvl5pPr marL="6479804" algn="l" defTabSz="1619951" rtl="0" eaLnBrk="1" latinLnBrk="0" hangingPunct="1">
        <a:defRPr sz="6378" kern="1200">
          <a:solidFill>
            <a:schemeClr val="tx1"/>
          </a:solidFill>
          <a:latin typeface="+mn-lt"/>
          <a:ea typeface="+mn-ea"/>
          <a:cs typeface="+mn-cs"/>
        </a:defRPr>
      </a:lvl5pPr>
      <a:lvl6pPr marL="8099755" algn="l" defTabSz="1619951" rtl="0" eaLnBrk="1" latinLnBrk="0" hangingPunct="1">
        <a:defRPr sz="6378" kern="1200">
          <a:solidFill>
            <a:schemeClr val="tx1"/>
          </a:solidFill>
          <a:latin typeface="+mn-lt"/>
          <a:ea typeface="+mn-ea"/>
          <a:cs typeface="+mn-cs"/>
        </a:defRPr>
      </a:lvl6pPr>
      <a:lvl7pPr marL="9719706" algn="l" defTabSz="1619951" rtl="0" eaLnBrk="1" latinLnBrk="0" hangingPunct="1">
        <a:defRPr sz="6378" kern="1200">
          <a:solidFill>
            <a:schemeClr val="tx1"/>
          </a:solidFill>
          <a:latin typeface="+mn-lt"/>
          <a:ea typeface="+mn-ea"/>
          <a:cs typeface="+mn-cs"/>
        </a:defRPr>
      </a:lvl7pPr>
      <a:lvl8pPr marL="11339657" algn="l" defTabSz="1619951" rtl="0" eaLnBrk="1" latinLnBrk="0" hangingPunct="1">
        <a:defRPr sz="6378" kern="1200">
          <a:solidFill>
            <a:schemeClr val="tx1"/>
          </a:solidFill>
          <a:latin typeface="+mn-lt"/>
          <a:ea typeface="+mn-ea"/>
          <a:cs typeface="+mn-cs"/>
        </a:defRPr>
      </a:lvl8pPr>
      <a:lvl9pPr marL="12959608" algn="l" defTabSz="1619951"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4.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pattFill prst="wdDnDiag">
          <a:fgClr>
            <a:schemeClr val="accent2">
              <a:lumMod val="20000"/>
              <a:lumOff val="80000"/>
            </a:schemeClr>
          </a:fgClr>
          <a:bgClr>
            <a:schemeClr val="bg1"/>
          </a:bgClr>
        </a:patt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551745" y="932243"/>
            <a:ext cx="2682240" cy="3630930"/>
          </a:xfrm>
          <a:prstGeom prst="rect">
            <a:avLst/>
          </a:prstGeom>
        </p:spPr>
      </p:pic>
      <p:sp>
        <p:nvSpPr>
          <p:cNvPr id="2" name="Title 1"/>
          <p:cNvSpPr>
            <a:spLocks noGrp="1"/>
          </p:cNvSpPr>
          <p:nvPr>
            <p:ph type="title"/>
          </p:nvPr>
        </p:nvSpPr>
        <p:spPr>
          <a:xfrm>
            <a:off x="4892810" y="914986"/>
            <a:ext cx="24267026" cy="6156285"/>
          </a:xfrm>
        </p:spPr>
        <p:txBody>
          <a:bodyPr>
            <a:normAutofit fontScale="90000"/>
          </a:bodyPr>
          <a:lstStyle/>
          <a:p>
            <a:pPr defTabSz="3455975">
              <a:spcBef>
                <a:spcPts val="0"/>
              </a:spcBef>
            </a:pPr>
            <a:r>
              <a:rPr lang="et-EE" sz="6600" b="1" kern="50" dirty="0">
                <a:solidFill>
                  <a:srgbClr val="000000"/>
                </a:solidFill>
                <a:latin typeface="Arial" panose="020B0604020202020204" pitchFamily="34" charset="0"/>
                <a:ea typeface="SimSun" panose="02010600030101010101" pitchFamily="2" charset="-122"/>
                <a:cs typeface="Arial" panose="020B0604020202020204" pitchFamily="34" charset="0"/>
              </a:rPr>
              <a:t>Teaching Methods Used in Simulation and </a:t>
            </a:r>
            <a:r>
              <a:rPr lang="et-EE" sz="6600" b="1" kern="50" dirty="0" err="1">
                <a:solidFill>
                  <a:srgbClr val="000000"/>
                </a:solidFill>
                <a:latin typeface="Arial" panose="020B0604020202020204" pitchFamily="34" charset="0"/>
                <a:ea typeface="SimSun" panose="02010600030101010101" pitchFamily="2" charset="-122"/>
                <a:cs typeface="Arial" panose="020B0604020202020204" pitchFamily="34" charset="0"/>
              </a:rPr>
              <a:t>Their</a:t>
            </a:r>
            <a:r>
              <a:rPr lang="et-EE" sz="6600" b="1" kern="50" dirty="0">
                <a:solidFill>
                  <a:srgbClr val="000000"/>
                </a:solidFill>
                <a:latin typeface="Arial" panose="020B0604020202020204" pitchFamily="34" charset="0"/>
                <a:ea typeface="SimSun" panose="02010600030101010101" pitchFamily="2" charset="-122"/>
                <a:cs typeface="Arial" panose="020B0604020202020204" pitchFamily="34" charset="0"/>
              </a:rPr>
              <a:t> </a:t>
            </a:r>
            <a:r>
              <a:rPr lang="et-EE" sz="6600" b="1" kern="50" dirty="0" err="1" smtClean="0">
                <a:solidFill>
                  <a:srgbClr val="000000"/>
                </a:solidFill>
                <a:latin typeface="Arial" panose="020B0604020202020204" pitchFamily="34" charset="0"/>
                <a:ea typeface="SimSun" panose="02010600030101010101" pitchFamily="2" charset="-122"/>
                <a:cs typeface="Arial" panose="020B0604020202020204" pitchFamily="34" charset="0"/>
              </a:rPr>
              <a:t>Efficiency</a:t>
            </a:r>
            <a:r>
              <a:rPr lang="et-EE" sz="6600" b="1" kern="50" dirty="0" smtClean="0">
                <a:solidFill>
                  <a:srgbClr val="000000"/>
                </a:solidFill>
                <a:latin typeface="Arial" panose="020B0604020202020204" pitchFamily="34" charset="0"/>
                <a:ea typeface="SimSun" panose="02010600030101010101" pitchFamily="2" charset="-122"/>
                <a:cs typeface="Arial" panose="020B0604020202020204" pitchFamily="34" charset="0"/>
              </a:rPr>
              <a:t> </a:t>
            </a:r>
            <a:r>
              <a:rPr lang="et-EE" sz="6600" b="1" kern="50" dirty="0">
                <a:solidFill>
                  <a:srgbClr val="000000"/>
                </a:solidFill>
                <a:latin typeface="Arial" panose="020B0604020202020204" pitchFamily="34" charset="0"/>
                <a:ea typeface="SimSun" panose="02010600030101010101" pitchFamily="2" charset="-122"/>
                <a:cs typeface="Arial" panose="020B0604020202020204" pitchFamily="34" charset="0"/>
              </a:rPr>
              <a:t>in Nurses´Training: an Integrating Literature Overview </a:t>
            </a:r>
            <a:br>
              <a:rPr lang="et-EE" sz="6600" b="1" kern="50" dirty="0">
                <a:solidFill>
                  <a:srgbClr val="000000"/>
                </a:solidFill>
                <a:latin typeface="Arial" panose="020B0604020202020204" pitchFamily="34" charset="0"/>
                <a:ea typeface="SimSun" panose="02010600030101010101" pitchFamily="2" charset="-122"/>
                <a:cs typeface="Arial" panose="020B0604020202020204" pitchFamily="34" charset="0"/>
              </a:rPr>
            </a:br>
            <a:r>
              <a:rPr lang="et-EE" sz="6600" b="1" kern="50" dirty="0">
                <a:solidFill>
                  <a:srgbClr val="00000A"/>
                </a:solidFill>
                <a:latin typeface="Arial" panose="020B0604020202020204" pitchFamily="34" charset="0"/>
                <a:ea typeface="SimSun" panose="02010600030101010101" pitchFamily="2" charset="-122"/>
                <a:cs typeface="Arial" panose="020B0604020202020204" pitchFamily="34" charset="0"/>
              </a:rPr>
              <a:t/>
            </a:r>
            <a:br>
              <a:rPr lang="et-EE" sz="6600" b="1" kern="50" dirty="0">
                <a:solidFill>
                  <a:srgbClr val="00000A"/>
                </a:solidFill>
                <a:latin typeface="Arial" panose="020B0604020202020204" pitchFamily="34" charset="0"/>
                <a:ea typeface="SimSun" panose="02010600030101010101" pitchFamily="2" charset="-122"/>
                <a:cs typeface="Arial" panose="020B0604020202020204" pitchFamily="34" charset="0"/>
              </a:rPr>
            </a:br>
            <a:r>
              <a:rPr lang="et-EE" sz="3600" dirty="0">
                <a:solidFill>
                  <a:prstClr val="black"/>
                </a:solidFill>
                <a:latin typeface="Arial" panose="020B0604020202020204" pitchFamily="34" charset="0"/>
                <a:ea typeface="+mn-ea"/>
                <a:cs typeface="Arial" panose="020B0604020202020204" pitchFamily="34" charset="0"/>
              </a:rPr>
              <a:t>Jandra Ristikivi ª, RN, MSc, Kristi Puusepp ª, RN, MSc, Ere Uibuᵇ,   RN, MSc.</a:t>
            </a:r>
            <a:br>
              <a:rPr lang="et-EE" sz="3600" dirty="0">
                <a:solidFill>
                  <a:prstClr val="black"/>
                </a:solidFill>
                <a:latin typeface="Arial" panose="020B0604020202020204" pitchFamily="34" charset="0"/>
                <a:ea typeface="+mn-ea"/>
                <a:cs typeface="Arial" panose="020B0604020202020204" pitchFamily="34" charset="0"/>
              </a:rPr>
            </a:br>
            <a:r>
              <a:rPr lang="et-EE" sz="3600" dirty="0">
                <a:solidFill>
                  <a:prstClr val="black"/>
                </a:solidFill>
                <a:latin typeface="Arial" panose="020B0604020202020204" pitchFamily="34" charset="0"/>
                <a:ea typeface="+mn-ea"/>
                <a:cs typeface="Arial" panose="020B0604020202020204" pitchFamily="34" charset="0"/>
              </a:rPr>
              <a:t>ª Tallinn Health Care College, Estonia</a:t>
            </a:r>
            <a:br>
              <a:rPr lang="et-EE" sz="3600" dirty="0">
                <a:solidFill>
                  <a:prstClr val="black"/>
                </a:solidFill>
                <a:latin typeface="Arial" panose="020B0604020202020204" pitchFamily="34" charset="0"/>
                <a:ea typeface="+mn-ea"/>
                <a:cs typeface="Arial" panose="020B0604020202020204" pitchFamily="34" charset="0"/>
              </a:rPr>
            </a:br>
            <a:r>
              <a:rPr lang="et-EE" sz="3600" dirty="0">
                <a:solidFill>
                  <a:prstClr val="black"/>
                </a:solidFill>
                <a:latin typeface="Arial" panose="020B0604020202020204" pitchFamily="34" charset="0"/>
                <a:ea typeface="+mn-ea"/>
                <a:cs typeface="Arial" panose="020B0604020202020204" pitchFamily="34" charset="0"/>
              </a:rPr>
              <a:t>ᵇ University of Tartu, Institute of Family Medicine and Public Health, Estonia</a:t>
            </a:r>
            <a:br>
              <a:rPr lang="et-EE" sz="3600" dirty="0">
                <a:solidFill>
                  <a:prstClr val="black"/>
                </a:solidFill>
                <a:latin typeface="Arial" panose="020B0604020202020204" pitchFamily="34" charset="0"/>
                <a:ea typeface="+mn-ea"/>
                <a:cs typeface="Arial" panose="020B0604020202020204" pitchFamily="34" charset="0"/>
              </a:rPr>
            </a:br>
            <a:endParaRPr lang="et-EE" dirty="0"/>
          </a:p>
        </p:txBody>
      </p:sp>
      <p:sp>
        <p:nvSpPr>
          <p:cNvPr id="3" name="Content Placeholder 2"/>
          <p:cNvSpPr>
            <a:spLocks noGrp="1"/>
          </p:cNvSpPr>
          <p:nvPr>
            <p:ph sz="half" idx="1"/>
          </p:nvPr>
        </p:nvSpPr>
        <p:spPr>
          <a:xfrm>
            <a:off x="3417217" y="7071270"/>
            <a:ext cx="14738776" cy="4323561"/>
          </a:xfrm>
          <a:solidFill>
            <a:schemeClr val="accent1">
              <a:lumMod val="20000"/>
              <a:lumOff val="80000"/>
            </a:schemeClr>
          </a:solidFill>
        </p:spPr>
        <p:txBody>
          <a:bodyPr>
            <a:normAutofit/>
          </a:bodyPr>
          <a:lstStyle/>
          <a:p>
            <a:pPr algn="just">
              <a:buFont typeface="Arial" panose="020B0604020202020204" pitchFamily="34" charset="0"/>
              <a:buChar char="•"/>
            </a:pPr>
            <a:r>
              <a:rPr lang="et-EE" sz="3600" b="1" dirty="0">
                <a:latin typeface="Arial" panose="020B0604020202020204" pitchFamily="34" charset="0"/>
                <a:ea typeface="Calibri" panose="020F0502020204030204" pitchFamily="34" charset="0"/>
                <a:cs typeface="Arial" panose="020B0604020202020204" pitchFamily="34" charset="0"/>
              </a:rPr>
              <a:t>Background:</a:t>
            </a:r>
            <a:r>
              <a:rPr lang="et-EE" sz="3600" dirty="0">
                <a:latin typeface="Arial" panose="020B0604020202020204" pitchFamily="34" charset="0"/>
                <a:ea typeface="Calibri" panose="020F0502020204030204" pitchFamily="34" charset="0"/>
                <a:cs typeface="Arial" panose="020B0604020202020204" pitchFamily="34" charset="0"/>
              </a:rPr>
              <a:t> At the same time, the choice of teaching methods is highly important in relation to achieving productivity in learning and teaching. In this ariticle´s thesis topical scientific literature has been searched, combined and integrated to give an overview of the topic and create a conceptual model to describe the efficiency of teaching methods used in simulation learning in nursing studies.</a:t>
            </a:r>
            <a:endParaRPr lang="et-EE" sz="3600" dirty="0">
              <a:latin typeface="Arial" panose="020B0604020202020204" pitchFamily="34" charset="0"/>
              <a:cs typeface="Arial" panose="020B0604020202020204" pitchFamily="34" charset="0"/>
            </a:endParaRPr>
          </a:p>
        </p:txBody>
      </p:sp>
      <p:sp>
        <p:nvSpPr>
          <p:cNvPr id="4" name="Content Placeholder 3"/>
          <p:cNvSpPr>
            <a:spLocks noGrp="1"/>
          </p:cNvSpPr>
          <p:nvPr>
            <p:ph sz="half" idx="2"/>
          </p:nvPr>
        </p:nvSpPr>
        <p:spPr>
          <a:xfrm>
            <a:off x="18759949" y="7071270"/>
            <a:ext cx="11474038" cy="4323563"/>
          </a:xfrm>
          <a:solidFill>
            <a:schemeClr val="accent1">
              <a:lumMod val="20000"/>
              <a:lumOff val="80000"/>
            </a:schemeClr>
          </a:solidFill>
        </p:spPr>
        <p:txBody>
          <a:bodyPr>
            <a:normAutofit/>
          </a:bodyPr>
          <a:lstStyle/>
          <a:p>
            <a:pPr algn="just">
              <a:lnSpc>
                <a:spcPct val="107000"/>
              </a:lnSpc>
              <a:spcAft>
                <a:spcPts val="800"/>
              </a:spcAft>
            </a:pPr>
            <a:r>
              <a:rPr lang="et-EE" sz="3600" b="1" dirty="0">
                <a:latin typeface="Arial" panose="020B0604020202020204" pitchFamily="34" charset="0"/>
                <a:ea typeface="Calibri" panose="020F0502020204030204" pitchFamily="34" charset="0"/>
                <a:cs typeface="Arial" panose="020B0604020202020204" pitchFamily="34" charset="0"/>
              </a:rPr>
              <a:t>Aim:</a:t>
            </a:r>
            <a:r>
              <a:rPr lang="et-EE" sz="3600" dirty="0">
                <a:latin typeface="Arial" panose="020B0604020202020204" pitchFamily="34" charset="0"/>
                <a:ea typeface="Calibri" panose="020F0502020204030204" pitchFamily="34" charset="0"/>
                <a:cs typeface="Arial" panose="020B0604020202020204" pitchFamily="34" charset="0"/>
              </a:rPr>
              <a:t> Simulation learning is considered to be the most used teaching strategy in teaching nursing skills and an integral part of acquiring nursing education. The topic was chosen due to a lack of comprehensive overview of learning and teaching methods used in simulation and their efficiency.</a:t>
            </a:r>
          </a:p>
        </p:txBody>
      </p:sp>
      <p:pic>
        <p:nvPicPr>
          <p:cNvPr id="6" name="Picture 5"/>
          <p:cNvPicPr>
            <a:picLocks noChangeAspect="1"/>
          </p:cNvPicPr>
          <p:nvPr/>
        </p:nvPicPr>
        <p:blipFill>
          <a:blip r:embed="rId3"/>
          <a:stretch>
            <a:fillRect/>
          </a:stretch>
        </p:blipFill>
        <p:spPr>
          <a:xfrm>
            <a:off x="23270150" y="2245799"/>
            <a:ext cx="2938527" cy="2975106"/>
          </a:xfrm>
          <a:prstGeom prst="rect">
            <a:avLst/>
          </a:prstGeom>
        </p:spPr>
      </p:pic>
      <p:sp>
        <p:nvSpPr>
          <p:cNvPr id="8" name="Rectangle 7"/>
          <p:cNvSpPr/>
          <p:nvPr/>
        </p:nvSpPr>
        <p:spPr>
          <a:xfrm>
            <a:off x="3417219" y="11639348"/>
            <a:ext cx="26816768" cy="3451458"/>
          </a:xfrm>
          <a:prstGeom prst="rect">
            <a:avLst/>
          </a:prstGeom>
          <a:solidFill>
            <a:schemeClr val="accent1">
              <a:lumMod val="20000"/>
              <a:lumOff val="80000"/>
            </a:schemeClr>
          </a:solidFill>
        </p:spPr>
        <p:txBody>
          <a:bodyPr wrap="square">
            <a:spAutoFit/>
          </a:bodyPr>
          <a:lstStyle/>
          <a:p>
            <a:pPr marL="857250" indent="-857250" algn="just">
              <a:lnSpc>
                <a:spcPct val="107000"/>
              </a:lnSpc>
              <a:buFont typeface="Arial" panose="020B0604020202020204" pitchFamily="34" charset="0"/>
              <a:buChar char="•"/>
            </a:pPr>
            <a:r>
              <a:rPr lang="et-EE" sz="3600" b="1" dirty="0">
                <a:latin typeface="Arial" panose="020B0604020202020204" pitchFamily="34" charset="0"/>
                <a:ea typeface="Calibri" panose="020F0502020204030204" pitchFamily="34" charset="0"/>
                <a:cs typeface="Arial" panose="020B0604020202020204" pitchFamily="34" charset="0"/>
              </a:rPr>
              <a:t>Method:</a:t>
            </a:r>
            <a:r>
              <a:rPr lang="et-EE" sz="3600" kern="50" dirty="0">
                <a:solidFill>
                  <a:srgbClr val="00000A"/>
                </a:solidFill>
                <a:latin typeface="Arial" panose="020B0604020202020204" pitchFamily="34" charset="0"/>
                <a:ea typeface="SimSun" panose="02010600030101010101" pitchFamily="2" charset="-122"/>
                <a:cs typeface="Arial" panose="020B0604020202020204" pitchFamily="34" charset="0"/>
              </a:rPr>
              <a:t> The search for the materials to be investigated was conducted in databases MEDLINE and Science Direct for the first time in October, 2013, the search was repeated in September, 2014 and in May, 2015. The check search was conducted in January, 2016. Alltogether 488 topical sources were found from which 15 met the selection criteria of the </a:t>
            </a:r>
            <a:r>
              <a:rPr lang="et-EE" sz="3600" kern="50" dirty="0" err="1">
                <a:solidFill>
                  <a:srgbClr val="00000A"/>
                </a:solidFill>
                <a:latin typeface="Arial" panose="020B0604020202020204" pitchFamily="34" charset="0"/>
                <a:ea typeface="SimSun" panose="02010600030101010101" pitchFamily="2" charset="-122"/>
                <a:cs typeface="Arial" panose="020B0604020202020204" pitchFamily="34" charset="0"/>
              </a:rPr>
              <a:t>article’s</a:t>
            </a:r>
            <a:r>
              <a:rPr lang="et-EE" sz="3600" kern="50" dirty="0">
                <a:solidFill>
                  <a:srgbClr val="00000A"/>
                </a:solidFill>
                <a:latin typeface="Arial" panose="020B0604020202020204" pitchFamily="34" charset="0"/>
                <a:ea typeface="SimSun" panose="02010600030101010101" pitchFamily="2" charset="-122"/>
                <a:cs typeface="Arial" panose="020B0604020202020204" pitchFamily="34" charset="0"/>
              </a:rPr>
              <a:t> </a:t>
            </a:r>
            <a:r>
              <a:rPr lang="et-EE" sz="3600" kern="50" dirty="0" err="1" smtClean="0">
                <a:solidFill>
                  <a:srgbClr val="00000A"/>
                </a:solidFill>
                <a:latin typeface="Arial" panose="020B0604020202020204" pitchFamily="34" charset="0"/>
                <a:ea typeface="SimSun" panose="02010600030101010101" pitchFamily="2" charset="-122"/>
                <a:cs typeface="Arial" panose="020B0604020202020204" pitchFamily="34" charset="0"/>
              </a:rPr>
              <a:t>thesis</a:t>
            </a:r>
            <a:r>
              <a:rPr lang="et-EE" sz="3600" kern="50" dirty="0" smtClean="0">
                <a:solidFill>
                  <a:srgbClr val="00000A"/>
                </a:solidFill>
                <a:latin typeface="Arial" panose="020B0604020202020204" pitchFamily="34" charset="0"/>
                <a:ea typeface="SimSun" panose="02010600030101010101" pitchFamily="2" charset="-122"/>
                <a:cs typeface="Arial" panose="020B0604020202020204" pitchFamily="34" charset="0"/>
              </a:rPr>
              <a:t>. In </a:t>
            </a:r>
            <a:r>
              <a:rPr lang="et-EE" sz="3600" kern="50" dirty="0">
                <a:solidFill>
                  <a:srgbClr val="00000A"/>
                </a:solidFill>
                <a:latin typeface="Arial" panose="020B0604020202020204" pitchFamily="34" charset="0"/>
                <a:ea typeface="SimSun" panose="02010600030101010101" pitchFamily="2" charset="-122"/>
                <a:cs typeface="Arial" panose="020B0604020202020204" pitchFamily="34" charset="0"/>
              </a:rPr>
              <a:t>analysing data firstly the thought units were gathered, then different approaches were grouped and finaly compared. </a:t>
            </a:r>
            <a:endParaRPr lang="et-EE" sz="3600" kern="50" dirty="0" smtClean="0">
              <a:solidFill>
                <a:srgbClr val="00000A"/>
              </a:solidFill>
              <a:latin typeface="Arial" panose="020B0604020202020204" pitchFamily="34" charset="0"/>
              <a:ea typeface="SimSun" panose="02010600030101010101" pitchFamily="2" charset="-122"/>
              <a:cs typeface="Arial" panose="020B0604020202020204" pitchFamily="34" charset="0"/>
            </a:endParaRPr>
          </a:p>
          <a:p>
            <a:pPr algn="just">
              <a:lnSpc>
                <a:spcPct val="107000"/>
              </a:lnSpc>
            </a:pPr>
            <a:r>
              <a:rPr lang="et-EE" sz="3600" kern="50" dirty="0">
                <a:solidFill>
                  <a:srgbClr val="00000A"/>
                </a:solidFill>
                <a:latin typeface="Arial" panose="020B0604020202020204" pitchFamily="34" charset="0"/>
                <a:ea typeface="SimSun" panose="02010600030101010101" pitchFamily="2" charset="-122"/>
                <a:cs typeface="Arial" panose="020B0604020202020204" pitchFamily="34" charset="0"/>
              </a:rPr>
              <a:t> </a:t>
            </a:r>
            <a:r>
              <a:rPr lang="et-EE" sz="3600" kern="50" dirty="0" smtClean="0">
                <a:solidFill>
                  <a:srgbClr val="00000A"/>
                </a:solidFill>
                <a:latin typeface="Arial" panose="020B0604020202020204" pitchFamily="34" charset="0"/>
                <a:ea typeface="SimSun" panose="02010600030101010101" pitchFamily="2" charset="-122"/>
                <a:cs typeface="Arial" panose="020B0604020202020204" pitchFamily="34" charset="0"/>
              </a:rPr>
              <a:t>      </a:t>
            </a:r>
            <a:r>
              <a:rPr lang="et-EE" sz="3600" kern="50" dirty="0" err="1" smtClean="0">
                <a:solidFill>
                  <a:srgbClr val="00000A"/>
                </a:solidFill>
                <a:latin typeface="Arial" panose="020B0604020202020204" pitchFamily="34" charset="0"/>
                <a:ea typeface="SimSun" panose="02010600030101010101" pitchFamily="2" charset="-122"/>
                <a:cs typeface="Arial" panose="020B0604020202020204" pitchFamily="34" charset="0"/>
              </a:rPr>
              <a:t>As</a:t>
            </a:r>
            <a:r>
              <a:rPr lang="et-EE" sz="3600" kern="50" dirty="0" smtClean="0">
                <a:solidFill>
                  <a:srgbClr val="00000A"/>
                </a:solidFill>
                <a:latin typeface="Arial" panose="020B0604020202020204" pitchFamily="34" charset="0"/>
                <a:ea typeface="SimSun" panose="02010600030101010101" pitchFamily="2" charset="-122"/>
                <a:cs typeface="Arial" panose="020B0604020202020204" pitchFamily="34" charset="0"/>
              </a:rPr>
              <a:t> </a:t>
            </a:r>
            <a:r>
              <a:rPr lang="et-EE" sz="3600" kern="50" dirty="0">
                <a:solidFill>
                  <a:srgbClr val="00000A"/>
                </a:solidFill>
                <a:latin typeface="Arial" panose="020B0604020202020204" pitchFamily="34" charset="0"/>
                <a:ea typeface="SimSun" panose="02010600030101010101" pitchFamily="2" charset="-122"/>
                <a:cs typeface="Arial" panose="020B0604020202020204" pitchFamily="34" charset="0"/>
              </a:rPr>
              <a:t>a result, 39 substantive codes were formed which in turn were divided into 15 subcategories and 4 general categories</a:t>
            </a:r>
            <a:r>
              <a:rPr lang="et-EE" sz="6000" kern="50" dirty="0">
                <a:solidFill>
                  <a:srgbClr val="00000A"/>
                </a:solidFill>
                <a:latin typeface="Times New Roman" panose="02020603050405020304" pitchFamily="18" charset="0"/>
                <a:ea typeface="SimSun" panose="02010600030101010101" pitchFamily="2" charset="-122"/>
                <a:cs typeface="Times New Roman" panose="02020603050405020304" pitchFamily="18" charset="0"/>
              </a:rPr>
              <a:t>.</a:t>
            </a:r>
            <a:endParaRPr lang="et-EE" sz="60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9" name="Picture 8"/>
          <p:cNvPicPr>
            <a:picLocks noChangeAspect="1"/>
          </p:cNvPicPr>
          <p:nvPr/>
        </p:nvPicPr>
        <p:blipFill>
          <a:blip r:embed="rId4"/>
          <a:stretch>
            <a:fillRect/>
          </a:stretch>
        </p:blipFill>
        <p:spPr>
          <a:xfrm>
            <a:off x="3417218" y="15928109"/>
            <a:ext cx="26816769" cy="19030106"/>
          </a:xfrm>
          <a:prstGeom prst="rect">
            <a:avLst/>
          </a:prstGeom>
          <a:solidFill>
            <a:srgbClr val="FFFF99"/>
          </a:solidFill>
        </p:spPr>
      </p:pic>
      <p:sp>
        <p:nvSpPr>
          <p:cNvPr id="10" name="Rectangle 9"/>
          <p:cNvSpPr/>
          <p:nvPr/>
        </p:nvSpPr>
        <p:spPr>
          <a:xfrm>
            <a:off x="5504633" y="35882512"/>
            <a:ext cx="24729353" cy="1277914"/>
          </a:xfrm>
          <a:prstGeom prst="rect">
            <a:avLst/>
          </a:prstGeom>
          <a:solidFill>
            <a:schemeClr val="accent1">
              <a:lumMod val="20000"/>
              <a:lumOff val="80000"/>
            </a:schemeClr>
          </a:solidFill>
        </p:spPr>
        <p:txBody>
          <a:bodyPr wrap="square">
            <a:spAutoFit/>
          </a:bodyPr>
          <a:lstStyle/>
          <a:p>
            <a:pPr marL="571500" indent="-571500" algn="just">
              <a:lnSpc>
                <a:spcPct val="107000"/>
              </a:lnSpc>
              <a:buFont typeface="Arial" panose="020B0604020202020204" pitchFamily="34" charset="0"/>
              <a:buChar char="•"/>
            </a:pPr>
            <a:r>
              <a:rPr lang="et-EE" sz="3600" b="1" dirty="0">
                <a:latin typeface="Arial" panose="020B0604020202020204" pitchFamily="34" charset="0"/>
                <a:ea typeface="Calibri" panose="020F0502020204030204" pitchFamily="34" charset="0"/>
                <a:cs typeface="Arial" panose="020B0604020202020204" pitchFamily="34" charset="0"/>
              </a:rPr>
              <a:t>Results:</a:t>
            </a:r>
            <a:r>
              <a:rPr lang="et-EE" sz="3600" kern="50" dirty="0">
                <a:solidFill>
                  <a:srgbClr val="00000A"/>
                </a:solidFill>
                <a:latin typeface="Arial" panose="020B0604020202020204" pitchFamily="34" charset="0"/>
                <a:ea typeface="SimSun" panose="02010600030101010101" pitchFamily="2" charset="-122"/>
                <a:cs typeface="Arial" panose="020B0604020202020204" pitchFamily="34" charset="0"/>
              </a:rPr>
              <a:t>  The outcome is a conceptual model which gives an overview of teaching methods used in simulation learning and of their efficiency in different stages of simulation.</a:t>
            </a:r>
            <a:endParaRPr lang="et-EE" sz="3600" dirty="0">
              <a:latin typeface="Arial" panose="020B0604020202020204" pitchFamily="34" charset="0"/>
              <a:ea typeface="Calibri" panose="020F0502020204030204" pitchFamily="34" charset="0"/>
              <a:cs typeface="Arial" panose="020B0604020202020204" pitchFamily="34" charset="0"/>
            </a:endParaRPr>
          </a:p>
        </p:txBody>
      </p:sp>
      <p:sp>
        <p:nvSpPr>
          <p:cNvPr id="11" name="Rectangle 10"/>
          <p:cNvSpPr/>
          <p:nvPr/>
        </p:nvSpPr>
        <p:spPr>
          <a:xfrm>
            <a:off x="6116454" y="38084724"/>
            <a:ext cx="24117531" cy="2463495"/>
          </a:xfrm>
          <a:prstGeom prst="rect">
            <a:avLst/>
          </a:prstGeom>
          <a:solidFill>
            <a:schemeClr val="accent1">
              <a:lumMod val="20000"/>
              <a:lumOff val="80000"/>
            </a:schemeClr>
          </a:solidFill>
        </p:spPr>
        <p:txBody>
          <a:bodyPr wrap="square">
            <a:spAutoFit/>
          </a:bodyPr>
          <a:lstStyle/>
          <a:p>
            <a:pPr marL="571500" indent="-571500" algn="just">
              <a:lnSpc>
                <a:spcPct val="107000"/>
              </a:lnSpc>
              <a:spcAft>
                <a:spcPts val="800"/>
              </a:spcAft>
              <a:buFont typeface="Arial" panose="020B0604020202020204" pitchFamily="34" charset="0"/>
              <a:buChar char="•"/>
            </a:pPr>
            <a:r>
              <a:rPr lang="et-EE" sz="3600" b="1" dirty="0">
                <a:latin typeface="Arial" panose="020B0604020202020204" pitchFamily="34" charset="0"/>
                <a:ea typeface="Calibri" panose="020F0502020204030204" pitchFamily="34" charset="0"/>
                <a:cs typeface="Arial" panose="020B0604020202020204" pitchFamily="34" charset="0"/>
              </a:rPr>
              <a:t>Conclusions: </a:t>
            </a:r>
            <a:r>
              <a:rPr lang="et-EE" sz="3600" dirty="0">
                <a:latin typeface="Arial" panose="020B0604020202020204" pitchFamily="34" charset="0"/>
                <a:ea typeface="Calibri" panose="020F0502020204030204" pitchFamily="34" charset="0"/>
                <a:cs typeface="Arial" panose="020B0604020202020204" pitchFamily="34" charset="0"/>
              </a:rPr>
              <a:t>As a result it was confirmed that different teaching methods are used in simulation and the choice of a specific method depends on the objectives of the learning and simulation stage. The efficiency of learning methods is evident in development of students affective, cognitive and psychomotoric skills. To develop a specific skill it is possible to choose the most suitable learning method.</a:t>
            </a:r>
          </a:p>
        </p:txBody>
      </p:sp>
      <p:sp>
        <p:nvSpPr>
          <p:cNvPr id="12" name="Rectangle 11"/>
          <p:cNvSpPr/>
          <p:nvPr/>
        </p:nvSpPr>
        <p:spPr>
          <a:xfrm>
            <a:off x="12682928" y="41472516"/>
            <a:ext cx="14398625" cy="646331"/>
          </a:xfrm>
          <a:prstGeom prst="rect">
            <a:avLst/>
          </a:prstGeom>
        </p:spPr>
        <p:txBody>
          <a:bodyPr>
            <a:spAutoFit/>
          </a:bodyPr>
          <a:lstStyle/>
          <a:p>
            <a:r>
              <a:rPr lang="et-EE" sz="3600" b="1" dirty="0">
                <a:latin typeface="Arial" panose="020B0604020202020204" pitchFamily="34" charset="0"/>
                <a:ea typeface="Calibri" panose="020F0502020204030204" pitchFamily="34" charset="0"/>
                <a:cs typeface="Arial" panose="020B0604020202020204" pitchFamily="34" charset="0"/>
              </a:rPr>
              <a:t>Contact:</a:t>
            </a:r>
            <a:r>
              <a:rPr lang="et-EE" sz="3600" kern="50" dirty="0">
                <a:solidFill>
                  <a:srgbClr val="00000A"/>
                </a:solidFill>
                <a:latin typeface="Arial" panose="020B0604020202020204" pitchFamily="34" charset="0"/>
                <a:ea typeface="SimSun" panose="02010600030101010101" pitchFamily="2" charset="-122"/>
                <a:cs typeface="Arial" panose="020B0604020202020204" pitchFamily="34" charset="0"/>
              </a:rPr>
              <a:t>  For further information please contact jandra.ristikivi@ttk.ee</a:t>
            </a:r>
            <a:endParaRPr lang="et-EE"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1727135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EBEBEB"/>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lossy">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12700" cap="flat" cmpd="sng" algn="ctr">
          <a:solidFill>
            <a:schemeClr val="phClr">
              <a:tint val="95000"/>
              <a:shade val="95000"/>
              <a:satMod val="120000"/>
            </a:schemeClr>
          </a:solidFill>
          <a:prstDash val="solid"/>
        </a:ln>
        <a:ln w="55000" cap="flat" cmpd="thickThin" algn="ctr">
          <a:solidFill>
            <a:schemeClr val="phClr">
              <a:tint val="90000"/>
              <a:satMod val="130000"/>
            </a:schemeClr>
          </a:solidFill>
          <a:prstDash val="solid"/>
        </a:ln>
        <a:ln w="50800" cap="flat" cmpd="sng"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xmlns="" name="Parallax" id="{3388167B-A2EB-4685-9635-1831D9AEF8C4}" vid="{4F7A876A-7598-49CA-AFC8-8EDA2551E4A7}"/>
    </a:ext>
  </a:extLst>
</a:theme>
</file>

<file path=docProps/app.xml><?xml version="1.0" encoding="utf-8"?>
<Properties xmlns="http://schemas.openxmlformats.org/officeDocument/2006/extended-properties" xmlns:vt="http://schemas.openxmlformats.org/officeDocument/2006/docPropsVTypes">
  <Template>TM03457496[[fn=Parallax]]</Template>
  <TotalTime>62</TotalTime>
  <Words>346</Words>
  <Application>Microsoft Office PowerPoint</Application>
  <PresentationFormat>Kohandatud</PresentationFormat>
  <Paragraphs>8</Paragraphs>
  <Slides>1</Slides>
  <Notes>0</Notes>
  <HiddenSlides>0</HiddenSlides>
  <MMClips>0</MMClips>
  <ScaleCrop>false</ScaleCrop>
  <HeadingPairs>
    <vt:vector size="4" baseType="variant">
      <vt:variant>
        <vt:lpstr>Kujundus</vt:lpstr>
      </vt:variant>
      <vt:variant>
        <vt:i4>1</vt:i4>
      </vt:variant>
      <vt:variant>
        <vt:lpstr>Slaidipealkirjad</vt:lpstr>
      </vt:variant>
      <vt:variant>
        <vt:i4>1</vt:i4>
      </vt:variant>
    </vt:vector>
  </HeadingPairs>
  <TitlesOfParts>
    <vt:vector size="2" baseType="lpstr">
      <vt:lpstr>Parallax</vt:lpstr>
      <vt:lpstr>Teaching Methods Used in Simulation and Their Efficiency in Nurses´Training: an Integrating Literature Overview   Jandra Ristikivi ª, RN, MSc, Kristi Puusepp ª, RN, MSc, Ere Uibuᵇ,   RN, MSc. ª Tallinn Health Care College, Estonia ᵇ University of Tartu, Institute of Family Medicine and Public Health, Estonia </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Teaching Methods Used in Simulation and Their Efficiency in Nurses´Training: an Integrating Literature Overview   Jandra Ristikivi ª, RN, MSc, Kristi Puusepp ª, RN, MSc, Ere Uibuᵇ,   RN, MSc. ª Tallinn Health Care College, Estonia ᵇ University of Tartu, Institute of Family Medicine and Public Health, Estonia</dc:title>
  <dc:creator>Admin</dc:creator>
  <cp:lastModifiedBy>jandra</cp:lastModifiedBy>
  <cp:revision>11</cp:revision>
  <cp:lastPrinted>2017-05-02T07:56:56Z</cp:lastPrinted>
  <dcterms:created xsi:type="dcterms:W3CDTF">2017-04-24T09:37:38Z</dcterms:created>
  <dcterms:modified xsi:type="dcterms:W3CDTF">2017-11-15T13:30:27Z</dcterms:modified>
</cp:coreProperties>
</file>