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81" r:id="rId2"/>
    <p:sldId id="273" r:id="rId3"/>
    <p:sldId id="258" r:id="rId4"/>
    <p:sldId id="257" r:id="rId5"/>
    <p:sldId id="259" r:id="rId6"/>
    <p:sldId id="278" r:id="rId7"/>
    <p:sldId id="279" r:id="rId8"/>
    <p:sldId id="265" r:id="rId9"/>
    <p:sldId id="261" r:id="rId10"/>
    <p:sldId id="262" r:id="rId11"/>
    <p:sldId id="263" r:id="rId12"/>
    <p:sldId id="264" r:id="rId13"/>
  </p:sldIdLst>
  <p:sldSz cx="6858000" cy="5143500"/>
  <p:notesSz cx="6858000" cy="9144000"/>
  <p:defaultTextStyle>
    <a:defPPr>
      <a:defRPr lang="en-US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B45C"/>
    <a:srgbClr val="3C4951"/>
    <a:srgbClr val="FFF200"/>
    <a:srgbClr val="FAB424"/>
    <a:srgbClr val="DAE79A"/>
    <a:srgbClr val="4655E7"/>
    <a:srgbClr val="76D2F6"/>
    <a:srgbClr val="4E6155"/>
    <a:srgbClr val="127648"/>
    <a:srgbClr val="454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2" autoAdjust="0"/>
    <p:restoredTop sz="94660"/>
  </p:normalViewPr>
  <p:slideViewPr>
    <p:cSldViewPr snapToGrid="0" showGuides="1">
      <p:cViewPr>
        <p:scale>
          <a:sx n="136" d="100"/>
          <a:sy n="136" d="100"/>
        </p:scale>
        <p:origin x="-1090" y="360"/>
      </p:cViewPr>
      <p:guideLst>
        <p:guide orient="horz" pos="16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5D019-A5D2-4518-BDE4-66451671E91A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57CE6-A759-40E6-8B4C-5B94A51E1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8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57CE6-A759-40E6-8B4C-5B94A51E15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91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57CE6-A759-40E6-8B4C-5B94A51E15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91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7821"/>
            <a:ext cx="58293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37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781" y="60324"/>
            <a:ext cx="3674795" cy="428625"/>
          </a:xfrm>
        </p:spPr>
        <p:txBody>
          <a:bodyPr/>
          <a:lstStyle>
            <a:lvl1pPr algn="l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2505" y="520421"/>
            <a:ext cx="3086100" cy="1697236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342892" indent="0">
              <a:buNone/>
              <a:defRPr sz="1200"/>
            </a:lvl2pPr>
            <a:lvl3pPr marL="685784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69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50" y="60324"/>
            <a:ext cx="3674795" cy="428625"/>
          </a:xfrm>
        </p:spPr>
        <p:txBody>
          <a:bodyPr/>
          <a:lstStyle>
            <a:lvl1pPr algn="l">
              <a:defRPr sz="21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74" y="520421"/>
            <a:ext cx="3086100" cy="1697236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342892" indent="0">
              <a:buNone/>
              <a:defRPr sz="1200"/>
            </a:lvl2pPr>
            <a:lvl3pPr marL="685784" indent="0">
              <a:buNone/>
              <a:defRPr sz="1200"/>
            </a:lvl3pPr>
            <a:lvl4pPr marL="1028675" indent="0">
              <a:buNone/>
              <a:defRPr sz="1200"/>
            </a:lvl4pPr>
            <a:lvl5pPr marL="1371566" indent="0">
              <a:buNone/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06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6"/>
            <a:ext cx="58293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08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900114"/>
            <a:ext cx="3028950" cy="254555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900114"/>
            <a:ext cx="3028950" cy="254555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7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1631156"/>
            <a:ext cx="303014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151335"/>
            <a:ext cx="3031331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4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1631156"/>
            <a:ext cx="3031331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5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47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04787"/>
            <a:ext cx="2256235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04790"/>
            <a:ext cx="3833813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076328"/>
            <a:ext cx="2256235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84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1"/>
            <a:ext cx="41148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59581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4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505"/>
            <a:ext cx="41148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4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9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0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024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154782"/>
            <a:ext cx="1543050" cy="3290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54782"/>
            <a:ext cx="4514850" cy="32908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5979"/>
            <a:ext cx="61722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1"/>
            <a:ext cx="61722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4"/>
            <a:ext cx="16002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05608-E6C8-4C23-BF9B-2B4322FBA6EE}" type="datetimeFigureOut">
              <a:rPr lang="en-US" smtClean="0"/>
              <a:t>10/18/2015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4"/>
            <a:ext cx="21717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4"/>
            <a:ext cx="16002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ABE9B-9CC3-4E9D-9DB4-65C81BFC19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02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685784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9" indent="-257169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8" indent="-214307" algn="l" defTabSz="685784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1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sp>
        <p:nvSpPr>
          <p:cNvPr id="22" name="Cloud 21"/>
          <p:cNvSpPr/>
          <p:nvPr/>
        </p:nvSpPr>
        <p:spPr>
          <a:xfrm rot="10952095">
            <a:off x="732583" y="534014"/>
            <a:ext cx="1953838" cy="1208986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en-US"/>
          </a:p>
        </p:txBody>
      </p:sp>
      <p:sp>
        <p:nvSpPr>
          <p:cNvPr id="23" name="Lightning Bolt 22"/>
          <p:cNvSpPr/>
          <p:nvPr/>
        </p:nvSpPr>
        <p:spPr>
          <a:xfrm rot="461404">
            <a:off x="939491" y="1368638"/>
            <a:ext cx="609600" cy="1720850"/>
          </a:xfrm>
          <a:prstGeom prst="lightningBolt">
            <a:avLst/>
          </a:prstGeom>
          <a:gradFill>
            <a:gsLst>
              <a:gs pos="0">
                <a:srgbClr val="FFFF00">
                  <a:alpha val="41000"/>
                </a:srgbClr>
              </a:gs>
              <a:gs pos="100000">
                <a:srgbClr val="FFC000">
                  <a:alpha val="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en-US"/>
          </a:p>
        </p:txBody>
      </p:sp>
      <p:sp>
        <p:nvSpPr>
          <p:cNvPr id="24" name="Cloud 23"/>
          <p:cNvSpPr/>
          <p:nvPr/>
        </p:nvSpPr>
        <p:spPr>
          <a:xfrm>
            <a:off x="-1228507" y="523510"/>
            <a:ext cx="2764141" cy="1652047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spcCol="0" rtlCol="0" anchor="ctr"/>
          <a:lstStyle/>
          <a:p>
            <a:pPr algn="ctr"/>
            <a:endParaRPr lang="en-US"/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857999" cy="5143499"/>
          </a:xfrm>
          <a:prstGeom prst="rect">
            <a:avLst/>
          </a:prstGeom>
        </p:spPr>
      </p:pic>
      <p:sp>
        <p:nvSpPr>
          <p:cNvPr id="1032" name="Freeform 31"/>
          <p:cNvSpPr>
            <a:spLocks/>
          </p:cNvSpPr>
          <p:nvPr/>
        </p:nvSpPr>
        <p:spPr bwMode="auto">
          <a:xfrm>
            <a:off x="5094514" y="-1"/>
            <a:ext cx="1763486" cy="1796904"/>
          </a:xfrm>
          <a:custGeom>
            <a:avLst/>
            <a:gdLst/>
            <a:ahLst/>
            <a:cxnLst/>
            <a:rect l="l" t="t" r="r" b="b"/>
            <a:pathLst>
              <a:path w="1924947" h="1961424">
                <a:moveTo>
                  <a:pt x="1022740" y="0"/>
                </a:moveTo>
                <a:lnTo>
                  <a:pt x="1924947" y="0"/>
                </a:lnTo>
                <a:lnTo>
                  <a:pt x="1924947" y="743055"/>
                </a:lnTo>
                <a:lnTo>
                  <a:pt x="1924947" y="898600"/>
                </a:lnTo>
                <a:lnTo>
                  <a:pt x="1924947" y="1493719"/>
                </a:lnTo>
                <a:cubicBezTo>
                  <a:pt x="1898160" y="1393509"/>
                  <a:pt x="1863516" y="1263908"/>
                  <a:pt x="1818711" y="1096297"/>
                </a:cubicBezTo>
                <a:cubicBezTo>
                  <a:pt x="1818710" y="1096329"/>
                  <a:pt x="1818511" y="1101297"/>
                  <a:pt x="1786672" y="1896273"/>
                </a:cubicBezTo>
                <a:cubicBezTo>
                  <a:pt x="1786668" y="1896240"/>
                  <a:pt x="1786068" y="1891174"/>
                  <a:pt x="1692693" y="1101637"/>
                </a:cubicBezTo>
                <a:cubicBezTo>
                  <a:pt x="1692690" y="1101653"/>
                  <a:pt x="1692054" y="1105338"/>
                  <a:pt x="1544249" y="1961424"/>
                </a:cubicBezTo>
                <a:cubicBezTo>
                  <a:pt x="1544249" y="1961405"/>
                  <a:pt x="1544353" y="1957365"/>
                  <a:pt x="1566676" y="1089889"/>
                </a:cubicBezTo>
                <a:cubicBezTo>
                  <a:pt x="1566671" y="1089906"/>
                  <a:pt x="1565465" y="1093664"/>
                  <a:pt x="1294350" y="1938995"/>
                </a:cubicBezTo>
                <a:cubicBezTo>
                  <a:pt x="1294353" y="1938975"/>
                  <a:pt x="1295071" y="1934752"/>
                  <a:pt x="1443862" y="1059983"/>
                </a:cubicBezTo>
                <a:cubicBezTo>
                  <a:pt x="1443854" y="1059999"/>
                  <a:pt x="1442106" y="1063582"/>
                  <a:pt x="1052994" y="1861027"/>
                </a:cubicBezTo>
                <a:cubicBezTo>
                  <a:pt x="1053000" y="1861010"/>
                  <a:pt x="1054186" y="1857335"/>
                  <a:pt x="1313573" y="1053575"/>
                </a:cubicBezTo>
                <a:cubicBezTo>
                  <a:pt x="1285814" y="1084539"/>
                  <a:pt x="1267662" y="1104830"/>
                  <a:pt x="1267651" y="1104841"/>
                </a:cubicBezTo>
                <a:cubicBezTo>
                  <a:pt x="1267629" y="1104862"/>
                  <a:pt x="1264184" y="1108141"/>
                  <a:pt x="713388" y="1632462"/>
                </a:cubicBezTo>
                <a:cubicBezTo>
                  <a:pt x="713407" y="1632439"/>
                  <a:pt x="716262" y="1628630"/>
                  <a:pt x="1171536" y="1021533"/>
                </a:cubicBezTo>
                <a:cubicBezTo>
                  <a:pt x="1171510" y="1021551"/>
                  <a:pt x="1167542" y="1024373"/>
                  <a:pt x="546788" y="1465845"/>
                </a:cubicBezTo>
                <a:cubicBezTo>
                  <a:pt x="546809" y="1465825"/>
                  <a:pt x="550105" y="1462541"/>
                  <a:pt x="1089304" y="925408"/>
                </a:cubicBezTo>
                <a:cubicBezTo>
                  <a:pt x="1089274" y="925424"/>
                  <a:pt x="1084641" y="927849"/>
                  <a:pt x="379121" y="1297092"/>
                </a:cubicBezTo>
                <a:cubicBezTo>
                  <a:pt x="379135" y="1297082"/>
                  <a:pt x="382133" y="1294847"/>
                  <a:pt x="1020956" y="818602"/>
                </a:cubicBezTo>
                <a:cubicBezTo>
                  <a:pt x="1020939" y="818609"/>
                  <a:pt x="1017163" y="819998"/>
                  <a:pt x="202910" y="1119794"/>
                </a:cubicBezTo>
                <a:cubicBezTo>
                  <a:pt x="202926" y="1119785"/>
                  <a:pt x="206330" y="1117938"/>
                  <a:pt x="968627" y="704320"/>
                </a:cubicBezTo>
                <a:cubicBezTo>
                  <a:pt x="968610" y="704324"/>
                  <a:pt x="964715" y="705164"/>
                  <a:pt x="97183" y="892298"/>
                </a:cubicBezTo>
                <a:cubicBezTo>
                  <a:pt x="97203" y="892291"/>
                  <a:pt x="101208" y="890807"/>
                  <a:pt x="933384" y="582561"/>
                </a:cubicBezTo>
                <a:cubicBezTo>
                  <a:pt x="933361" y="582562"/>
                  <a:pt x="928800" y="582881"/>
                  <a:pt x="43786" y="644508"/>
                </a:cubicBezTo>
                <a:cubicBezTo>
                  <a:pt x="43802" y="644505"/>
                  <a:pt x="47211" y="643772"/>
                  <a:pt x="828726" y="475755"/>
                </a:cubicBezTo>
                <a:cubicBezTo>
                  <a:pt x="790308" y="477890"/>
                  <a:pt x="765753" y="478958"/>
                  <a:pt x="765717" y="478959"/>
                </a:cubicBezTo>
                <a:cubicBezTo>
                  <a:pt x="765686" y="478958"/>
                  <a:pt x="760830" y="478850"/>
                  <a:pt x="0" y="461870"/>
                </a:cubicBezTo>
                <a:cubicBezTo>
                  <a:pt x="25" y="461867"/>
                  <a:pt x="4310" y="461249"/>
                  <a:pt x="756105" y="352928"/>
                </a:cubicBezTo>
                <a:cubicBezTo>
                  <a:pt x="756075" y="352923"/>
                  <a:pt x="751319" y="352131"/>
                  <a:pt x="0" y="226898"/>
                </a:cubicBezTo>
                <a:cubicBezTo>
                  <a:pt x="26" y="226898"/>
                  <a:pt x="4344" y="226898"/>
                  <a:pt x="765717" y="226898"/>
                </a:cubicBezTo>
                <a:cubicBezTo>
                  <a:pt x="765687" y="226889"/>
                  <a:pt x="761033" y="225441"/>
                  <a:pt x="36266" y="1"/>
                </a:cubicBezTo>
                <a:lnTo>
                  <a:pt x="78217" y="1"/>
                </a:lnTo>
                <a:cubicBezTo>
                  <a:pt x="169246" y="13129"/>
                  <a:pt x="366215" y="41536"/>
                  <a:pt x="792416" y="103003"/>
                </a:cubicBezTo>
                <a:cubicBezTo>
                  <a:pt x="792397" y="102995"/>
                  <a:pt x="790335" y="102047"/>
                  <a:pt x="568312" y="1"/>
                </a:cubicBezTo>
                <a:lnTo>
                  <a:pt x="1022740" y="1"/>
                </a:lnTo>
                <a:cubicBezTo>
                  <a:pt x="1022740" y="1"/>
                  <a:pt x="1022740" y="0"/>
                  <a:pt x="1022740" y="0"/>
                </a:cubicBezTo>
                <a:close/>
              </a:path>
            </a:pathLst>
          </a:custGeom>
          <a:gradFill flip="none" rotWithShape="1">
            <a:gsLst>
              <a:gs pos="66000">
                <a:srgbClr val="FAB424"/>
              </a:gs>
              <a:gs pos="46000">
                <a:srgbClr val="DAE79A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033" name="Oval 32"/>
          <p:cNvSpPr>
            <a:spLocks noChangeArrowheads="1"/>
          </p:cNvSpPr>
          <p:nvPr/>
        </p:nvSpPr>
        <p:spPr bwMode="auto">
          <a:xfrm>
            <a:off x="5947471" y="0"/>
            <a:ext cx="910529" cy="908146"/>
          </a:xfrm>
          <a:custGeom>
            <a:avLst/>
            <a:gdLst/>
            <a:ahLst/>
            <a:cxnLst/>
            <a:rect l="l" t="t" r="r" b="b"/>
            <a:pathLst>
              <a:path w="993894" h="991293">
                <a:moveTo>
                  <a:pt x="91687" y="0"/>
                </a:moveTo>
                <a:lnTo>
                  <a:pt x="993894" y="0"/>
                </a:lnTo>
                <a:lnTo>
                  <a:pt x="993894" y="898600"/>
                </a:lnTo>
                <a:cubicBezTo>
                  <a:pt x="897271" y="958381"/>
                  <a:pt x="783151" y="991293"/>
                  <a:pt x="661338" y="991293"/>
                </a:cubicBezTo>
                <a:cubicBezTo>
                  <a:pt x="296091" y="991293"/>
                  <a:pt x="0" y="695392"/>
                  <a:pt x="0" y="330380"/>
                </a:cubicBezTo>
                <a:cubicBezTo>
                  <a:pt x="0" y="209446"/>
                  <a:pt x="32502" y="96097"/>
                  <a:pt x="91687" y="0"/>
                </a:cubicBezTo>
                <a:close/>
              </a:path>
            </a:pathLst>
          </a:custGeom>
          <a:gradFill flip="none" rotWithShape="1">
            <a:gsLst>
              <a:gs pos="14167">
                <a:srgbClr val="FFFF00">
                  <a:lumMod val="31000"/>
                  <a:lumOff val="69000"/>
                </a:srgbClr>
              </a:gs>
              <a:gs pos="72000">
                <a:srgbClr val="FFF2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206" y="534624"/>
            <a:ext cx="5501291" cy="826889"/>
          </a:xfrm>
        </p:spPr>
        <p:txBody>
          <a:bodyPr>
            <a:noAutofit/>
          </a:bodyPr>
          <a:lstStyle/>
          <a:p>
            <a:r>
              <a:rPr lang="en-US" sz="5000" b="1" dirty="0" smtClean="0">
                <a:ln w="19050">
                  <a:solidFill>
                    <a:srgbClr val="3C495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All on Four </a:t>
            </a:r>
            <a:endParaRPr lang="en-US" sz="5000" b="1" dirty="0">
              <a:ln w="19050">
                <a:solidFill>
                  <a:srgbClr val="3C4951"/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6" name="Rectangle 35"/>
          <p:cNvSpPr/>
          <p:nvPr/>
        </p:nvSpPr>
        <p:spPr>
          <a:xfrm rot="21325355">
            <a:off x="1679483" y="3458729"/>
            <a:ext cx="1257300" cy="222885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3" name="Group 52"/>
          <p:cNvGrpSpPr/>
          <p:nvPr/>
        </p:nvGrpSpPr>
        <p:grpSpPr>
          <a:xfrm rot="856184">
            <a:off x="1235265" y="1473144"/>
            <a:ext cx="1694842" cy="4260180"/>
            <a:chOff x="1214391" y="1532767"/>
            <a:chExt cx="2573337" cy="6468380"/>
          </a:xfrm>
        </p:grpSpPr>
        <p:sp>
          <p:nvSpPr>
            <p:cNvPr id="54" name="Freeform 7"/>
            <p:cNvSpPr>
              <a:spLocks/>
            </p:cNvSpPr>
            <p:nvPr/>
          </p:nvSpPr>
          <p:spPr bwMode="auto">
            <a:xfrm rot="212630">
              <a:off x="2401782" y="2710435"/>
              <a:ext cx="532024" cy="2051929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  <a:gd name="connsiteX0" fmla="*/ 10000 w 10000"/>
                <a:gd name="connsiteY0" fmla="*/ 9431 h 9788"/>
                <a:gd name="connsiteX1" fmla="*/ 6234 w 10000"/>
                <a:gd name="connsiteY1" fmla="*/ 9788 h 9788"/>
                <a:gd name="connsiteX2" fmla="*/ 0 w 10000"/>
                <a:gd name="connsiteY2" fmla="*/ 205 h 9788"/>
                <a:gd name="connsiteX3" fmla="*/ 4888 w 10000"/>
                <a:gd name="connsiteY3" fmla="*/ 0 h 9788"/>
                <a:gd name="connsiteX4" fmla="*/ 10000 w 10000"/>
                <a:gd name="connsiteY4" fmla="*/ 9431 h 9788"/>
                <a:gd name="connsiteX0" fmla="*/ 9992 w 9992"/>
                <a:gd name="connsiteY0" fmla="*/ 9815 h 10000"/>
                <a:gd name="connsiteX1" fmla="*/ 6234 w 9992"/>
                <a:gd name="connsiteY1" fmla="*/ 10000 h 10000"/>
                <a:gd name="connsiteX2" fmla="*/ 0 w 9992"/>
                <a:gd name="connsiteY2" fmla="*/ 209 h 10000"/>
                <a:gd name="connsiteX3" fmla="*/ 4888 w 9992"/>
                <a:gd name="connsiteY3" fmla="*/ 0 h 10000"/>
                <a:gd name="connsiteX4" fmla="*/ 9992 w 9992"/>
                <a:gd name="connsiteY4" fmla="*/ 981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92" h="10000">
                  <a:moveTo>
                    <a:pt x="9992" y="9815"/>
                  </a:moveTo>
                  <a:lnTo>
                    <a:pt x="6234" y="10000"/>
                  </a:lnTo>
                  <a:lnTo>
                    <a:pt x="0" y="209"/>
                  </a:lnTo>
                  <a:lnTo>
                    <a:pt x="4888" y="0"/>
                  </a:lnTo>
                  <a:lnTo>
                    <a:pt x="9992" y="9815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6" name="Rectangle 55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TextBox 56"/>
            <p:cNvSpPr txBox="1"/>
            <p:nvPr/>
          </p:nvSpPr>
          <p:spPr>
            <a:xfrm rot="21247616">
              <a:off x="1432493" y="1760091"/>
              <a:ext cx="2240127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>
                  <a:solidFill>
                    <a:schemeClr val="bg1">
                      <a:lumMod val="85000"/>
                    </a:schemeClr>
                  </a:solidFill>
                </a:rPr>
                <a:t>Stormy Days </a:t>
              </a:r>
              <a:r>
                <a:rPr lang="en-US" b="1" dirty="0" smtClean="0">
                  <a:solidFill>
                    <a:schemeClr val="bg1">
                      <a:lumMod val="85000"/>
                    </a:schemeClr>
                  </a:solidFill>
                </a:rPr>
                <a:t>Ahead</a:t>
              </a:r>
            </a:p>
          </p:txBody>
        </p:sp>
      </p:grpSp>
      <p:sp>
        <p:nvSpPr>
          <p:cNvPr id="58" name="Freeform 15"/>
          <p:cNvSpPr>
            <a:spLocks/>
          </p:cNvSpPr>
          <p:nvPr/>
        </p:nvSpPr>
        <p:spPr bwMode="auto">
          <a:xfrm rot="3136304">
            <a:off x="2084976" y="3510865"/>
            <a:ext cx="328955" cy="29655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AutoShape 19"/>
          <p:cNvSpPr>
            <a:spLocks noChangeAspect="1" noChangeArrowheads="1" noTextEdit="1"/>
          </p:cNvSpPr>
          <p:nvPr/>
        </p:nvSpPr>
        <p:spPr bwMode="auto">
          <a:xfrm>
            <a:off x="2770585" y="1913335"/>
            <a:ext cx="1316831" cy="131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5" name="Group 84"/>
          <p:cNvGrpSpPr/>
          <p:nvPr/>
        </p:nvGrpSpPr>
        <p:grpSpPr>
          <a:xfrm>
            <a:off x="4648840" y="1126270"/>
            <a:ext cx="2320371" cy="5472173"/>
            <a:chOff x="1214391" y="1532767"/>
            <a:chExt cx="2708299" cy="6387027"/>
          </a:xfrm>
        </p:grpSpPr>
        <p:sp>
          <p:nvSpPr>
            <p:cNvPr id="86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88" name="Rectangle 87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9" name="TextBox 88"/>
            <p:cNvSpPr txBox="1"/>
            <p:nvPr/>
          </p:nvSpPr>
          <p:spPr>
            <a:xfrm rot="21247616">
              <a:off x="1356379" y="1763995"/>
              <a:ext cx="231644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Sunny Days </a:t>
              </a:r>
              <a:r>
                <a:rPr lang="en-US" b="1" dirty="0" smtClean="0">
                  <a:solidFill>
                    <a:schemeClr val="bg1"/>
                  </a:solidFill>
                </a:rPr>
                <a:t>Ahead</a:t>
              </a:r>
            </a:p>
          </p:txBody>
        </p:sp>
      </p:grpSp>
      <p:sp>
        <p:nvSpPr>
          <p:cNvPr id="90" name="Freeform 15"/>
          <p:cNvSpPr>
            <a:spLocks/>
          </p:cNvSpPr>
          <p:nvPr/>
        </p:nvSpPr>
        <p:spPr bwMode="auto">
          <a:xfrm>
            <a:off x="5731079" y="3806473"/>
            <a:ext cx="542558" cy="2284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1699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6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9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8" decel="54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54000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2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3" grpId="1" animBg="1"/>
      <p:bldP spid="23" grpId="2" animBg="1"/>
      <p:bldP spid="24" grpId="0" animBg="1"/>
      <p:bldP spid="1032" grpId="0" animBg="1"/>
      <p:bldP spid="1033" grpId="0" animBg="1"/>
      <p:bldP spid="2" grpId="0"/>
      <p:bldP spid="58" grpId="0" animBg="1"/>
      <p:bldP spid="9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910795" y="1792514"/>
            <a:ext cx="2031224" cy="4790270"/>
            <a:chOff x="1214391" y="1532767"/>
            <a:chExt cx="2708299" cy="6387027"/>
          </a:xfrm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6" name="Rectangle 35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9"/>
            <p:cNvSpPr txBox="1"/>
            <p:nvPr/>
          </p:nvSpPr>
          <p:spPr>
            <a:xfrm rot="21247616">
              <a:off x="1356379" y="1763995"/>
              <a:ext cx="231644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Recognize Patients Need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15"/>
          <p:cNvSpPr>
            <a:spLocks/>
          </p:cNvSpPr>
          <p:nvPr/>
        </p:nvSpPr>
        <p:spPr bwMode="auto">
          <a:xfrm>
            <a:off x="1828801" y="4135003"/>
            <a:ext cx="510365" cy="214890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2" name="Group 41"/>
          <p:cNvGrpSpPr/>
          <p:nvPr/>
        </p:nvGrpSpPr>
        <p:grpSpPr>
          <a:xfrm rot="856184">
            <a:off x="4099361" y="668020"/>
            <a:ext cx="1142700" cy="2872307"/>
            <a:chOff x="1214391" y="1532767"/>
            <a:chExt cx="2573337" cy="6468380"/>
          </a:xfrm>
        </p:grpSpPr>
        <p:sp>
          <p:nvSpPr>
            <p:cNvPr id="43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Rectangle 44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TextBox 45"/>
            <p:cNvSpPr txBox="1"/>
            <p:nvPr/>
          </p:nvSpPr>
          <p:spPr>
            <a:xfrm rot="21247616">
              <a:off x="1432493" y="1760091"/>
              <a:ext cx="2240127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Consult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Freeform 15"/>
          <p:cNvSpPr>
            <a:spLocks/>
          </p:cNvSpPr>
          <p:nvPr/>
        </p:nvSpPr>
        <p:spPr bwMode="auto">
          <a:xfrm rot="3136304">
            <a:off x="4618883" y="2024551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0338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1835908" y="847078"/>
            <a:ext cx="1709496" cy="1975537"/>
            <a:chOff x="2447875" y="454854"/>
            <a:chExt cx="1596183" cy="2451381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 rot="79015">
              <a:off x="3088334" y="1011812"/>
              <a:ext cx="313620" cy="724540"/>
            </a:xfrm>
            <a:custGeom>
              <a:avLst/>
              <a:gdLst>
                <a:gd name="T0" fmla="*/ 291 w 291"/>
                <a:gd name="T1" fmla="*/ 828 h 870"/>
                <a:gd name="T2" fmla="*/ 235 w 291"/>
                <a:gd name="T3" fmla="*/ 870 h 870"/>
                <a:gd name="T4" fmla="*/ 0 w 291"/>
                <a:gd name="T5" fmla="*/ 30 h 870"/>
                <a:gd name="T6" fmla="*/ 107 w 291"/>
                <a:gd name="T7" fmla="*/ 0 h 870"/>
                <a:gd name="T8" fmla="*/ 291 w 291"/>
                <a:gd name="T9" fmla="*/ 828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870">
                  <a:moveTo>
                    <a:pt x="291" y="828"/>
                  </a:moveTo>
                  <a:lnTo>
                    <a:pt x="235" y="870"/>
                  </a:lnTo>
                  <a:lnTo>
                    <a:pt x="0" y="30"/>
                  </a:lnTo>
                  <a:lnTo>
                    <a:pt x="107" y="0"/>
                  </a:lnTo>
                  <a:lnTo>
                    <a:pt x="291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 rot="79015">
              <a:off x="2447875" y="454854"/>
              <a:ext cx="1463132" cy="841309"/>
            </a:xfrm>
            <a:custGeom>
              <a:avLst/>
              <a:gdLst>
                <a:gd name="T0" fmla="*/ 977 w 977"/>
                <a:gd name="T1" fmla="*/ 152 h 727"/>
                <a:gd name="T2" fmla="*/ 551 w 977"/>
                <a:gd name="T3" fmla="*/ 0 h 727"/>
                <a:gd name="T4" fmla="*/ 619 w 977"/>
                <a:gd name="T5" fmla="*/ 144 h 727"/>
                <a:gd name="T6" fmla="*/ 0 w 977"/>
                <a:gd name="T7" fmla="*/ 437 h 727"/>
                <a:gd name="T8" fmla="*/ 138 w 977"/>
                <a:gd name="T9" fmla="*/ 727 h 727"/>
                <a:gd name="T10" fmla="*/ 757 w 977"/>
                <a:gd name="T11" fmla="*/ 435 h 727"/>
                <a:gd name="T12" fmla="*/ 825 w 977"/>
                <a:gd name="T13" fmla="*/ 579 h 727"/>
                <a:gd name="T14" fmla="*/ 977 w 977"/>
                <a:gd name="T15" fmla="*/ 15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7" h="727">
                  <a:moveTo>
                    <a:pt x="977" y="152"/>
                  </a:moveTo>
                  <a:lnTo>
                    <a:pt x="551" y="0"/>
                  </a:lnTo>
                  <a:lnTo>
                    <a:pt x="619" y="144"/>
                  </a:lnTo>
                  <a:lnTo>
                    <a:pt x="0" y="437"/>
                  </a:lnTo>
                  <a:lnTo>
                    <a:pt x="138" y="727"/>
                  </a:lnTo>
                  <a:lnTo>
                    <a:pt x="757" y="435"/>
                  </a:lnTo>
                  <a:lnTo>
                    <a:pt x="825" y="579"/>
                  </a:lnTo>
                  <a:lnTo>
                    <a:pt x="977" y="152"/>
                  </a:lnTo>
                  <a:close/>
                </a:path>
              </a:pathLst>
            </a:custGeom>
            <a:solidFill>
              <a:srgbClr val="1C9CCE"/>
            </a:solidFill>
            <a:ln w="508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Rectangle 42"/>
            <p:cNvSpPr/>
            <p:nvPr/>
          </p:nvSpPr>
          <p:spPr>
            <a:xfrm rot="20324535">
              <a:off x="3129658" y="1863853"/>
              <a:ext cx="914400" cy="104238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TextBox 46"/>
            <p:cNvSpPr txBox="1"/>
            <p:nvPr/>
          </p:nvSpPr>
          <p:spPr>
            <a:xfrm rot="20481627">
              <a:off x="2509442" y="718718"/>
              <a:ext cx="1338372" cy="3627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85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Post op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Freeform 16"/>
          <p:cNvSpPr>
            <a:spLocks/>
          </p:cNvSpPr>
          <p:nvPr/>
        </p:nvSpPr>
        <p:spPr bwMode="auto">
          <a:xfrm rot="79015">
            <a:off x="2441563" y="1848642"/>
            <a:ext cx="178550" cy="169570"/>
          </a:xfrm>
          <a:custGeom>
            <a:avLst/>
            <a:gdLst>
              <a:gd name="T0" fmla="*/ 90 w 95"/>
              <a:gd name="T1" fmla="*/ 0 h 51"/>
              <a:gd name="T2" fmla="*/ 0 w 95"/>
              <a:gd name="T3" fmla="*/ 51 h 51"/>
              <a:gd name="T4" fmla="*/ 95 w 95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51">
                <a:moveTo>
                  <a:pt x="90" y="0"/>
                </a:moveTo>
                <a:cubicBezTo>
                  <a:pt x="0" y="24"/>
                  <a:pt x="0" y="51"/>
                  <a:pt x="0" y="51"/>
                </a:cubicBezTo>
                <a:cubicBezTo>
                  <a:pt x="95" y="0"/>
                  <a:pt x="95" y="0"/>
                  <a:pt x="95" y="0"/>
                </a:cubicBezTo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6" name="Group 45"/>
          <p:cNvGrpSpPr/>
          <p:nvPr/>
        </p:nvGrpSpPr>
        <p:grpSpPr>
          <a:xfrm>
            <a:off x="246832" y="1772702"/>
            <a:ext cx="1754974" cy="4513798"/>
            <a:chOff x="579002" y="1657350"/>
            <a:chExt cx="1955515" cy="5867400"/>
          </a:xfrm>
        </p:grpSpPr>
        <p:sp>
          <p:nvSpPr>
            <p:cNvPr id="19" name="Rectangle 18"/>
            <p:cNvSpPr/>
            <p:nvPr/>
          </p:nvSpPr>
          <p:spPr>
            <a:xfrm>
              <a:off x="685800" y="4552950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1421823" y="2493962"/>
              <a:ext cx="269875" cy="2109932"/>
            </a:xfrm>
            <a:custGeom>
              <a:avLst/>
              <a:gdLst>
                <a:gd name="T0" fmla="*/ 82 w 110"/>
                <a:gd name="T1" fmla="*/ 849 h 860"/>
                <a:gd name="T2" fmla="*/ 18 w 110"/>
                <a:gd name="T3" fmla="*/ 860 h 860"/>
                <a:gd name="T4" fmla="*/ 0 w 110"/>
                <a:gd name="T5" fmla="*/ 0 h 860"/>
                <a:gd name="T6" fmla="*/ 110 w 110"/>
                <a:gd name="T7" fmla="*/ 2 h 860"/>
                <a:gd name="T8" fmla="*/ 82 w 110"/>
                <a:gd name="T9" fmla="*/ 849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860">
                  <a:moveTo>
                    <a:pt x="82" y="849"/>
                  </a:moveTo>
                  <a:lnTo>
                    <a:pt x="18" y="860"/>
                  </a:lnTo>
                  <a:lnTo>
                    <a:pt x="0" y="0"/>
                  </a:lnTo>
                  <a:lnTo>
                    <a:pt x="110" y="2"/>
                  </a:lnTo>
                  <a:lnTo>
                    <a:pt x="82" y="849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685800" y="1657350"/>
              <a:ext cx="1727200" cy="1722293"/>
            </a:xfrm>
            <a:custGeom>
              <a:avLst/>
              <a:gdLst>
                <a:gd name="T0" fmla="*/ 342 w 352"/>
                <a:gd name="T1" fmla="*/ 194 h 352"/>
                <a:gd name="T2" fmla="*/ 194 w 352"/>
                <a:gd name="T3" fmla="*/ 10 h 352"/>
                <a:gd name="T4" fmla="*/ 10 w 352"/>
                <a:gd name="T5" fmla="*/ 157 h 352"/>
                <a:gd name="T6" fmla="*/ 157 w 352"/>
                <a:gd name="T7" fmla="*/ 342 h 352"/>
                <a:gd name="T8" fmla="*/ 342 w 352"/>
                <a:gd name="T9" fmla="*/ 19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342" y="194"/>
                  </a:moveTo>
                  <a:cubicBezTo>
                    <a:pt x="352" y="103"/>
                    <a:pt x="286" y="20"/>
                    <a:pt x="194" y="10"/>
                  </a:cubicBezTo>
                  <a:cubicBezTo>
                    <a:pt x="103" y="0"/>
                    <a:pt x="20" y="66"/>
                    <a:pt x="10" y="157"/>
                  </a:cubicBezTo>
                  <a:cubicBezTo>
                    <a:pt x="0" y="249"/>
                    <a:pt x="66" y="331"/>
                    <a:pt x="157" y="342"/>
                  </a:cubicBezTo>
                  <a:cubicBezTo>
                    <a:pt x="249" y="352"/>
                    <a:pt x="331" y="286"/>
                    <a:pt x="342" y="194"/>
                  </a:cubicBezTo>
                  <a:close/>
                </a:path>
              </a:pathLst>
            </a:custGeom>
            <a:solidFill>
              <a:srgbClr val="5C2C8B"/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9002" y="1695648"/>
              <a:ext cx="1955515" cy="1453497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Records Appointment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318780" y="1843809"/>
              <a:ext cx="529936" cy="208541"/>
            </a:xfrm>
            <a:prstGeom prst="ellipse">
              <a:avLst/>
            </a:prstGeom>
            <a:solidFill>
              <a:schemeClr val="bg1">
                <a:lumMod val="95000"/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6" name="Group 25"/>
          <p:cNvGrpSpPr/>
          <p:nvPr/>
        </p:nvGrpSpPr>
        <p:grpSpPr>
          <a:xfrm rot="856184">
            <a:off x="3769191" y="2024690"/>
            <a:ext cx="1542742" cy="2977500"/>
            <a:chOff x="1214391" y="1532767"/>
            <a:chExt cx="2573337" cy="6468380"/>
          </a:xfrm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9" name="Rectangle 28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TextBox 29"/>
            <p:cNvSpPr txBox="1"/>
            <p:nvPr/>
          </p:nvSpPr>
          <p:spPr>
            <a:xfrm rot="21247616">
              <a:off x="1300324" y="1766870"/>
              <a:ext cx="2372643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85000" lnSpcReduction="1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Pre-Surgical Appointments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15"/>
          <p:cNvSpPr>
            <a:spLocks/>
          </p:cNvSpPr>
          <p:nvPr/>
        </p:nvSpPr>
        <p:spPr bwMode="auto">
          <a:xfrm rot="3136304">
            <a:off x="4281920" y="3435487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7" name="Group 36"/>
          <p:cNvGrpSpPr/>
          <p:nvPr/>
        </p:nvGrpSpPr>
        <p:grpSpPr>
          <a:xfrm>
            <a:off x="4972050" y="829159"/>
            <a:ext cx="1361432" cy="2418061"/>
            <a:chOff x="1214391" y="1532767"/>
            <a:chExt cx="2708299" cy="6387027"/>
          </a:xfrm>
        </p:grpSpPr>
        <p:sp>
          <p:nvSpPr>
            <p:cNvPr id="38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0" name="Rectangle 39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 rot="21247616">
              <a:off x="1356546" y="1767224"/>
              <a:ext cx="2253314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Surgery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Freeform 15"/>
          <p:cNvSpPr>
            <a:spLocks/>
          </p:cNvSpPr>
          <p:nvPr/>
        </p:nvSpPr>
        <p:spPr bwMode="auto">
          <a:xfrm>
            <a:off x="5447063" y="1952007"/>
            <a:ext cx="260720" cy="166927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981726" y="4013057"/>
            <a:ext cx="456334" cy="141685"/>
          </a:xfrm>
          <a:custGeom>
            <a:avLst/>
            <a:gdLst>
              <a:gd name="T0" fmla="*/ 0 w 124"/>
              <a:gd name="T1" fmla="*/ 21 h 39"/>
              <a:gd name="T2" fmla="*/ 124 w 124"/>
              <a:gd name="T3" fmla="*/ 16 h 39"/>
              <a:gd name="T4" fmla="*/ 47 w 124"/>
              <a:gd name="T5" fmla="*/ 34 h 39"/>
              <a:gd name="T6" fmla="*/ 0 w 124"/>
              <a:gd name="T7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4" h="39">
                <a:moveTo>
                  <a:pt x="0" y="21"/>
                </a:moveTo>
                <a:cubicBezTo>
                  <a:pt x="62" y="0"/>
                  <a:pt x="124" y="16"/>
                  <a:pt x="124" y="16"/>
                </a:cubicBezTo>
                <a:cubicBezTo>
                  <a:pt x="124" y="16"/>
                  <a:pt x="82" y="29"/>
                  <a:pt x="47" y="34"/>
                </a:cubicBezTo>
                <a:cubicBezTo>
                  <a:pt x="13" y="39"/>
                  <a:pt x="0" y="21"/>
                  <a:pt x="0" y="21"/>
                </a:cubicBez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8447918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 animBg="1"/>
      <p:bldP spid="42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23" y="9028"/>
            <a:ext cx="6858000" cy="5143499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42901" y="2514600"/>
            <a:ext cx="1643191" cy="3639000"/>
            <a:chOff x="1214391" y="1532767"/>
            <a:chExt cx="2708299" cy="6387027"/>
          </a:xfrm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0800" cap="flat">
              <a:solidFill>
                <a:schemeClr val="bg1">
                  <a:lumMod val="9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" name="Rectangle 18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TextBox 19"/>
            <p:cNvSpPr txBox="1"/>
            <p:nvPr/>
          </p:nvSpPr>
          <p:spPr>
            <a:xfrm rot="21247616">
              <a:off x="1356208" y="1760675"/>
              <a:ext cx="2381360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Adjustments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Freeform 15"/>
          <p:cNvSpPr>
            <a:spLocks/>
          </p:cNvSpPr>
          <p:nvPr/>
        </p:nvSpPr>
        <p:spPr bwMode="auto">
          <a:xfrm>
            <a:off x="1076944" y="4264727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7" name="Group 46"/>
          <p:cNvGrpSpPr/>
          <p:nvPr/>
        </p:nvGrpSpPr>
        <p:grpSpPr>
          <a:xfrm>
            <a:off x="4029548" y="2470228"/>
            <a:ext cx="1799752" cy="3339779"/>
            <a:chOff x="4310205" y="1492897"/>
            <a:chExt cx="2399669" cy="4453039"/>
          </a:xfrm>
        </p:grpSpPr>
        <p:sp>
          <p:nvSpPr>
            <p:cNvPr id="38" name="Freeform 7"/>
            <p:cNvSpPr>
              <a:spLocks/>
            </p:cNvSpPr>
            <p:nvPr/>
          </p:nvSpPr>
          <p:spPr bwMode="auto">
            <a:xfrm rot="1068814">
              <a:off x="5844847" y="2695116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Rectangle 39"/>
            <p:cNvSpPr/>
            <p:nvPr/>
          </p:nvSpPr>
          <p:spPr>
            <a:xfrm rot="581539">
              <a:off x="4310205" y="3540481"/>
              <a:ext cx="992549" cy="240545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 rot="1068814">
              <a:off x="4678097" y="2437817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572000" y="1492897"/>
              <a:ext cx="2137874" cy="1436111"/>
              <a:chOff x="4832942" y="1905534"/>
              <a:chExt cx="1523600" cy="1023474"/>
            </a:xfrm>
          </p:grpSpPr>
          <p:sp>
            <p:nvSpPr>
              <p:cNvPr id="39" name="Freeform 8"/>
              <p:cNvSpPr>
                <a:spLocks/>
              </p:cNvSpPr>
              <p:nvPr/>
            </p:nvSpPr>
            <p:spPr bwMode="auto">
              <a:xfrm rot="1068814">
                <a:off x="4832942" y="1905534"/>
                <a:ext cx="1523600" cy="1023474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50800" cap="flat">
                <a:solidFill>
                  <a:schemeClr val="bg1">
                    <a:lumMod val="9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503800">
                <a:off x="4880598" y="2039074"/>
                <a:ext cx="1370483" cy="77603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Indexing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2" name="Freeform 15"/>
          <p:cNvSpPr>
            <a:spLocks/>
          </p:cNvSpPr>
          <p:nvPr/>
        </p:nvSpPr>
        <p:spPr bwMode="auto">
          <a:xfrm rot="3136304">
            <a:off x="5090688" y="4167040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15"/>
          <p:cNvSpPr>
            <a:spLocks/>
          </p:cNvSpPr>
          <p:nvPr/>
        </p:nvSpPr>
        <p:spPr bwMode="auto">
          <a:xfrm rot="3136304">
            <a:off x="4219336" y="3980560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8" name="Group 57"/>
          <p:cNvGrpSpPr/>
          <p:nvPr/>
        </p:nvGrpSpPr>
        <p:grpSpPr>
          <a:xfrm rot="20241295" flipH="1">
            <a:off x="2300488" y="2169065"/>
            <a:ext cx="1774627" cy="2165980"/>
            <a:chOff x="2447875" y="454854"/>
            <a:chExt cx="1463132" cy="2576244"/>
          </a:xfrm>
        </p:grpSpPr>
        <p:sp>
          <p:nvSpPr>
            <p:cNvPr id="59" name="Freeform 9"/>
            <p:cNvSpPr>
              <a:spLocks/>
            </p:cNvSpPr>
            <p:nvPr/>
          </p:nvSpPr>
          <p:spPr bwMode="auto">
            <a:xfrm rot="79015">
              <a:off x="3088333" y="1011830"/>
              <a:ext cx="315188" cy="724540"/>
            </a:xfrm>
            <a:custGeom>
              <a:avLst/>
              <a:gdLst>
                <a:gd name="T0" fmla="*/ 291 w 291"/>
                <a:gd name="T1" fmla="*/ 828 h 870"/>
                <a:gd name="T2" fmla="*/ 235 w 291"/>
                <a:gd name="T3" fmla="*/ 870 h 870"/>
                <a:gd name="T4" fmla="*/ 0 w 291"/>
                <a:gd name="T5" fmla="*/ 30 h 870"/>
                <a:gd name="T6" fmla="*/ 107 w 291"/>
                <a:gd name="T7" fmla="*/ 0 h 870"/>
                <a:gd name="T8" fmla="*/ 291 w 291"/>
                <a:gd name="T9" fmla="*/ 828 h 870"/>
                <a:gd name="connsiteX0" fmla="*/ 10424 w 10424"/>
                <a:gd name="connsiteY0" fmla="*/ 9908 h 10000"/>
                <a:gd name="connsiteX1" fmla="*/ 8076 w 10424"/>
                <a:gd name="connsiteY1" fmla="*/ 10000 h 10000"/>
                <a:gd name="connsiteX2" fmla="*/ 0 w 10424"/>
                <a:gd name="connsiteY2" fmla="*/ 345 h 10000"/>
                <a:gd name="connsiteX3" fmla="*/ 3677 w 10424"/>
                <a:gd name="connsiteY3" fmla="*/ 0 h 10000"/>
                <a:gd name="connsiteX4" fmla="*/ 10424 w 10424"/>
                <a:gd name="connsiteY4" fmla="*/ 9908 h 10000"/>
                <a:gd name="connsiteX0" fmla="*/ 10050 w 10050"/>
                <a:gd name="connsiteY0" fmla="*/ 9520 h 10000"/>
                <a:gd name="connsiteX1" fmla="*/ 8076 w 10050"/>
                <a:gd name="connsiteY1" fmla="*/ 10000 h 10000"/>
                <a:gd name="connsiteX2" fmla="*/ 0 w 10050"/>
                <a:gd name="connsiteY2" fmla="*/ 345 h 10000"/>
                <a:gd name="connsiteX3" fmla="*/ 3677 w 10050"/>
                <a:gd name="connsiteY3" fmla="*/ 0 h 10000"/>
                <a:gd name="connsiteX4" fmla="*/ 10050 w 10050"/>
                <a:gd name="connsiteY4" fmla="*/ 952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0" h="10000">
                  <a:moveTo>
                    <a:pt x="10050" y="9520"/>
                  </a:moveTo>
                  <a:lnTo>
                    <a:pt x="8076" y="10000"/>
                  </a:lnTo>
                  <a:lnTo>
                    <a:pt x="0" y="345"/>
                  </a:lnTo>
                  <a:lnTo>
                    <a:pt x="3677" y="0"/>
                  </a:lnTo>
                  <a:lnTo>
                    <a:pt x="10050" y="9520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 rot="20621179">
              <a:off x="2447875" y="454854"/>
              <a:ext cx="1463132" cy="841309"/>
            </a:xfrm>
            <a:custGeom>
              <a:avLst/>
              <a:gdLst>
                <a:gd name="T0" fmla="*/ 977 w 977"/>
                <a:gd name="T1" fmla="*/ 152 h 727"/>
                <a:gd name="T2" fmla="*/ 551 w 977"/>
                <a:gd name="T3" fmla="*/ 0 h 727"/>
                <a:gd name="T4" fmla="*/ 619 w 977"/>
                <a:gd name="T5" fmla="*/ 144 h 727"/>
                <a:gd name="T6" fmla="*/ 0 w 977"/>
                <a:gd name="T7" fmla="*/ 437 h 727"/>
                <a:gd name="T8" fmla="*/ 138 w 977"/>
                <a:gd name="T9" fmla="*/ 727 h 727"/>
                <a:gd name="T10" fmla="*/ 757 w 977"/>
                <a:gd name="T11" fmla="*/ 435 h 727"/>
                <a:gd name="T12" fmla="*/ 825 w 977"/>
                <a:gd name="T13" fmla="*/ 579 h 727"/>
                <a:gd name="T14" fmla="*/ 977 w 977"/>
                <a:gd name="T15" fmla="*/ 15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7" h="727">
                  <a:moveTo>
                    <a:pt x="977" y="152"/>
                  </a:moveTo>
                  <a:lnTo>
                    <a:pt x="551" y="0"/>
                  </a:lnTo>
                  <a:lnTo>
                    <a:pt x="619" y="144"/>
                  </a:lnTo>
                  <a:lnTo>
                    <a:pt x="0" y="437"/>
                  </a:lnTo>
                  <a:lnTo>
                    <a:pt x="138" y="727"/>
                  </a:lnTo>
                  <a:lnTo>
                    <a:pt x="757" y="435"/>
                  </a:lnTo>
                  <a:lnTo>
                    <a:pt x="825" y="579"/>
                  </a:lnTo>
                  <a:lnTo>
                    <a:pt x="977" y="152"/>
                  </a:lnTo>
                  <a:close/>
                </a:path>
              </a:pathLst>
            </a:custGeom>
            <a:solidFill>
              <a:srgbClr val="1C9CCE"/>
            </a:solidFill>
            <a:ln w="5080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Rectangle 60"/>
            <p:cNvSpPr/>
            <p:nvPr/>
          </p:nvSpPr>
          <p:spPr>
            <a:xfrm rot="20324535">
              <a:off x="2848158" y="1988716"/>
              <a:ext cx="914400" cy="104238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TextBox 61"/>
            <p:cNvSpPr txBox="1"/>
            <p:nvPr/>
          </p:nvSpPr>
          <p:spPr>
            <a:xfrm rot="19423791">
              <a:off x="2492475" y="761332"/>
              <a:ext cx="1338371" cy="3627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85000" lnSpcReduction="1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Final Restoration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Freeform 16"/>
          <p:cNvSpPr>
            <a:spLocks/>
          </p:cNvSpPr>
          <p:nvPr/>
        </p:nvSpPr>
        <p:spPr bwMode="auto">
          <a:xfrm rot="19726933" flipH="1">
            <a:off x="2818057" y="3262000"/>
            <a:ext cx="261185" cy="171319"/>
          </a:xfrm>
          <a:custGeom>
            <a:avLst/>
            <a:gdLst>
              <a:gd name="T0" fmla="*/ 90 w 95"/>
              <a:gd name="T1" fmla="*/ 0 h 51"/>
              <a:gd name="T2" fmla="*/ 0 w 95"/>
              <a:gd name="T3" fmla="*/ 51 h 51"/>
              <a:gd name="T4" fmla="*/ 95 w 95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51">
                <a:moveTo>
                  <a:pt x="90" y="0"/>
                </a:moveTo>
                <a:cubicBezTo>
                  <a:pt x="0" y="24"/>
                  <a:pt x="0" y="51"/>
                  <a:pt x="0" y="51"/>
                </a:cubicBezTo>
                <a:cubicBezTo>
                  <a:pt x="95" y="0"/>
                  <a:pt x="95" y="0"/>
                  <a:pt x="95" y="0"/>
                </a:cubicBezTo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46219669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2" grpId="0" animBg="1"/>
      <p:bldP spid="44" grpId="0" animBg="1"/>
      <p:bldP spid="5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00" y="1"/>
            <a:ext cx="6862200" cy="5143500"/>
          </a:xfrm>
        </p:spPr>
      </p:pic>
      <p:sp>
        <p:nvSpPr>
          <p:cNvPr id="7" name="Oval 5"/>
          <p:cNvSpPr>
            <a:spLocks noChangeArrowheads="1"/>
          </p:cNvSpPr>
          <p:nvPr/>
        </p:nvSpPr>
        <p:spPr bwMode="auto">
          <a:xfrm rot="259943">
            <a:off x="2639985" y="2472218"/>
            <a:ext cx="2049062" cy="37094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" name="Group 4"/>
          <p:cNvGrpSpPr/>
          <p:nvPr/>
        </p:nvGrpSpPr>
        <p:grpSpPr>
          <a:xfrm>
            <a:off x="2492287" y="1197884"/>
            <a:ext cx="2417342" cy="2977264"/>
            <a:chOff x="3323047" y="739927"/>
            <a:chExt cx="3223123" cy="3969685"/>
          </a:xfrm>
        </p:grpSpPr>
        <p:grpSp>
          <p:nvGrpSpPr>
            <p:cNvPr id="8" name="Group 7"/>
            <p:cNvGrpSpPr/>
            <p:nvPr/>
          </p:nvGrpSpPr>
          <p:grpSpPr>
            <a:xfrm rot="21441479">
              <a:off x="3323047" y="739927"/>
              <a:ext cx="3223123" cy="2086548"/>
              <a:chOff x="4638697" y="2290427"/>
              <a:chExt cx="2472711" cy="1600755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 rot="301284">
                <a:off x="5771797" y="3083190"/>
                <a:ext cx="122551" cy="716870"/>
              </a:xfrm>
              <a:prstGeom prst="rect">
                <a:avLst/>
              </a:pr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 rot="301284">
                <a:off x="4908981" y="3007314"/>
                <a:ext cx="122551" cy="683249"/>
              </a:xfrm>
              <a:prstGeom prst="rect">
                <a:avLst/>
              </a:pr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Rectangle 9"/>
              <p:cNvSpPr>
                <a:spLocks noChangeArrowheads="1"/>
              </p:cNvSpPr>
              <p:nvPr/>
            </p:nvSpPr>
            <p:spPr bwMode="auto">
              <a:xfrm rot="301284">
                <a:off x="6637557" y="3159195"/>
                <a:ext cx="122551" cy="683249"/>
              </a:xfrm>
              <a:prstGeom prst="rect">
                <a:avLst/>
              </a:pr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 rot="301284">
                <a:off x="4809352" y="2295919"/>
                <a:ext cx="2149523" cy="114200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accent6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 rot="301284">
                <a:off x="4707833" y="3403121"/>
                <a:ext cx="2250384" cy="78086"/>
              </a:xfrm>
              <a:prstGeom prst="rect">
                <a:avLst/>
              </a:prstGeom>
              <a:solidFill>
                <a:srgbClr val="7A42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289522">
                <a:off x="4827754" y="2338426"/>
                <a:ext cx="2109395" cy="106989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Successful </a:t>
                </a:r>
                <a:r>
                  <a:rPr 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Case!</a:t>
                </a:r>
                <a:endPara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" name="AutoShape 3"/>
              <p:cNvSpPr>
                <a:spLocks noChangeAspect="1" noChangeArrowheads="1" noTextEdit="1"/>
              </p:cNvSpPr>
              <p:nvPr/>
            </p:nvSpPr>
            <p:spPr bwMode="auto">
              <a:xfrm rot="301284">
                <a:off x="4638697" y="2290427"/>
                <a:ext cx="2472711" cy="1600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53" name="Rectangle 52"/>
            <p:cNvSpPr/>
            <p:nvPr/>
          </p:nvSpPr>
          <p:spPr>
            <a:xfrm rot="173526">
              <a:off x="4413847" y="2716241"/>
              <a:ext cx="992549" cy="1993371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5" name="Freeform 15"/>
          <p:cNvSpPr>
            <a:spLocks/>
          </p:cNvSpPr>
          <p:nvPr/>
        </p:nvSpPr>
        <p:spPr bwMode="auto">
          <a:xfrm rot="2555423">
            <a:off x="3500374" y="2578237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Freeform 15"/>
          <p:cNvSpPr>
            <a:spLocks/>
          </p:cNvSpPr>
          <p:nvPr/>
        </p:nvSpPr>
        <p:spPr bwMode="auto">
          <a:xfrm rot="2555423">
            <a:off x="4336215" y="2577931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Freeform 15"/>
          <p:cNvSpPr>
            <a:spLocks/>
          </p:cNvSpPr>
          <p:nvPr/>
        </p:nvSpPr>
        <p:spPr bwMode="auto">
          <a:xfrm rot="13778079" flipH="1" flipV="1">
            <a:off x="2724088" y="2508499"/>
            <a:ext cx="220721" cy="267017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5" name="Group 34"/>
          <p:cNvGrpSpPr/>
          <p:nvPr/>
        </p:nvGrpSpPr>
        <p:grpSpPr>
          <a:xfrm>
            <a:off x="1200151" y="1600200"/>
            <a:ext cx="1543049" cy="3639000"/>
            <a:chOff x="1214391" y="1532767"/>
            <a:chExt cx="2708299" cy="6387027"/>
          </a:xfrm>
        </p:grpSpPr>
        <p:sp>
          <p:nvSpPr>
            <p:cNvPr id="36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08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8" name="Rectangle 37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TextBox 38"/>
            <p:cNvSpPr txBox="1"/>
            <p:nvPr/>
          </p:nvSpPr>
          <p:spPr>
            <a:xfrm rot="21247616">
              <a:off x="1356379" y="1763995"/>
              <a:ext cx="231644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Functional Occlusion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Freeform 15"/>
          <p:cNvSpPr>
            <a:spLocks/>
          </p:cNvSpPr>
          <p:nvPr/>
        </p:nvSpPr>
        <p:spPr bwMode="auto">
          <a:xfrm>
            <a:off x="1934194" y="3350327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8" name="Group 27"/>
          <p:cNvGrpSpPr/>
          <p:nvPr/>
        </p:nvGrpSpPr>
        <p:grpSpPr>
          <a:xfrm>
            <a:off x="228600" y="1943100"/>
            <a:ext cx="1295400" cy="4400550"/>
            <a:chOff x="685800" y="1657350"/>
            <a:chExt cx="1727200" cy="5867400"/>
          </a:xfrm>
        </p:grpSpPr>
        <p:sp>
          <p:nvSpPr>
            <p:cNvPr id="29" name="Rectangle 28"/>
            <p:cNvSpPr/>
            <p:nvPr/>
          </p:nvSpPr>
          <p:spPr>
            <a:xfrm>
              <a:off x="685800" y="4552950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1421823" y="2493962"/>
              <a:ext cx="269875" cy="2109932"/>
            </a:xfrm>
            <a:custGeom>
              <a:avLst/>
              <a:gdLst>
                <a:gd name="T0" fmla="*/ 82 w 110"/>
                <a:gd name="T1" fmla="*/ 849 h 860"/>
                <a:gd name="T2" fmla="*/ 18 w 110"/>
                <a:gd name="T3" fmla="*/ 860 h 860"/>
                <a:gd name="T4" fmla="*/ 0 w 110"/>
                <a:gd name="T5" fmla="*/ 0 h 860"/>
                <a:gd name="T6" fmla="*/ 110 w 110"/>
                <a:gd name="T7" fmla="*/ 2 h 860"/>
                <a:gd name="T8" fmla="*/ 82 w 110"/>
                <a:gd name="T9" fmla="*/ 849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860">
                  <a:moveTo>
                    <a:pt x="82" y="849"/>
                  </a:moveTo>
                  <a:lnTo>
                    <a:pt x="18" y="860"/>
                  </a:lnTo>
                  <a:lnTo>
                    <a:pt x="0" y="0"/>
                  </a:lnTo>
                  <a:lnTo>
                    <a:pt x="110" y="2"/>
                  </a:lnTo>
                  <a:lnTo>
                    <a:pt x="82" y="849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85800" y="1657350"/>
              <a:ext cx="1727200" cy="1722293"/>
            </a:xfrm>
            <a:custGeom>
              <a:avLst/>
              <a:gdLst>
                <a:gd name="T0" fmla="*/ 342 w 352"/>
                <a:gd name="T1" fmla="*/ 194 h 352"/>
                <a:gd name="T2" fmla="*/ 194 w 352"/>
                <a:gd name="T3" fmla="*/ 10 h 352"/>
                <a:gd name="T4" fmla="*/ 10 w 352"/>
                <a:gd name="T5" fmla="*/ 157 h 352"/>
                <a:gd name="T6" fmla="*/ 157 w 352"/>
                <a:gd name="T7" fmla="*/ 342 h 352"/>
                <a:gd name="T8" fmla="*/ 342 w 352"/>
                <a:gd name="T9" fmla="*/ 19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342" y="194"/>
                  </a:moveTo>
                  <a:cubicBezTo>
                    <a:pt x="352" y="103"/>
                    <a:pt x="286" y="20"/>
                    <a:pt x="194" y="10"/>
                  </a:cubicBezTo>
                  <a:cubicBezTo>
                    <a:pt x="103" y="0"/>
                    <a:pt x="20" y="66"/>
                    <a:pt x="10" y="157"/>
                  </a:cubicBezTo>
                  <a:cubicBezTo>
                    <a:pt x="0" y="249"/>
                    <a:pt x="66" y="331"/>
                    <a:pt x="157" y="342"/>
                  </a:cubicBezTo>
                  <a:cubicBezTo>
                    <a:pt x="249" y="352"/>
                    <a:pt x="331" y="286"/>
                    <a:pt x="342" y="194"/>
                  </a:cubicBezTo>
                  <a:close/>
                </a:path>
              </a:pathLst>
            </a:custGeom>
            <a:solidFill>
              <a:srgbClr val="5C2C8B"/>
            </a:solidFill>
            <a:ln w="508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97626" y="1821626"/>
              <a:ext cx="1524001" cy="137160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Estheti</a:t>
              </a:r>
              <a:r>
                <a:rPr lang="en-US" b="1" dirty="0">
                  <a:solidFill>
                    <a:schemeClr val="bg1"/>
                  </a:solidFill>
                </a:rPr>
                <a:t>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13"/>
            <p:cNvSpPr>
              <a:spLocks noChangeArrowheads="1"/>
            </p:cNvSpPr>
            <p:nvPr/>
          </p:nvSpPr>
          <p:spPr bwMode="auto">
            <a:xfrm>
              <a:off x="1318780" y="1843809"/>
              <a:ext cx="529936" cy="208541"/>
            </a:xfrm>
            <a:prstGeom prst="ellipse">
              <a:avLst/>
            </a:prstGeom>
            <a:solidFill>
              <a:schemeClr val="bg1">
                <a:lumMod val="95000"/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4" name="Freeform 33"/>
          <p:cNvSpPr>
            <a:spLocks/>
          </p:cNvSpPr>
          <p:nvPr/>
        </p:nvSpPr>
        <p:spPr bwMode="auto">
          <a:xfrm>
            <a:off x="695976" y="4070207"/>
            <a:ext cx="456334" cy="141685"/>
          </a:xfrm>
          <a:custGeom>
            <a:avLst/>
            <a:gdLst>
              <a:gd name="T0" fmla="*/ 0 w 124"/>
              <a:gd name="T1" fmla="*/ 21 h 39"/>
              <a:gd name="T2" fmla="*/ 124 w 124"/>
              <a:gd name="T3" fmla="*/ 16 h 39"/>
              <a:gd name="T4" fmla="*/ 47 w 124"/>
              <a:gd name="T5" fmla="*/ 34 h 39"/>
              <a:gd name="T6" fmla="*/ 0 w 124"/>
              <a:gd name="T7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4" h="39">
                <a:moveTo>
                  <a:pt x="0" y="21"/>
                </a:moveTo>
                <a:cubicBezTo>
                  <a:pt x="62" y="0"/>
                  <a:pt x="124" y="16"/>
                  <a:pt x="124" y="16"/>
                </a:cubicBezTo>
                <a:cubicBezTo>
                  <a:pt x="124" y="16"/>
                  <a:pt x="82" y="29"/>
                  <a:pt x="47" y="34"/>
                </a:cubicBezTo>
                <a:cubicBezTo>
                  <a:pt x="13" y="39"/>
                  <a:pt x="0" y="21"/>
                  <a:pt x="0" y="21"/>
                </a:cubicBez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7" name="Group 46"/>
          <p:cNvGrpSpPr/>
          <p:nvPr/>
        </p:nvGrpSpPr>
        <p:grpSpPr>
          <a:xfrm rot="1418993">
            <a:off x="4279740" y="1707916"/>
            <a:ext cx="1225178" cy="2662849"/>
            <a:chOff x="1214391" y="1532767"/>
            <a:chExt cx="2573337" cy="6468380"/>
          </a:xfrm>
        </p:grpSpPr>
        <p:sp>
          <p:nvSpPr>
            <p:cNvPr id="48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08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Rectangle 49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TextBox 50"/>
            <p:cNvSpPr txBox="1"/>
            <p:nvPr/>
          </p:nvSpPr>
          <p:spPr>
            <a:xfrm rot="21247616">
              <a:off x="1300389" y="1768123"/>
              <a:ext cx="234817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Profitable 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Freeform 15"/>
          <p:cNvSpPr>
            <a:spLocks/>
          </p:cNvSpPr>
          <p:nvPr/>
        </p:nvSpPr>
        <p:spPr bwMode="auto">
          <a:xfrm rot="2984126">
            <a:off x="4787521" y="2916072"/>
            <a:ext cx="263705" cy="237732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" name="Group 15"/>
          <p:cNvGrpSpPr/>
          <p:nvPr/>
        </p:nvGrpSpPr>
        <p:grpSpPr>
          <a:xfrm>
            <a:off x="4718555" y="2571750"/>
            <a:ext cx="1971202" cy="3493512"/>
            <a:chOff x="4081605" y="1492897"/>
            <a:chExt cx="2628269" cy="4658016"/>
          </a:xfrm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 rot="1068814">
              <a:off x="5844847" y="2695116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Rectangle 17"/>
            <p:cNvSpPr/>
            <p:nvPr/>
          </p:nvSpPr>
          <p:spPr>
            <a:xfrm rot="581539">
              <a:off x="4081605" y="3745458"/>
              <a:ext cx="992549" cy="240545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 rot="1068814">
              <a:off x="4678097" y="2437817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A04F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572000" y="1492897"/>
              <a:ext cx="2137874" cy="1436111"/>
              <a:chOff x="4832942" y="1905534"/>
              <a:chExt cx="1523600" cy="1023474"/>
            </a:xfrm>
          </p:grpSpPr>
          <p:sp>
            <p:nvSpPr>
              <p:cNvPr id="21" name="Freeform 8"/>
              <p:cNvSpPr>
                <a:spLocks/>
              </p:cNvSpPr>
              <p:nvPr/>
            </p:nvSpPr>
            <p:spPr bwMode="auto">
              <a:xfrm rot="1068814">
                <a:off x="4832942" y="1905534"/>
                <a:ext cx="1523600" cy="1023474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 w="508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503800">
                <a:off x="4880598" y="2039074"/>
                <a:ext cx="1370483" cy="77603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Patient Thrilled!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3" name="Freeform 15"/>
          <p:cNvSpPr>
            <a:spLocks/>
          </p:cNvSpPr>
          <p:nvPr/>
        </p:nvSpPr>
        <p:spPr bwMode="auto">
          <a:xfrm rot="3136304">
            <a:off x="5951145" y="4268563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 rot="3136304">
            <a:off x="5079793" y="4082083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1E76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781204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 animBg="1"/>
      <p:bldP spid="26" grpId="0" animBg="1"/>
      <p:bldP spid="27" grpId="0" animBg="1"/>
      <p:bldP spid="40" grpId="0" animBg="1"/>
      <p:bldP spid="34" grpId="0" animBg="1"/>
      <p:bldP spid="52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858000" cy="5143500"/>
          </a:xfrm>
          <a:prstGeom prst="rect">
            <a:avLst/>
          </a:prstGeom>
          <a:gradFill flip="none" rotWithShape="1">
            <a:gsLst>
              <a:gs pos="100000">
                <a:srgbClr val="76D2F6">
                  <a:lumMod val="61000"/>
                  <a:lumOff val="39000"/>
                </a:srgbClr>
              </a:gs>
              <a:gs pos="15000">
                <a:srgbClr val="76D2F6">
                  <a:lumMod val="89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040202"/>
            <a:ext cx="6858000" cy="2103298"/>
          </a:xfrm>
          <a:custGeom>
            <a:avLst/>
            <a:gdLst>
              <a:gd name="connsiteX0" fmla="*/ 0 w 9200644"/>
              <a:gd name="connsiteY0" fmla="*/ 0 h 2327472"/>
              <a:gd name="connsiteX1" fmla="*/ 9200644 w 9200644"/>
              <a:gd name="connsiteY1" fmla="*/ 0 h 2327472"/>
              <a:gd name="connsiteX2" fmla="*/ 9200644 w 9200644"/>
              <a:gd name="connsiteY2" fmla="*/ 2327472 h 2327472"/>
              <a:gd name="connsiteX3" fmla="*/ 0 w 9200644"/>
              <a:gd name="connsiteY3" fmla="*/ 2327472 h 2327472"/>
              <a:gd name="connsiteX4" fmla="*/ 0 w 9200644"/>
              <a:gd name="connsiteY4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9200644 w 9200644"/>
              <a:gd name="connsiteY2" fmla="*/ 0 h 2327472"/>
              <a:gd name="connsiteX3" fmla="*/ 9200644 w 9200644"/>
              <a:gd name="connsiteY3" fmla="*/ 2327472 h 2327472"/>
              <a:gd name="connsiteX4" fmla="*/ 0 w 9200644"/>
              <a:gd name="connsiteY4" fmla="*/ 2327472 h 2327472"/>
              <a:gd name="connsiteX5" fmla="*/ 0 w 9200644"/>
              <a:gd name="connsiteY5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3163986 w 9200644"/>
              <a:gd name="connsiteY2" fmla="*/ 0 h 2327472"/>
              <a:gd name="connsiteX3" fmla="*/ 9200644 w 9200644"/>
              <a:gd name="connsiteY3" fmla="*/ 0 h 2327472"/>
              <a:gd name="connsiteX4" fmla="*/ 9200644 w 9200644"/>
              <a:gd name="connsiteY4" fmla="*/ 2327472 h 2327472"/>
              <a:gd name="connsiteX5" fmla="*/ 0 w 9200644"/>
              <a:gd name="connsiteY5" fmla="*/ 2327472 h 2327472"/>
              <a:gd name="connsiteX6" fmla="*/ 0 w 9200644"/>
              <a:gd name="connsiteY6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3163986 w 9200644"/>
              <a:gd name="connsiteY2" fmla="*/ 0 h 2327472"/>
              <a:gd name="connsiteX3" fmla="*/ 4903773 w 9200644"/>
              <a:gd name="connsiteY3" fmla="*/ 0 h 2327472"/>
              <a:gd name="connsiteX4" fmla="*/ 9200644 w 9200644"/>
              <a:gd name="connsiteY4" fmla="*/ 0 h 2327472"/>
              <a:gd name="connsiteX5" fmla="*/ 9200644 w 9200644"/>
              <a:gd name="connsiteY5" fmla="*/ 2327472 h 2327472"/>
              <a:gd name="connsiteX6" fmla="*/ 0 w 9200644"/>
              <a:gd name="connsiteY6" fmla="*/ 2327472 h 2327472"/>
              <a:gd name="connsiteX7" fmla="*/ 0 w 9200644"/>
              <a:gd name="connsiteY7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3163986 w 9200644"/>
              <a:gd name="connsiteY2" fmla="*/ 0 h 2327472"/>
              <a:gd name="connsiteX3" fmla="*/ 4903773 w 9200644"/>
              <a:gd name="connsiteY3" fmla="*/ 0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163986 w 9200644"/>
              <a:gd name="connsiteY2" fmla="*/ 0 h 2327472"/>
              <a:gd name="connsiteX3" fmla="*/ 4903773 w 9200644"/>
              <a:gd name="connsiteY3" fmla="*/ 0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4903773 w 9200644"/>
              <a:gd name="connsiteY3" fmla="*/ 0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7040071 w 9200644"/>
              <a:gd name="connsiteY4" fmla="*/ 1140977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704885 w 9200644"/>
              <a:gd name="connsiteY4" fmla="*/ 1246174 h 2327472"/>
              <a:gd name="connsiteX5" fmla="*/ 7040071 w 9200644"/>
              <a:gd name="connsiteY5" fmla="*/ 1140977 h 2327472"/>
              <a:gd name="connsiteX6" fmla="*/ 9200644 w 9200644"/>
              <a:gd name="connsiteY6" fmla="*/ 0 h 2327472"/>
              <a:gd name="connsiteX7" fmla="*/ 9200644 w 9200644"/>
              <a:gd name="connsiteY7" fmla="*/ 2327472 h 2327472"/>
              <a:gd name="connsiteX8" fmla="*/ 0 w 9200644"/>
              <a:gd name="connsiteY8" fmla="*/ 2327472 h 2327472"/>
              <a:gd name="connsiteX9" fmla="*/ 0 w 9200644"/>
              <a:gd name="connsiteY9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40071 w 9200644"/>
              <a:gd name="connsiteY5" fmla="*/ 1140977 h 2327472"/>
              <a:gd name="connsiteX6" fmla="*/ 9200644 w 9200644"/>
              <a:gd name="connsiteY6" fmla="*/ 0 h 2327472"/>
              <a:gd name="connsiteX7" fmla="*/ 9200644 w 9200644"/>
              <a:gd name="connsiteY7" fmla="*/ 2327472 h 2327472"/>
              <a:gd name="connsiteX8" fmla="*/ 0 w 9200644"/>
              <a:gd name="connsiteY8" fmla="*/ 2327472 h 2327472"/>
              <a:gd name="connsiteX9" fmla="*/ 0 w 9200644"/>
              <a:gd name="connsiteY9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40071 w 9200644"/>
              <a:gd name="connsiteY5" fmla="*/ 1140977 h 2327472"/>
              <a:gd name="connsiteX6" fmla="*/ 8278152 w 9200644"/>
              <a:gd name="connsiteY6" fmla="*/ 477430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40071 w 9200644"/>
              <a:gd name="connsiteY5" fmla="*/ 1140977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07703 w 9200644"/>
              <a:gd name="connsiteY5" fmla="*/ 1213806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6625022 w 9200644"/>
              <a:gd name="connsiteY5" fmla="*/ 1600710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62746 w 9200644"/>
              <a:gd name="connsiteY3" fmla="*/ 1628905 h 2327472"/>
              <a:gd name="connsiteX4" fmla="*/ 5211271 w 9200644"/>
              <a:gd name="connsiteY4" fmla="*/ 865848 h 2327472"/>
              <a:gd name="connsiteX5" fmla="*/ 6625022 w 9200644"/>
              <a:gd name="connsiteY5" fmla="*/ 1600710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49040 w 9200644"/>
              <a:gd name="connsiteY3" fmla="*/ 1380180 h 2327472"/>
              <a:gd name="connsiteX4" fmla="*/ 5211271 w 9200644"/>
              <a:gd name="connsiteY4" fmla="*/ 865848 h 2327472"/>
              <a:gd name="connsiteX5" fmla="*/ 6625022 w 9200644"/>
              <a:gd name="connsiteY5" fmla="*/ 1600710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49040 w 9200644"/>
              <a:gd name="connsiteY3" fmla="*/ 1380180 h 2327472"/>
              <a:gd name="connsiteX4" fmla="*/ 5211271 w 9200644"/>
              <a:gd name="connsiteY4" fmla="*/ 865848 h 2327472"/>
              <a:gd name="connsiteX5" fmla="*/ 6604462 w 9200644"/>
              <a:gd name="connsiteY5" fmla="*/ 1301109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200644" h="2327472">
                <a:moveTo>
                  <a:pt x="0" y="0"/>
                </a:moveTo>
                <a:lnTo>
                  <a:pt x="1310910" y="121381"/>
                </a:lnTo>
                <a:lnTo>
                  <a:pt x="3034513" y="1076241"/>
                </a:lnTo>
                <a:lnTo>
                  <a:pt x="3749040" y="1380180"/>
                </a:lnTo>
                <a:lnTo>
                  <a:pt x="5211271" y="865848"/>
                </a:lnTo>
                <a:lnTo>
                  <a:pt x="6604462" y="1301109"/>
                </a:lnTo>
                <a:lnTo>
                  <a:pt x="8059667" y="339866"/>
                </a:lnTo>
                <a:lnTo>
                  <a:pt x="9200644" y="0"/>
                </a:lnTo>
                <a:lnTo>
                  <a:pt x="9200644" y="2327472"/>
                </a:lnTo>
                <a:lnTo>
                  <a:pt x="0" y="232747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2000">
                <a:srgbClr val="587F3B"/>
              </a:gs>
              <a:gs pos="55000">
                <a:srgbClr val="82B45C"/>
              </a:gs>
              <a:gs pos="40000">
                <a:srgbClr val="82B45C">
                  <a:lumMod val="65000"/>
                </a:srgbClr>
              </a:gs>
              <a:gs pos="100000">
                <a:srgbClr val="82B45C"/>
              </a:gs>
              <a:gs pos="0">
                <a:srgbClr val="82B45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/>
        </p:nvSpPr>
        <p:spPr>
          <a:xfrm>
            <a:off x="-6060" y="3097609"/>
            <a:ext cx="6870495" cy="1044602"/>
          </a:xfrm>
          <a:custGeom>
            <a:avLst/>
            <a:gdLst>
              <a:gd name="connsiteX0" fmla="*/ 0 w 9233013"/>
              <a:gd name="connsiteY0" fmla="*/ 946362 h 1251933"/>
              <a:gd name="connsiteX1" fmla="*/ 2379059 w 9233013"/>
              <a:gd name="connsiteY1" fmla="*/ 274723 h 1251933"/>
              <a:gd name="connsiteX2" fmla="*/ 3957006 w 9233013"/>
              <a:gd name="connsiteY2" fmla="*/ 1245767 h 1251933"/>
              <a:gd name="connsiteX3" fmla="*/ 5097983 w 9233013"/>
              <a:gd name="connsiteY3" fmla="*/ 711693 h 1251933"/>
              <a:gd name="connsiteX4" fmla="*/ 6570733 w 9233013"/>
              <a:gd name="connsiteY4" fmla="*/ 1181031 h 1251933"/>
              <a:gd name="connsiteX5" fmla="*/ 8294337 w 9233013"/>
              <a:gd name="connsiteY5" fmla="*/ 80514 h 1251933"/>
              <a:gd name="connsiteX6" fmla="*/ 9233013 w 9233013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2565"/>
              <a:gd name="connsiteX1" fmla="*/ 2306230 w 9572878"/>
              <a:gd name="connsiteY1" fmla="*/ 250447 h 1252565"/>
              <a:gd name="connsiteX2" fmla="*/ 4296871 w 9572878"/>
              <a:gd name="connsiteY2" fmla="*/ 1245767 h 1252565"/>
              <a:gd name="connsiteX3" fmla="*/ 5437848 w 9572878"/>
              <a:gd name="connsiteY3" fmla="*/ 711693 h 1252565"/>
              <a:gd name="connsiteX4" fmla="*/ 6910598 w 9572878"/>
              <a:gd name="connsiteY4" fmla="*/ 1181031 h 1252565"/>
              <a:gd name="connsiteX5" fmla="*/ 8634202 w 9572878"/>
              <a:gd name="connsiteY5" fmla="*/ 80514 h 1252565"/>
              <a:gd name="connsiteX6" fmla="*/ 9572878 w 9572878"/>
              <a:gd name="connsiteY6" fmla="*/ 169526 h 1252565"/>
              <a:gd name="connsiteX0" fmla="*/ 0 w 9325269"/>
              <a:gd name="connsiteY0" fmla="*/ 1133551 h 1286006"/>
              <a:gd name="connsiteX1" fmla="*/ 2306230 w 9325269"/>
              <a:gd name="connsiteY1" fmla="*/ 283888 h 1286006"/>
              <a:gd name="connsiteX2" fmla="*/ 4296871 w 9325269"/>
              <a:gd name="connsiteY2" fmla="*/ 1279208 h 1286006"/>
              <a:gd name="connsiteX3" fmla="*/ 5437848 w 9325269"/>
              <a:gd name="connsiteY3" fmla="*/ 745134 h 1286006"/>
              <a:gd name="connsiteX4" fmla="*/ 6910598 w 9325269"/>
              <a:gd name="connsiteY4" fmla="*/ 1214472 h 1286006"/>
              <a:gd name="connsiteX5" fmla="*/ 8634202 w 9325269"/>
              <a:gd name="connsiteY5" fmla="*/ 113955 h 1286006"/>
              <a:gd name="connsiteX6" fmla="*/ 9325269 w 9325269"/>
              <a:gd name="connsiteY6" fmla="*/ 122046 h 1286006"/>
              <a:gd name="connsiteX0" fmla="*/ 0 w 9325269"/>
              <a:gd name="connsiteY0" fmla="*/ 1096641 h 1249096"/>
              <a:gd name="connsiteX1" fmla="*/ 2306230 w 9325269"/>
              <a:gd name="connsiteY1" fmla="*/ 246978 h 1249096"/>
              <a:gd name="connsiteX2" fmla="*/ 4296871 w 9325269"/>
              <a:gd name="connsiteY2" fmla="*/ 1242298 h 1249096"/>
              <a:gd name="connsiteX3" fmla="*/ 5437848 w 9325269"/>
              <a:gd name="connsiteY3" fmla="*/ 708224 h 1249096"/>
              <a:gd name="connsiteX4" fmla="*/ 6910598 w 9325269"/>
              <a:gd name="connsiteY4" fmla="*/ 1177562 h 1249096"/>
              <a:gd name="connsiteX5" fmla="*/ 8634202 w 9325269"/>
              <a:gd name="connsiteY5" fmla="*/ 77045 h 1249096"/>
              <a:gd name="connsiteX6" fmla="*/ 9325269 w 9325269"/>
              <a:gd name="connsiteY6" fmla="*/ 85136 h 1249096"/>
              <a:gd name="connsiteX0" fmla="*/ 0 w 9325269"/>
              <a:gd name="connsiteY0" fmla="*/ 1011505 h 1163960"/>
              <a:gd name="connsiteX1" fmla="*/ 2306230 w 9325269"/>
              <a:gd name="connsiteY1" fmla="*/ 161842 h 1163960"/>
              <a:gd name="connsiteX2" fmla="*/ 4296871 w 9325269"/>
              <a:gd name="connsiteY2" fmla="*/ 1157162 h 1163960"/>
              <a:gd name="connsiteX3" fmla="*/ 5437848 w 9325269"/>
              <a:gd name="connsiteY3" fmla="*/ 623088 h 1163960"/>
              <a:gd name="connsiteX4" fmla="*/ 6910598 w 9325269"/>
              <a:gd name="connsiteY4" fmla="*/ 1092426 h 1163960"/>
              <a:gd name="connsiteX5" fmla="*/ 8234833 w 9325269"/>
              <a:gd name="connsiteY5" fmla="*/ 210394 h 1163960"/>
              <a:gd name="connsiteX6" fmla="*/ 9325269 w 9325269"/>
              <a:gd name="connsiteY6" fmla="*/ 0 h 1163960"/>
              <a:gd name="connsiteX0" fmla="*/ 0 w 9325269"/>
              <a:gd name="connsiteY0" fmla="*/ 1038815 h 1191270"/>
              <a:gd name="connsiteX1" fmla="*/ 2306230 w 9325269"/>
              <a:gd name="connsiteY1" fmla="*/ 189152 h 1191270"/>
              <a:gd name="connsiteX2" fmla="*/ 4296871 w 9325269"/>
              <a:gd name="connsiteY2" fmla="*/ 1184472 h 1191270"/>
              <a:gd name="connsiteX3" fmla="*/ 5437848 w 9325269"/>
              <a:gd name="connsiteY3" fmla="*/ 650398 h 1191270"/>
              <a:gd name="connsiteX4" fmla="*/ 6910598 w 9325269"/>
              <a:gd name="connsiteY4" fmla="*/ 1119736 h 1191270"/>
              <a:gd name="connsiteX5" fmla="*/ 8234833 w 9325269"/>
              <a:gd name="connsiteY5" fmla="*/ 237704 h 1191270"/>
              <a:gd name="connsiteX6" fmla="*/ 9325269 w 9325269"/>
              <a:gd name="connsiteY6" fmla="*/ 27310 h 1191270"/>
              <a:gd name="connsiteX0" fmla="*/ 0 w 9325269"/>
              <a:gd name="connsiteY0" fmla="*/ 1042085 h 1194540"/>
              <a:gd name="connsiteX1" fmla="*/ 2306230 w 9325269"/>
              <a:gd name="connsiteY1" fmla="*/ 192422 h 1194540"/>
              <a:gd name="connsiteX2" fmla="*/ 4296871 w 9325269"/>
              <a:gd name="connsiteY2" fmla="*/ 1187742 h 1194540"/>
              <a:gd name="connsiteX3" fmla="*/ 5437848 w 9325269"/>
              <a:gd name="connsiteY3" fmla="*/ 653668 h 1194540"/>
              <a:gd name="connsiteX4" fmla="*/ 6910598 w 9325269"/>
              <a:gd name="connsiteY4" fmla="*/ 1123006 h 1194540"/>
              <a:gd name="connsiteX5" fmla="*/ 8234833 w 9325269"/>
              <a:gd name="connsiteY5" fmla="*/ 240974 h 1194540"/>
              <a:gd name="connsiteX6" fmla="*/ 9325269 w 9325269"/>
              <a:gd name="connsiteY6" fmla="*/ 30580 h 119454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3779"/>
              <a:gd name="connsiteY0" fmla="*/ 1011505 h 1163960"/>
              <a:gd name="connsiteX1" fmla="*/ 2306230 w 9303779"/>
              <a:gd name="connsiteY1" fmla="*/ 161842 h 1163960"/>
              <a:gd name="connsiteX2" fmla="*/ 4296871 w 9303779"/>
              <a:gd name="connsiteY2" fmla="*/ 1157162 h 1163960"/>
              <a:gd name="connsiteX3" fmla="*/ 5437848 w 9303779"/>
              <a:gd name="connsiteY3" fmla="*/ 623088 h 1163960"/>
              <a:gd name="connsiteX4" fmla="*/ 6910598 w 9303779"/>
              <a:gd name="connsiteY4" fmla="*/ 1092426 h 1163960"/>
              <a:gd name="connsiteX5" fmla="*/ 8234833 w 9303779"/>
              <a:gd name="connsiteY5" fmla="*/ 210394 h 1163960"/>
              <a:gd name="connsiteX6" fmla="*/ 9303779 w 9303779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8963522"/>
              <a:gd name="connsiteY0" fmla="*/ 1004248 h 1167589"/>
              <a:gd name="connsiteX1" fmla="*/ 1969555 w 8963522"/>
              <a:gd name="connsiteY1" fmla="*/ 165471 h 1167589"/>
              <a:gd name="connsiteX2" fmla="*/ 3960196 w 8963522"/>
              <a:gd name="connsiteY2" fmla="*/ 1160791 h 1167589"/>
              <a:gd name="connsiteX3" fmla="*/ 5101173 w 8963522"/>
              <a:gd name="connsiteY3" fmla="*/ 626717 h 1167589"/>
              <a:gd name="connsiteX4" fmla="*/ 6573923 w 8963522"/>
              <a:gd name="connsiteY4" fmla="*/ 1096055 h 1167589"/>
              <a:gd name="connsiteX5" fmla="*/ 7898158 w 8963522"/>
              <a:gd name="connsiteY5" fmla="*/ 214023 h 1167589"/>
              <a:gd name="connsiteX6" fmla="*/ 8963522 w 8963522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56645"/>
              <a:gd name="connsiteY0" fmla="*/ 982476 h 1167589"/>
              <a:gd name="connsiteX1" fmla="*/ 2062678 w 9056645"/>
              <a:gd name="connsiteY1" fmla="*/ 165471 h 1167589"/>
              <a:gd name="connsiteX2" fmla="*/ 4053319 w 9056645"/>
              <a:gd name="connsiteY2" fmla="*/ 1160791 h 1167589"/>
              <a:gd name="connsiteX3" fmla="*/ 5194296 w 9056645"/>
              <a:gd name="connsiteY3" fmla="*/ 626717 h 1167589"/>
              <a:gd name="connsiteX4" fmla="*/ 6667046 w 9056645"/>
              <a:gd name="connsiteY4" fmla="*/ 1096055 h 1167589"/>
              <a:gd name="connsiteX5" fmla="*/ 7991281 w 9056645"/>
              <a:gd name="connsiteY5" fmla="*/ 214023 h 1167589"/>
              <a:gd name="connsiteX6" fmla="*/ 9056645 w 9056645"/>
              <a:gd name="connsiteY6" fmla="*/ 0 h 1167589"/>
              <a:gd name="connsiteX0" fmla="*/ 0 w 9010083"/>
              <a:gd name="connsiteY0" fmla="*/ 989734 h 1167589"/>
              <a:gd name="connsiteX1" fmla="*/ 2016116 w 9010083"/>
              <a:gd name="connsiteY1" fmla="*/ 165471 h 1167589"/>
              <a:gd name="connsiteX2" fmla="*/ 4006757 w 9010083"/>
              <a:gd name="connsiteY2" fmla="*/ 1160791 h 1167589"/>
              <a:gd name="connsiteX3" fmla="*/ 5147734 w 9010083"/>
              <a:gd name="connsiteY3" fmla="*/ 626717 h 1167589"/>
              <a:gd name="connsiteX4" fmla="*/ 6620484 w 9010083"/>
              <a:gd name="connsiteY4" fmla="*/ 1096055 h 1167589"/>
              <a:gd name="connsiteX5" fmla="*/ 7944719 w 9010083"/>
              <a:gd name="connsiteY5" fmla="*/ 214023 h 1167589"/>
              <a:gd name="connsiteX6" fmla="*/ 9010083 w 9010083"/>
              <a:gd name="connsiteY6" fmla="*/ 0 h 1167589"/>
              <a:gd name="connsiteX0" fmla="*/ 0 w 9031572"/>
              <a:gd name="connsiteY0" fmla="*/ 989734 h 1167589"/>
              <a:gd name="connsiteX1" fmla="*/ 2037605 w 9031572"/>
              <a:gd name="connsiteY1" fmla="*/ 165471 h 1167589"/>
              <a:gd name="connsiteX2" fmla="*/ 4028246 w 9031572"/>
              <a:gd name="connsiteY2" fmla="*/ 1160791 h 1167589"/>
              <a:gd name="connsiteX3" fmla="*/ 5169223 w 9031572"/>
              <a:gd name="connsiteY3" fmla="*/ 626717 h 1167589"/>
              <a:gd name="connsiteX4" fmla="*/ 6641973 w 9031572"/>
              <a:gd name="connsiteY4" fmla="*/ 1096055 h 1167589"/>
              <a:gd name="connsiteX5" fmla="*/ 7966208 w 9031572"/>
              <a:gd name="connsiteY5" fmla="*/ 214023 h 1167589"/>
              <a:gd name="connsiteX6" fmla="*/ 9031572 w 9031572"/>
              <a:gd name="connsiteY6" fmla="*/ 0 h 1167589"/>
              <a:gd name="connsiteX0" fmla="*/ 0 w 9042317"/>
              <a:gd name="connsiteY0" fmla="*/ 989734 h 1167589"/>
              <a:gd name="connsiteX1" fmla="*/ 2048350 w 9042317"/>
              <a:gd name="connsiteY1" fmla="*/ 165471 h 1167589"/>
              <a:gd name="connsiteX2" fmla="*/ 4038991 w 9042317"/>
              <a:gd name="connsiteY2" fmla="*/ 1160791 h 1167589"/>
              <a:gd name="connsiteX3" fmla="*/ 5179968 w 9042317"/>
              <a:gd name="connsiteY3" fmla="*/ 626717 h 1167589"/>
              <a:gd name="connsiteX4" fmla="*/ 6652718 w 9042317"/>
              <a:gd name="connsiteY4" fmla="*/ 1096055 h 1167589"/>
              <a:gd name="connsiteX5" fmla="*/ 7976953 w 9042317"/>
              <a:gd name="connsiteY5" fmla="*/ 214023 h 1167589"/>
              <a:gd name="connsiteX6" fmla="*/ 9042317 w 9042317"/>
              <a:gd name="connsiteY6" fmla="*/ 0 h 1167589"/>
              <a:gd name="connsiteX0" fmla="*/ 0 w 9042317"/>
              <a:gd name="connsiteY0" fmla="*/ 905616 h 1083471"/>
              <a:gd name="connsiteX1" fmla="*/ 2048350 w 9042317"/>
              <a:gd name="connsiteY1" fmla="*/ 81353 h 1083471"/>
              <a:gd name="connsiteX2" fmla="*/ 4038991 w 9042317"/>
              <a:gd name="connsiteY2" fmla="*/ 1076673 h 1083471"/>
              <a:gd name="connsiteX3" fmla="*/ 5179968 w 9042317"/>
              <a:gd name="connsiteY3" fmla="*/ 542599 h 1083471"/>
              <a:gd name="connsiteX4" fmla="*/ 6652718 w 9042317"/>
              <a:gd name="connsiteY4" fmla="*/ 1011937 h 1083471"/>
              <a:gd name="connsiteX5" fmla="*/ 7976953 w 9042317"/>
              <a:gd name="connsiteY5" fmla="*/ 129905 h 1083471"/>
              <a:gd name="connsiteX6" fmla="*/ 9042317 w 9042317"/>
              <a:gd name="connsiteY6" fmla="*/ 407 h 1083471"/>
              <a:gd name="connsiteX0" fmla="*/ 0 w 8996809"/>
              <a:gd name="connsiteY0" fmla="*/ 1074258 h 1252113"/>
              <a:gd name="connsiteX1" fmla="*/ 2048350 w 8996809"/>
              <a:gd name="connsiteY1" fmla="*/ 249995 h 1252113"/>
              <a:gd name="connsiteX2" fmla="*/ 4038991 w 8996809"/>
              <a:gd name="connsiteY2" fmla="*/ 1245315 h 1252113"/>
              <a:gd name="connsiteX3" fmla="*/ 5179968 w 8996809"/>
              <a:gd name="connsiteY3" fmla="*/ 711241 h 1252113"/>
              <a:gd name="connsiteX4" fmla="*/ 6652718 w 8996809"/>
              <a:gd name="connsiteY4" fmla="*/ 1180579 h 1252113"/>
              <a:gd name="connsiteX5" fmla="*/ 7976953 w 8996809"/>
              <a:gd name="connsiteY5" fmla="*/ 298547 h 1252113"/>
              <a:gd name="connsiteX6" fmla="*/ 8996809 w 8996809"/>
              <a:gd name="connsiteY6" fmla="*/ 0 h 1252113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976953 w 9049901"/>
              <a:gd name="connsiteY5" fmla="*/ 413808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30615"/>
              <a:gd name="connsiteY0" fmla="*/ 1134812 h 1312667"/>
              <a:gd name="connsiteX1" fmla="*/ 2048350 w 9030615"/>
              <a:gd name="connsiteY1" fmla="*/ 310549 h 1312667"/>
              <a:gd name="connsiteX2" fmla="*/ 4038991 w 9030615"/>
              <a:gd name="connsiteY2" fmla="*/ 1305869 h 1312667"/>
              <a:gd name="connsiteX3" fmla="*/ 5179968 w 9030615"/>
              <a:gd name="connsiteY3" fmla="*/ 771795 h 1312667"/>
              <a:gd name="connsiteX4" fmla="*/ 6652718 w 9030615"/>
              <a:gd name="connsiteY4" fmla="*/ 1241133 h 1312667"/>
              <a:gd name="connsiteX5" fmla="*/ 7749381 w 9030615"/>
              <a:gd name="connsiteY5" fmla="*/ 468517 h 1312667"/>
              <a:gd name="connsiteX6" fmla="*/ 9030615 w 9030615"/>
              <a:gd name="connsiteY6" fmla="*/ 0 h 1312667"/>
              <a:gd name="connsiteX0" fmla="*/ 0 w 9030615"/>
              <a:gd name="connsiteY0" fmla="*/ 1173889 h 1351744"/>
              <a:gd name="connsiteX1" fmla="*/ 2048350 w 9030615"/>
              <a:gd name="connsiteY1" fmla="*/ 349626 h 1351744"/>
              <a:gd name="connsiteX2" fmla="*/ 4038991 w 9030615"/>
              <a:gd name="connsiteY2" fmla="*/ 1344946 h 1351744"/>
              <a:gd name="connsiteX3" fmla="*/ 5179968 w 9030615"/>
              <a:gd name="connsiteY3" fmla="*/ 810872 h 1351744"/>
              <a:gd name="connsiteX4" fmla="*/ 6652718 w 9030615"/>
              <a:gd name="connsiteY4" fmla="*/ 1280210 h 1351744"/>
              <a:gd name="connsiteX5" fmla="*/ 7749381 w 9030615"/>
              <a:gd name="connsiteY5" fmla="*/ 507594 h 1351744"/>
              <a:gd name="connsiteX6" fmla="*/ 9030615 w 9030615"/>
              <a:gd name="connsiteY6" fmla="*/ 0 h 1351744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08"/>
              <a:gd name="connsiteX1" fmla="*/ 2048350 w 9049900"/>
              <a:gd name="connsiteY1" fmla="*/ 357442 h 1359508"/>
              <a:gd name="connsiteX2" fmla="*/ 4038991 w 9049900"/>
              <a:gd name="connsiteY2" fmla="*/ 1352762 h 1359508"/>
              <a:gd name="connsiteX3" fmla="*/ 5179968 w 9049900"/>
              <a:gd name="connsiteY3" fmla="*/ 818688 h 1359508"/>
              <a:gd name="connsiteX4" fmla="*/ 6533147 w 9049900"/>
              <a:gd name="connsiteY4" fmla="*/ 1295842 h 1359508"/>
              <a:gd name="connsiteX5" fmla="*/ 7749381 w 9049900"/>
              <a:gd name="connsiteY5" fmla="*/ 515410 h 1359508"/>
              <a:gd name="connsiteX6" fmla="*/ 9049900 w 9049900"/>
              <a:gd name="connsiteY6" fmla="*/ 0 h 1359508"/>
              <a:gd name="connsiteX0" fmla="*/ 0 w 9049900"/>
              <a:gd name="connsiteY0" fmla="*/ 1181705 h 1359430"/>
              <a:gd name="connsiteX1" fmla="*/ 2048350 w 9049900"/>
              <a:gd name="connsiteY1" fmla="*/ 357442 h 1359430"/>
              <a:gd name="connsiteX2" fmla="*/ 4038991 w 9049900"/>
              <a:gd name="connsiteY2" fmla="*/ 1352762 h 1359430"/>
              <a:gd name="connsiteX3" fmla="*/ 5179968 w 9049900"/>
              <a:gd name="connsiteY3" fmla="*/ 818688 h 1359430"/>
              <a:gd name="connsiteX4" fmla="*/ 6533147 w 9049900"/>
              <a:gd name="connsiteY4" fmla="*/ 1295842 h 1359430"/>
              <a:gd name="connsiteX5" fmla="*/ 7749381 w 9049900"/>
              <a:gd name="connsiteY5" fmla="*/ 515410 h 1359430"/>
              <a:gd name="connsiteX6" fmla="*/ 9049900 w 9049900"/>
              <a:gd name="connsiteY6" fmla="*/ 0 h 1359430"/>
              <a:gd name="connsiteX0" fmla="*/ 0 w 9049900"/>
              <a:gd name="connsiteY0" fmla="*/ 1181705 h 1351801"/>
              <a:gd name="connsiteX1" fmla="*/ 2048350 w 9049900"/>
              <a:gd name="connsiteY1" fmla="*/ 357442 h 1351801"/>
              <a:gd name="connsiteX2" fmla="*/ 3842277 w 9049900"/>
              <a:gd name="connsiteY2" fmla="*/ 1344947 h 1351801"/>
              <a:gd name="connsiteX3" fmla="*/ 5179968 w 9049900"/>
              <a:gd name="connsiteY3" fmla="*/ 818688 h 1351801"/>
              <a:gd name="connsiteX4" fmla="*/ 6533147 w 9049900"/>
              <a:gd name="connsiteY4" fmla="*/ 1295842 h 1351801"/>
              <a:gd name="connsiteX5" fmla="*/ 7749381 w 9049900"/>
              <a:gd name="connsiteY5" fmla="*/ 515410 h 1351801"/>
              <a:gd name="connsiteX6" fmla="*/ 9049900 w 9049900"/>
              <a:gd name="connsiteY6" fmla="*/ 0 h 1351801"/>
              <a:gd name="connsiteX0" fmla="*/ 0 w 9049900"/>
              <a:gd name="connsiteY0" fmla="*/ 1181705 h 1346790"/>
              <a:gd name="connsiteX1" fmla="*/ 2048350 w 9049900"/>
              <a:gd name="connsiteY1" fmla="*/ 357442 h 1346790"/>
              <a:gd name="connsiteX2" fmla="*/ 3842277 w 9049900"/>
              <a:gd name="connsiteY2" fmla="*/ 1344947 h 1346790"/>
              <a:gd name="connsiteX3" fmla="*/ 5179968 w 9049900"/>
              <a:gd name="connsiteY3" fmla="*/ 818688 h 1346790"/>
              <a:gd name="connsiteX4" fmla="*/ 6533147 w 9049900"/>
              <a:gd name="connsiteY4" fmla="*/ 1295842 h 1346790"/>
              <a:gd name="connsiteX5" fmla="*/ 7749381 w 9049900"/>
              <a:gd name="connsiteY5" fmla="*/ 515410 h 1346790"/>
              <a:gd name="connsiteX6" fmla="*/ 9049900 w 9049900"/>
              <a:gd name="connsiteY6" fmla="*/ 0 h 1346790"/>
              <a:gd name="connsiteX0" fmla="*/ 0 w 9049900"/>
              <a:gd name="connsiteY0" fmla="*/ 1181705 h 1463754"/>
              <a:gd name="connsiteX1" fmla="*/ 2048350 w 9049900"/>
              <a:gd name="connsiteY1" fmla="*/ 357442 h 1463754"/>
              <a:gd name="connsiteX2" fmla="*/ 3792134 w 9049900"/>
              <a:gd name="connsiteY2" fmla="*/ 1462177 h 1463754"/>
              <a:gd name="connsiteX3" fmla="*/ 5179968 w 9049900"/>
              <a:gd name="connsiteY3" fmla="*/ 818688 h 1463754"/>
              <a:gd name="connsiteX4" fmla="*/ 6533147 w 9049900"/>
              <a:gd name="connsiteY4" fmla="*/ 1295842 h 1463754"/>
              <a:gd name="connsiteX5" fmla="*/ 7749381 w 9049900"/>
              <a:gd name="connsiteY5" fmla="*/ 515410 h 1463754"/>
              <a:gd name="connsiteX6" fmla="*/ 9049900 w 9049900"/>
              <a:gd name="connsiteY6" fmla="*/ 0 h 1463754"/>
              <a:gd name="connsiteX0" fmla="*/ 0 w 9049900"/>
              <a:gd name="connsiteY0" fmla="*/ 1181705 h 1374073"/>
              <a:gd name="connsiteX1" fmla="*/ 2048350 w 9049900"/>
              <a:gd name="connsiteY1" fmla="*/ 357442 h 1374073"/>
              <a:gd name="connsiteX2" fmla="*/ 3603133 w 9049900"/>
              <a:gd name="connsiteY2" fmla="*/ 1372300 h 1374073"/>
              <a:gd name="connsiteX3" fmla="*/ 5179968 w 9049900"/>
              <a:gd name="connsiteY3" fmla="*/ 818688 h 1374073"/>
              <a:gd name="connsiteX4" fmla="*/ 6533147 w 9049900"/>
              <a:gd name="connsiteY4" fmla="*/ 1295842 h 1374073"/>
              <a:gd name="connsiteX5" fmla="*/ 7749381 w 9049900"/>
              <a:gd name="connsiteY5" fmla="*/ 515410 h 1374073"/>
              <a:gd name="connsiteX6" fmla="*/ 9049900 w 9049900"/>
              <a:gd name="connsiteY6" fmla="*/ 0 h 1374073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8755"/>
              <a:gd name="connsiteX1" fmla="*/ 1955777 w 9049900"/>
              <a:gd name="connsiteY1" fmla="*/ 365257 h 1378755"/>
              <a:gd name="connsiteX2" fmla="*/ 3603133 w 9049900"/>
              <a:gd name="connsiteY2" fmla="*/ 1372300 h 1378755"/>
              <a:gd name="connsiteX3" fmla="*/ 5179968 w 9049900"/>
              <a:gd name="connsiteY3" fmla="*/ 818688 h 1378755"/>
              <a:gd name="connsiteX4" fmla="*/ 6533147 w 9049900"/>
              <a:gd name="connsiteY4" fmla="*/ 1295842 h 1378755"/>
              <a:gd name="connsiteX5" fmla="*/ 7749381 w 9049900"/>
              <a:gd name="connsiteY5" fmla="*/ 515410 h 1378755"/>
              <a:gd name="connsiteX6" fmla="*/ 9049900 w 9049900"/>
              <a:gd name="connsiteY6" fmla="*/ 0 h 1378755"/>
              <a:gd name="connsiteX0" fmla="*/ 0 w 8988186"/>
              <a:gd name="connsiteY0" fmla="*/ 0 h 1553019"/>
              <a:gd name="connsiteX1" fmla="*/ 1894063 w 8988186"/>
              <a:gd name="connsiteY1" fmla="*/ 539521 h 1553019"/>
              <a:gd name="connsiteX2" fmla="*/ 3541419 w 8988186"/>
              <a:gd name="connsiteY2" fmla="*/ 1546564 h 1553019"/>
              <a:gd name="connsiteX3" fmla="*/ 5118254 w 8988186"/>
              <a:gd name="connsiteY3" fmla="*/ 992952 h 1553019"/>
              <a:gd name="connsiteX4" fmla="*/ 6471433 w 8988186"/>
              <a:gd name="connsiteY4" fmla="*/ 1470106 h 1553019"/>
              <a:gd name="connsiteX5" fmla="*/ 7687667 w 8988186"/>
              <a:gd name="connsiteY5" fmla="*/ 689674 h 1553019"/>
              <a:gd name="connsiteX6" fmla="*/ 8988186 w 8988186"/>
              <a:gd name="connsiteY6" fmla="*/ 174264 h 1553019"/>
              <a:gd name="connsiteX0" fmla="*/ 0 w 8988186"/>
              <a:gd name="connsiteY0" fmla="*/ 0 h 1455326"/>
              <a:gd name="connsiteX1" fmla="*/ 1894063 w 8988186"/>
              <a:gd name="connsiteY1" fmla="*/ 441828 h 1455326"/>
              <a:gd name="connsiteX2" fmla="*/ 3541419 w 8988186"/>
              <a:gd name="connsiteY2" fmla="*/ 1448871 h 1455326"/>
              <a:gd name="connsiteX3" fmla="*/ 5118254 w 8988186"/>
              <a:gd name="connsiteY3" fmla="*/ 895259 h 1455326"/>
              <a:gd name="connsiteX4" fmla="*/ 6471433 w 8988186"/>
              <a:gd name="connsiteY4" fmla="*/ 1372413 h 1455326"/>
              <a:gd name="connsiteX5" fmla="*/ 7687667 w 8988186"/>
              <a:gd name="connsiteY5" fmla="*/ 591981 h 1455326"/>
              <a:gd name="connsiteX6" fmla="*/ 8988186 w 8988186"/>
              <a:gd name="connsiteY6" fmla="*/ 76571 h 1455326"/>
              <a:gd name="connsiteX0" fmla="*/ 0 w 8988186"/>
              <a:gd name="connsiteY0" fmla="*/ 204 h 1455530"/>
              <a:gd name="connsiteX1" fmla="*/ 1894063 w 8988186"/>
              <a:gd name="connsiteY1" fmla="*/ 442032 h 1455530"/>
              <a:gd name="connsiteX2" fmla="*/ 3541419 w 8988186"/>
              <a:gd name="connsiteY2" fmla="*/ 1449075 h 1455530"/>
              <a:gd name="connsiteX3" fmla="*/ 5118254 w 8988186"/>
              <a:gd name="connsiteY3" fmla="*/ 895463 h 1455530"/>
              <a:gd name="connsiteX4" fmla="*/ 6471433 w 8988186"/>
              <a:gd name="connsiteY4" fmla="*/ 1372617 h 1455530"/>
              <a:gd name="connsiteX5" fmla="*/ 7687667 w 8988186"/>
              <a:gd name="connsiteY5" fmla="*/ 592185 h 1455530"/>
              <a:gd name="connsiteX6" fmla="*/ 8988186 w 8988186"/>
              <a:gd name="connsiteY6" fmla="*/ 76775 h 1455530"/>
              <a:gd name="connsiteX0" fmla="*/ 0 w 9046043"/>
              <a:gd name="connsiteY0" fmla="*/ 233 h 1424298"/>
              <a:gd name="connsiteX1" fmla="*/ 1951920 w 9046043"/>
              <a:gd name="connsiteY1" fmla="*/ 410800 h 1424298"/>
              <a:gd name="connsiteX2" fmla="*/ 3599276 w 9046043"/>
              <a:gd name="connsiteY2" fmla="*/ 1417843 h 1424298"/>
              <a:gd name="connsiteX3" fmla="*/ 5176111 w 9046043"/>
              <a:gd name="connsiteY3" fmla="*/ 864231 h 1424298"/>
              <a:gd name="connsiteX4" fmla="*/ 6529290 w 9046043"/>
              <a:gd name="connsiteY4" fmla="*/ 1341385 h 1424298"/>
              <a:gd name="connsiteX5" fmla="*/ 7745524 w 9046043"/>
              <a:gd name="connsiteY5" fmla="*/ 560953 h 1424298"/>
              <a:gd name="connsiteX6" fmla="*/ 9046043 w 9046043"/>
              <a:gd name="connsiteY6" fmla="*/ 45543 h 1424298"/>
              <a:gd name="connsiteX0" fmla="*/ 0 w 9046043"/>
              <a:gd name="connsiteY0" fmla="*/ 246 h 1412588"/>
              <a:gd name="connsiteX1" fmla="*/ 1951920 w 9046043"/>
              <a:gd name="connsiteY1" fmla="*/ 399090 h 1412588"/>
              <a:gd name="connsiteX2" fmla="*/ 3599276 w 9046043"/>
              <a:gd name="connsiteY2" fmla="*/ 1406133 h 1412588"/>
              <a:gd name="connsiteX3" fmla="*/ 5176111 w 9046043"/>
              <a:gd name="connsiteY3" fmla="*/ 852521 h 1412588"/>
              <a:gd name="connsiteX4" fmla="*/ 6529290 w 9046043"/>
              <a:gd name="connsiteY4" fmla="*/ 1329675 h 1412588"/>
              <a:gd name="connsiteX5" fmla="*/ 7745524 w 9046043"/>
              <a:gd name="connsiteY5" fmla="*/ 549243 h 1412588"/>
              <a:gd name="connsiteX6" fmla="*/ 9046043 w 9046043"/>
              <a:gd name="connsiteY6" fmla="*/ 33833 h 1412588"/>
              <a:gd name="connsiteX0" fmla="*/ 0 w 9042186"/>
              <a:gd name="connsiteY0" fmla="*/ 1582 h 1378755"/>
              <a:gd name="connsiteX1" fmla="*/ 1948063 w 9042186"/>
              <a:gd name="connsiteY1" fmla="*/ 365257 h 1378755"/>
              <a:gd name="connsiteX2" fmla="*/ 3595419 w 9042186"/>
              <a:gd name="connsiteY2" fmla="*/ 1372300 h 1378755"/>
              <a:gd name="connsiteX3" fmla="*/ 5172254 w 9042186"/>
              <a:gd name="connsiteY3" fmla="*/ 818688 h 1378755"/>
              <a:gd name="connsiteX4" fmla="*/ 6525433 w 9042186"/>
              <a:gd name="connsiteY4" fmla="*/ 1295842 h 1378755"/>
              <a:gd name="connsiteX5" fmla="*/ 7741667 w 9042186"/>
              <a:gd name="connsiteY5" fmla="*/ 515410 h 1378755"/>
              <a:gd name="connsiteX6" fmla="*/ 9042186 w 9042186"/>
              <a:gd name="connsiteY6" fmla="*/ 0 h 1378755"/>
              <a:gd name="connsiteX0" fmla="*/ 0 w 9034472"/>
              <a:gd name="connsiteY0" fmla="*/ 254 h 1404780"/>
              <a:gd name="connsiteX1" fmla="*/ 1940349 w 9034472"/>
              <a:gd name="connsiteY1" fmla="*/ 391282 h 1404780"/>
              <a:gd name="connsiteX2" fmla="*/ 3587705 w 9034472"/>
              <a:gd name="connsiteY2" fmla="*/ 1398325 h 1404780"/>
              <a:gd name="connsiteX3" fmla="*/ 5164540 w 9034472"/>
              <a:gd name="connsiteY3" fmla="*/ 844713 h 1404780"/>
              <a:gd name="connsiteX4" fmla="*/ 6517719 w 9034472"/>
              <a:gd name="connsiteY4" fmla="*/ 1321867 h 1404780"/>
              <a:gd name="connsiteX5" fmla="*/ 7733953 w 9034472"/>
              <a:gd name="connsiteY5" fmla="*/ 541435 h 1404780"/>
              <a:gd name="connsiteX6" fmla="*/ 9034472 w 9034472"/>
              <a:gd name="connsiteY6" fmla="*/ 26025 h 1404780"/>
              <a:gd name="connsiteX0" fmla="*/ 0 w 9034472"/>
              <a:gd name="connsiteY0" fmla="*/ 9398 h 1378755"/>
              <a:gd name="connsiteX1" fmla="*/ 1940349 w 9034472"/>
              <a:gd name="connsiteY1" fmla="*/ 365257 h 1378755"/>
              <a:gd name="connsiteX2" fmla="*/ 3587705 w 9034472"/>
              <a:gd name="connsiteY2" fmla="*/ 1372300 h 1378755"/>
              <a:gd name="connsiteX3" fmla="*/ 5164540 w 9034472"/>
              <a:gd name="connsiteY3" fmla="*/ 818688 h 1378755"/>
              <a:gd name="connsiteX4" fmla="*/ 6517719 w 9034472"/>
              <a:gd name="connsiteY4" fmla="*/ 1295842 h 1378755"/>
              <a:gd name="connsiteX5" fmla="*/ 7733953 w 9034472"/>
              <a:gd name="connsiteY5" fmla="*/ 515410 h 1378755"/>
              <a:gd name="connsiteX6" fmla="*/ 9034472 w 9034472"/>
              <a:gd name="connsiteY6" fmla="*/ 0 h 1378755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6043"/>
              <a:gd name="connsiteY0" fmla="*/ 275 h 1389170"/>
              <a:gd name="connsiteX1" fmla="*/ 1951920 w 9046043"/>
              <a:gd name="connsiteY1" fmla="*/ 375672 h 1389170"/>
              <a:gd name="connsiteX2" fmla="*/ 3599276 w 9046043"/>
              <a:gd name="connsiteY2" fmla="*/ 1382715 h 1389170"/>
              <a:gd name="connsiteX3" fmla="*/ 5176111 w 9046043"/>
              <a:gd name="connsiteY3" fmla="*/ 829103 h 1389170"/>
              <a:gd name="connsiteX4" fmla="*/ 6529290 w 9046043"/>
              <a:gd name="connsiteY4" fmla="*/ 1306257 h 1389170"/>
              <a:gd name="connsiteX5" fmla="*/ 7745524 w 9046043"/>
              <a:gd name="connsiteY5" fmla="*/ 525825 h 1389170"/>
              <a:gd name="connsiteX6" fmla="*/ 9046043 w 9046043"/>
              <a:gd name="connsiteY6" fmla="*/ 10415 h 1389170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2186"/>
              <a:gd name="connsiteY0" fmla="*/ 269 h 1393072"/>
              <a:gd name="connsiteX1" fmla="*/ 1948063 w 9042186"/>
              <a:gd name="connsiteY1" fmla="*/ 379574 h 1393072"/>
              <a:gd name="connsiteX2" fmla="*/ 3595419 w 9042186"/>
              <a:gd name="connsiteY2" fmla="*/ 1386617 h 1393072"/>
              <a:gd name="connsiteX3" fmla="*/ 5172254 w 9042186"/>
              <a:gd name="connsiteY3" fmla="*/ 833005 h 1393072"/>
              <a:gd name="connsiteX4" fmla="*/ 6525433 w 9042186"/>
              <a:gd name="connsiteY4" fmla="*/ 1310159 h 1393072"/>
              <a:gd name="connsiteX5" fmla="*/ 7741667 w 9042186"/>
              <a:gd name="connsiteY5" fmla="*/ 529727 h 1393072"/>
              <a:gd name="connsiteX6" fmla="*/ 9042186 w 9042186"/>
              <a:gd name="connsiteY6" fmla="*/ 14317 h 1393072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42186" h="1392803">
                <a:moveTo>
                  <a:pt x="0" y="0"/>
                </a:moveTo>
                <a:cubicBezTo>
                  <a:pt x="1009677" y="16629"/>
                  <a:pt x="1279397" y="109170"/>
                  <a:pt x="1948063" y="379305"/>
                </a:cubicBezTo>
                <a:cubicBezTo>
                  <a:pt x="2616729" y="649440"/>
                  <a:pt x="3058054" y="1310776"/>
                  <a:pt x="3595419" y="1386348"/>
                </a:cubicBezTo>
                <a:cubicBezTo>
                  <a:pt x="4132784" y="1461920"/>
                  <a:pt x="4633775" y="849387"/>
                  <a:pt x="5172254" y="832736"/>
                </a:cubicBezTo>
                <a:cubicBezTo>
                  <a:pt x="5710733" y="816085"/>
                  <a:pt x="6158434" y="1338858"/>
                  <a:pt x="6525433" y="1309890"/>
                </a:cubicBezTo>
                <a:cubicBezTo>
                  <a:pt x="6892432" y="1280922"/>
                  <a:pt x="7001896" y="998809"/>
                  <a:pt x="7374250" y="658930"/>
                </a:cubicBezTo>
                <a:cubicBezTo>
                  <a:pt x="7746604" y="319051"/>
                  <a:pt x="8076391" y="14165"/>
                  <a:pt x="9042186" y="14048"/>
                </a:cubicBezTo>
              </a:path>
            </a:pathLst>
          </a:custGeom>
          <a:noFill/>
          <a:ln w="574675" cap="flat" cmpd="sng">
            <a:gradFill flip="none" rotWithShape="1">
              <a:gsLst>
                <a:gs pos="100000">
                  <a:srgbClr val="717272"/>
                </a:gs>
                <a:gs pos="6000">
                  <a:srgbClr val="717272"/>
                </a:gs>
                <a:gs pos="39000">
                  <a:srgbClr val="45484A"/>
                </a:gs>
                <a:gs pos="73000">
                  <a:srgbClr val="45484A"/>
                </a:gs>
                <a:gs pos="56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  <a:round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16" name="Freeform 15"/>
          <p:cNvSpPr/>
          <p:nvPr/>
        </p:nvSpPr>
        <p:spPr>
          <a:xfrm>
            <a:off x="84967" y="3090528"/>
            <a:ext cx="6724839" cy="1038533"/>
          </a:xfrm>
          <a:custGeom>
            <a:avLst/>
            <a:gdLst>
              <a:gd name="connsiteX0" fmla="*/ 0 w 9233013"/>
              <a:gd name="connsiteY0" fmla="*/ 946362 h 1251933"/>
              <a:gd name="connsiteX1" fmla="*/ 2379059 w 9233013"/>
              <a:gd name="connsiteY1" fmla="*/ 274723 h 1251933"/>
              <a:gd name="connsiteX2" fmla="*/ 3957006 w 9233013"/>
              <a:gd name="connsiteY2" fmla="*/ 1245767 h 1251933"/>
              <a:gd name="connsiteX3" fmla="*/ 5097983 w 9233013"/>
              <a:gd name="connsiteY3" fmla="*/ 711693 h 1251933"/>
              <a:gd name="connsiteX4" fmla="*/ 6570733 w 9233013"/>
              <a:gd name="connsiteY4" fmla="*/ 1181031 h 1251933"/>
              <a:gd name="connsiteX5" fmla="*/ 8294337 w 9233013"/>
              <a:gd name="connsiteY5" fmla="*/ 80514 h 1251933"/>
              <a:gd name="connsiteX6" fmla="*/ 9233013 w 9233013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2565"/>
              <a:gd name="connsiteX1" fmla="*/ 2306230 w 9572878"/>
              <a:gd name="connsiteY1" fmla="*/ 250447 h 1252565"/>
              <a:gd name="connsiteX2" fmla="*/ 4296871 w 9572878"/>
              <a:gd name="connsiteY2" fmla="*/ 1245767 h 1252565"/>
              <a:gd name="connsiteX3" fmla="*/ 5437848 w 9572878"/>
              <a:gd name="connsiteY3" fmla="*/ 711693 h 1252565"/>
              <a:gd name="connsiteX4" fmla="*/ 6910598 w 9572878"/>
              <a:gd name="connsiteY4" fmla="*/ 1181031 h 1252565"/>
              <a:gd name="connsiteX5" fmla="*/ 8634202 w 9572878"/>
              <a:gd name="connsiteY5" fmla="*/ 80514 h 1252565"/>
              <a:gd name="connsiteX6" fmla="*/ 9572878 w 9572878"/>
              <a:gd name="connsiteY6" fmla="*/ 169526 h 1252565"/>
              <a:gd name="connsiteX0" fmla="*/ 0 w 9325269"/>
              <a:gd name="connsiteY0" fmla="*/ 1133551 h 1286006"/>
              <a:gd name="connsiteX1" fmla="*/ 2306230 w 9325269"/>
              <a:gd name="connsiteY1" fmla="*/ 283888 h 1286006"/>
              <a:gd name="connsiteX2" fmla="*/ 4296871 w 9325269"/>
              <a:gd name="connsiteY2" fmla="*/ 1279208 h 1286006"/>
              <a:gd name="connsiteX3" fmla="*/ 5437848 w 9325269"/>
              <a:gd name="connsiteY3" fmla="*/ 745134 h 1286006"/>
              <a:gd name="connsiteX4" fmla="*/ 6910598 w 9325269"/>
              <a:gd name="connsiteY4" fmla="*/ 1214472 h 1286006"/>
              <a:gd name="connsiteX5" fmla="*/ 8634202 w 9325269"/>
              <a:gd name="connsiteY5" fmla="*/ 113955 h 1286006"/>
              <a:gd name="connsiteX6" fmla="*/ 9325269 w 9325269"/>
              <a:gd name="connsiteY6" fmla="*/ 122046 h 1286006"/>
              <a:gd name="connsiteX0" fmla="*/ 0 w 9325269"/>
              <a:gd name="connsiteY0" fmla="*/ 1096641 h 1249096"/>
              <a:gd name="connsiteX1" fmla="*/ 2306230 w 9325269"/>
              <a:gd name="connsiteY1" fmla="*/ 246978 h 1249096"/>
              <a:gd name="connsiteX2" fmla="*/ 4296871 w 9325269"/>
              <a:gd name="connsiteY2" fmla="*/ 1242298 h 1249096"/>
              <a:gd name="connsiteX3" fmla="*/ 5437848 w 9325269"/>
              <a:gd name="connsiteY3" fmla="*/ 708224 h 1249096"/>
              <a:gd name="connsiteX4" fmla="*/ 6910598 w 9325269"/>
              <a:gd name="connsiteY4" fmla="*/ 1177562 h 1249096"/>
              <a:gd name="connsiteX5" fmla="*/ 8634202 w 9325269"/>
              <a:gd name="connsiteY5" fmla="*/ 77045 h 1249096"/>
              <a:gd name="connsiteX6" fmla="*/ 9325269 w 9325269"/>
              <a:gd name="connsiteY6" fmla="*/ 85136 h 1249096"/>
              <a:gd name="connsiteX0" fmla="*/ 0 w 9325269"/>
              <a:gd name="connsiteY0" fmla="*/ 1011505 h 1163960"/>
              <a:gd name="connsiteX1" fmla="*/ 2306230 w 9325269"/>
              <a:gd name="connsiteY1" fmla="*/ 161842 h 1163960"/>
              <a:gd name="connsiteX2" fmla="*/ 4296871 w 9325269"/>
              <a:gd name="connsiteY2" fmla="*/ 1157162 h 1163960"/>
              <a:gd name="connsiteX3" fmla="*/ 5437848 w 9325269"/>
              <a:gd name="connsiteY3" fmla="*/ 623088 h 1163960"/>
              <a:gd name="connsiteX4" fmla="*/ 6910598 w 9325269"/>
              <a:gd name="connsiteY4" fmla="*/ 1092426 h 1163960"/>
              <a:gd name="connsiteX5" fmla="*/ 8234833 w 9325269"/>
              <a:gd name="connsiteY5" fmla="*/ 210394 h 1163960"/>
              <a:gd name="connsiteX6" fmla="*/ 9325269 w 9325269"/>
              <a:gd name="connsiteY6" fmla="*/ 0 h 1163960"/>
              <a:gd name="connsiteX0" fmla="*/ 0 w 9325269"/>
              <a:gd name="connsiteY0" fmla="*/ 1038815 h 1191270"/>
              <a:gd name="connsiteX1" fmla="*/ 2306230 w 9325269"/>
              <a:gd name="connsiteY1" fmla="*/ 189152 h 1191270"/>
              <a:gd name="connsiteX2" fmla="*/ 4296871 w 9325269"/>
              <a:gd name="connsiteY2" fmla="*/ 1184472 h 1191270"/>
              <a:gd name="connsiteX3" fmla="*/ 5437848 w 9325269"/>
              <a:gd name="connsiteY3" fmla="*/ 650398 h 1191270"/>
              <a:gd name="connsiteX4" fmla="*/ 6910598 w 9325269"/>
              <a:gd name="connsiteY4" fmla="*/ 1119736 h 1191270"/>
              <a:gd name="connsiteX5" fmla="*/ 8234833 w 9325269"/>
              <a:gd name="connsiteY5" fmla="*/ 237704 h 1191270"/>
              <a:gd name="connsiteX6" fmla="*/ 9325269 w 9325269"/>
              <a:gd name="connsiteY6" fmla="*/ 27310 h 1191270"/>
              <a:gd name="connsiteX0" fmla="*/ 0 w 9325269"/>
              <a:gd name="connsiteY0" fmla="*/ 1042085 h 1194540"/>
              <a:gd name="connsiteX1" fmla="*/ 2306230 w 9325269"/>
              <a:gd name="connsiteY1" fmla="*/ 192422 h 1194540"/>
              <a:gd name="connsiteX2" fmla="*/ 4296871 w 9325269"/>
              <a:gd name="connsiteY2" fmla="*/ 1187742 h 1194540"/>
              <a:gd name="connsiteX3" fmla="*/ 5437848 w 9325269"/>
              <a:gd name="connsiteY3" fmla="*/ 653668 h 1194540"/>
              <a:gd name="connsiteX4" fmla="*/ 6910598 w 9325269"/>
              <a:gd name="connsiteY4" fmla="*/ 1123006 h 1194540"/>
              <a:gd name="connsiteX5" fmla="*/ 8234833 w 9325269"/>
              <a:gd name="connsiteY5" fmla="*/ 240974 h 1194540"/>
              <a:gd name="connsiteX6" fmla="*/ 9325269 w 9325269"/>
              <a:gd name="connsiteY6" fmla="*/ 30580 h 119454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3779"/>
              <a:gd name="connsiteY0" fmla="*/ 1011505 h 1163960"/>
              <a:gd name="connsiteX1" fmla="*/ 2306230 w 9303779"/>
              <a:gd name="connsiteY1" fmla="*/ 161842 h 1163960"/>
              <a:gd name="connsiteX2" fmla="*/ 4296871 w 9303779"/>
              <a:gd name="connsiteY2" fmla="*/ 1157162 h 1163960"/>
              <a:gd name="connsiteX3" fmla="*/ 5437848 w 9303779"/>
              <a:gd name="connsiteY3" fmla="*/ 623088 h 1163960"/>
              <a:gd name="connsiteX4" fmla="*/ 6910598 w 9303779"/>
              <a:gd name="connsiteY4" fmla="*/ 1092426 h 1163960"/>
              <a:gd name="connsiteX5" fmla="*/ 8234833 w 9303779"/>
              <a:gd name="connsiteY5" fmla="*/ 210394 h 1163960"/>
              <a:gd name="connsiteX6" fmla="*/ 9303779 w 9303779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8963522"/>
              <a:gd name="connsiteY0" fmla="*/ 1004248 h 1167589"/>
              <a:gd name="connsiteX1" fmla="*/ 1969555 w 8963522"/>
              <a:gd name="connsiteY1" fmla="*/ 165471 h 1167589"/>
              <a:gd name="connsiteX2" fmla="*/ 3960196 w 8963522"/>
              <a:gd name="connsiteY2" fmla="*/ 1160791 h 1167589"/>
              <a:gd name="connsiteX3" fmla="*/ 5101173 w 8963522"/>
              <a:gd name="connsiteY3" fmla="*/ 626717 h 1167589"/>
              <a:gd name="connsiteX4" fmla="*/ 6573923 w 8963522"/>
              <a:gd name="connsiteY4" fmla="*/ 1096055 h 1167589"/>
              <a:gd name="connsiteX5" fmla="*/ 7898158 w 8963522"/>
              <a:gd name="connsiteY5" fmla="*/ 214023 h 1167589"/>
              <a:gd name="connsiteX6" fmla="*/ 8963522 w 8963522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56645"/>
              <a:gd name="connsiteY0" fmla="*/ 982476 h 1167589"/>
              <a:gd name="connsiteX1" fmla="*/ 2062678 w 9056645"/>
              <a:gd name="connsiteY1" fmla="*/ 165471 h 1167589"/>
              <a:gd name="connsiteX2" fmla="*/ 4053319 w 9056645"/>
              <a:gd name="connsiteY2" fmla="*/ 1160791 h 1167589"/>
              <a:gd name="connsiteX3" fmla="*/ 5194296 w 9056645"/>
              <a:gd name="connsiteY3" fmla="*/ 626717 h 1167589"/>
              <a:gd name="connsiteX4" fmla="*/ 6667046 w 9056645"/>
              <a:gd name="connsiteY4" fmla="*/ 1096055 h 1167589"/>
              <a:gd name="connsiteX5" fmla="*/ 7991281 w 9056645"/>
              <a:gd name="connsiteY5" fmla="*/ 214023 h 1167589"/>
              <a:gd name="connsiteX6" fmla="*/ 9056645 w 9056645"/>
              <a:gd name="connsiteY6" fmla="*/ 0 h 1167589"/>
              <a:gd name="connsiteX0" fmla="*/ 0 w 9010083"/>
              <a:gd name="connsiteY0" fmla="*/ 989734 h 1167589"/>
              <a:gd name="connsiteX1" fmla="*/ 2016116 w 9010083"/>
              <a:gd name="connsiteY1" fmla="*/ 165471 h 1167589"/>
              <a:gd name="connsiteX2" fmla="*/ 4006757 w 9010083"/>
              <a:gd name="connsiteY2" fmla="*/ 1160791 h 1167589"/>
              <a:gd name="connsiteX3" fmla="*/ 5147734 w 9010083"/>
              <a:gd name="connsiteY3" fmla="*/ 626717 h 1167589"/>
              <a:gd name="connsiteX4" fmla="*/ 6620484 w 9010083"/>
              <a:gd name="connsiteY4" fmla="*/ 1096055 h 1167589"/>
              <a:gd name="connsiteX5" fmla="*/ 7944719 w 9010083"/>
              <a:gd name="connsiteY5" fmla="*/ 214023 h 1167589"/>
              <a:gd name="connsiteX6" fmla="*/ 9010083 w 9010083"/>
              <a:gd name="connsiteY6" fmla="*/ 0 h 1167589"/>
              <a:gd name="connsiteX0" fmla="*/ 0 w 9031572"/>
              <a:gd name="connsiteY0" fmla="*/ 989734 h 1167589"/>
              <a:gd name="connsiteX1" fmla="*/ 2037605 w 9031572"/>
              <a:gd name="connsiteY1" fmla="*/ 165471 h 1167589"/>
              <a:gd name="connsiteX2" fmla="*/ 4028246 w 9031572"/>
              <a:gd name="connsiteY2" fmla="*/ 1160791 h 1167589"/>
              <a:gd name="connsiteX3" fmla="*/ 5169223 w 9031572"/>
              <a:gd name="connsiteY3" fmla="*/ 626717 h 1167589"/>
              <a:gd name="connsiteX4" fmla="*/ 6641973 w 9031572"/>
              <a:gd name="connsiteY4" fmla="*/ 1096055 h 1167589"/>
              <a:gd name="connsiteX5" fmla="*/ 7966208 w 9031572"/>
              <a:gd name="connsiteY5" fmla="*/ 214023 h 1167589"/>
              <a:gd name="connsiteX6" fmla="*/ 9031572 w 9031572"/>
              <a:gd name="connsiteY6" fmla="*/ 0 h 1167589"/>
              <a:gd name="connsiteX0" fmla="*/ 0 w 9042317"/>
              <a:gd name="connsiteY0" fmla="*/ 989734 h 1167589"/>
              <a:gd name="connsiteX1" fmla="*/ 2048350 w 9042317"/>
              <a:gd name="connsiteY1" fmla="*/ 165471 h 1167589"/>
              <a:gd name="connsiteX2" fmla="*/ 4038991 w 9042317"/>
              <a:gd name="connsiteY2" fmla="*/ 1160791 h 1167589"/>
              <a:gd name="connsiteX3" fmla="*/ 5179968 w 9042317"/>
              <a:gd name="connsiteY3" fmla="*/ 626717 h 1167589"/>
              <a:gd name="connsiteX4" fmla="*/ 6652718 w 9042317"/>
              <a:gd name="connsiteY4" fmla="*/ 1096055 h 1167589"/>
              <a:gd name="connsiteX5" fmla="*/ 7976953 w 9042317"/>
              <a:gd name="connsiteY5" fmla="*/ 214023 h 1167589"/>
              <a:gd name="connsiteX6" fmla="*/ 9042317 w 9042317"/>
              <a:gd name="connsiteY6" fmla="*/ 0 h 1167589"/>
              <a:gd name="connsiteX0" fmla="*/ 0 w 9042317"/>
              <a:gd name="connsiteY0" fmla="*/ 905616 h 1083471"/>
              <a:gd name="connsiteX1" fmla="*/ 2048350 w 9042317"/>
              <a:gd name="connsiteY1" fmla="*/ 81353 h 1083471"/>
              <a:gd name="connsiteX2" fmla="*/ 4038991 w 9042317"/>
              <a:gd name="connsiteY2" fmla="*/ 1076673 h 1083471"/>
              <a:gd name="connsiteX3" fmla="*/ 5179968 w 9042317"/>
              <a:gd name="connsiteY3" fmla="*/ 542599 h 1083471"/>
              <a:gd name="connsiteX4" fmla="*/ 6652718 w 9042317"/>
              <a:gd name="connsiteY4" fmla="*/ 1011937 h 1083471"/>
              <a:gd name="connsiteX5" fmla="*/ 7976953 w 9042317"/>
              <a:gd name="connsiteY5" fmla="*/ 129905 h 1083471"/>
              <a:gd name="connsiteX6" fmla="*/ 9042317 w 9042317"/>
              <a:gd name="connsiteY6" fmla="*/ 407 h 1083471"/>
              <a:gd name="connsiteX0" fmla="*/ 0 w 8996809"/>
              <a:gd name="connsiteY0" fmla="*/ 1074258 h 1252113"/>
              <a:gd name="connsiteX1" fmla="*/ 2048350 w 8996809"/>
              <a:gd name="connsiteY1" fmla="*/ 249995 h 1252113"/>
              <a:gd name="connsiteX2" fmla="*/ 4038991 w 8996809"/>
              <a:gd name="connsiteY2" fmla="*/ 1245315 h 1252113"/>
              <a:gd name="connsiteX3" fmla="*/ 5179968 w 8996809"/>
              <a:gd name="connsiteY3" fmla="*/ 711241 h 1252113"/>
              <a:gd name="connsiteX4" fmla="*/ 6652718 w 8996809"/>
              <a:gd name="connsiteY4" fmla="*/ 1180579 h 1252113"/>
              <a:gd name="connsiteX5" fmla="*/ 7976953 w 8996809"/>
              <a:gd name="connsiteY5" fmla="*/ 298547 h 1252113"/>
              <a:gd name="connsiteX6" fmla="*/ 8996809 w 8996809"/>
              <a:gd name="connsiteY6" fmla="*/ 0 h 1252113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976953 w 9049901"/>
              <a:gd name="connsiteY5" fmla="*/ 413808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30615"/>
              <a:gd name="connsiteY0" fmla="*/ 1134812 h 1312667"/>
              <a:gd name="connsiteX1" fmla="*/ 2048350 w 9030615"/>
              <a:gd name="connsiteY1" fmla="*/ 310549 h 1312667"/>
              <a:gd name="connsiteX2" fmla="*/ 4038991 w 9030615"/>
              <a:gd name="connsiteY2" fmla="*/ 1305869 h 1312667"/>
              <a:gd name="connsiteX3" fmla="*/ 5179968 w 9030615"/>
              <a:gd name="connsiteY3" fmla="*/ 771795 h 1312667"/>
              <a:gd name="connsiteX4" fmla="*/ 6652718 w 9030615"/>
              <a:gd name="connsiteY4" fmla="*/ 1241133 h 1312667"/>
              <a:gd name="connsiteX5" fmla="*/ 7749381 w 9030615"/>
              <a:gd name="connsiteY5" fmla="*/ 468517 h 1312667"/>
              <a:gd name="connsiteX6" fmla="*/ 9030615 w 9030615"/>
              <a:gd name="connsiteY6" fmla="*/ 0 h 1312667"/>
              <a:gd name="connsiteX0" fmla="*/ 0 w 9030615"/>
              <a:gd name="connsiteY0" fmla="*/ 1173889 h 1351744"/>
              <a:gd name="connsiteX1" fmla="*/ 2048350 w 9030615"/>
              <a:gd name="connsiteY1" fmla="*/ 349626 h 1351744"/>
              <a:gd name="connsiteX2" fmla="*/ 4038991 w 9030615"/>
              <a:gd name="connsiteY2" fmla="*/ 1344946 h 1351744"/>
              <a:gd name="connsiteX3" fmla="*/ 5179968 w 9030615"/>
              <a:gd name="connsiteY3" fmla="*/ 810872 h 1351744"/>
              <a:gd name="connsiteX4" fmla="*/ 6652718 w 9030615"/>
              <a:gd name="connsiteY4" fmla="*/ 1280210 h 1351744"/>
              <a:gd name="connsiteX5" fmla="*/ 7749381 w 9030615"/>
              <a:gd name="connsiteY5" fmla="*/ 507594 h 1351744"/>
              <a:gd name="connsiteX6" fmla="*/ 9030615 w 9030615"/>
              <a:gd name="connsiteY6" fmla="*/ 0 h 1351744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08"/>
              <a:gd name="connsiteX1" fmla="*/ 2048350 w 9049900"/>
              <a:gd name="connsiteY1" fmla="*/ 357442 h 1359508"/>
              <a:gd name="connsiteX2" fmla="*/ 4038991 w 9049900"/>
              <a:gd name="connsiteY2" fmla="*/ 1352762 h 1359508"/>
              <a:gd name="connsiteX3" fmla="*/ 5179968 w 9049900"/>
              <a:gd name="connsiteY3" fmla="*/ 818688 h 1359508"/>
              <a:gd name="connsiteX4" fmla="*/ 6533147 w 9049900"/>
              <a:gd name="connsiteY4" fmla="*/ 1295842 h 1359508"/>
              <a:gd name="connsiteX5" fmla="*/ 7749381 w 9049900"/>
              <a:gd name="connsiteY5" fmla="*/ 515410 h 1359508"/>
              <a:gd name="connsiteX6" fmla="*/ 9049900 w 9049900"/>
              <a:gd name="connsiteY6" fmla="*/ 0 h 1359508"/>
              <a:gd name="connsiteX0" fmla="*/ 0 w 9049900"/>
              <a:gd name="connsiteY0" fmla="*/ 1181705 h 1359430"/>
              <a:gd name="connsiteX1" fmla="*/ 2048350 w 9049900"/>
              <a:gd name="connsiteY1" fmla="*/ 357442 h 1359430"/>
              <a:gd name="connsiteX2" fmla="*/ 4038991 w 9049900"/>
              <a:gd name="connsiteY2" fmla="*/ 1352762 h 1359430"/>
              <a:gd name="connsiteX3" fmla="*/ 5179968 w 9049900"/>
              <a:gd name="connsiteY3" fmla="*/ 818688 h 1359430"/>
              <a:gd name="connsiteX4" fmla="*/ 6533147 w 9049900"/>
              <a:gd name="connsiteY4" fmla="*/ 1295842 h 1359430"/>
              <a:gd name="connsiteX5" fmla="*/ 7749381 w 9049900"/>
              <a:gd name="connsiteY5" fmla="*/ 515410 h 1359430"/>
              <a:gd name="connsiteX6" fmla="*/ 9049900 w 9049900"/>
              <a:gd name="connsiteY6" fmla="*/ 0 h 1359430"/>
              <a:gd name="connsiteX0" fmla="*/ 0 w 9049900"/>
              <a:gd name="connsiteY0" fmla="*/ 1181705 h 1351801"/>
              <a:gd name="connsiteX1" fmla="*/ 2048350 w 9049900"/>
              <a:gd name="connsiteY1" fmla="*/ 357442 h 1351801"/>
              <a:gd name="connsiteX2" fmla="*/ 3842277 w 9049900"/>
              <a:gd name="connsiteY2" fmla="*/ 1344947 h 1351801"/>
              <a:gd name="connsiteX3" fmla="*/ 5179968 w 9049900"/>
              <a:gd name="connsiteY3" fmla="*/ 818688 h 1351801"/>
              <a:gd name="connsiteX4" fmla="*/ 6533147 w 9049900"/>
              <a:gd name="connsiteY4" fmla="*/ 1295842 h 1351801"/>
              <a:gd name="connsiteX5" fmla="*/ 7749381 w 9049900"/>
              <a:gd name="connsiteY5" fmla="*/ 515410 h 1351801"/>
              <a:gd name="connsiteX6" fmla="*/ 9049900 w 9049900"/>
              <a:gd name="connsiteY6" fmla="*/ 0 h 1351801"/>
              <a:gd name="connsiteX0" fmla="*/ 0 w 9049900"/>
              <a:gd name="connsiteY0" fmla="*/ 1181705 h 1346790"/>
              <a:gd name="connsiteX1" fmla="*/ 2048350 w 9049900"/>
              <a:gd name="connsiteY1" fmla="*/ 357442 h 1346790"/>
              <a:gd name="connsiteX2" fmla="*/ 3842277 w 9049900"/>
              <a:gd name="connsiteY2" fmla="*/ 1344947 h 1346790"/>
              <a:gd name="connsiteX3" fmla="*/ 5179968 w 9049900"/>
              <a:gd name="connsiteY3" fmla="*/ 818688 h 1346790"/>
              <a:gd name="connsiteX4" fmla="*/ 6533147 w 9049900"/>
              <a:gd name="connsiteY4" fmla="*/ 1295842 h 1346790"/>
              <a:gd name="connsiteX5" fmla="*/ 7749381 w 9049900"/>
              <a:gd name="connsiteY5" fmla="*/ 515410 h 1346790"/>
              <a:gd name="connsiteX6" fmla="*/ 9049900 w 9049900"/>
              <a:gd name="connsiteY6" fmla="*/ 0 h 1346790"/>
              <a:gd name="connsiteX0" fmla="*/ 0 w 9049900"/>
              <a:gd name="connsiteY0" fmla="*/ 1181705 h 1463754"/>
              <a:gd name="connsiteX1" fmla="*/ 2048350 w 9049900"/>
              <a:gd name="connsiteY1" fmla="*/ 357442 h 1463754"/>
              <a:gd name="connsiteX2" fmla="*/ 3792134 w 9049900"/>
              <a:gd name="connsiteY2" fmla="*/ 1462177 h 1463754"/>
              <a:gd name="connsiteX3" fmla="*/ 5179968 w 9049900"/>
              <a:gd name="connsiteY3" fmla="*/ 818688 h 1463754"/>
              <a:gd name="connsiteX4" fmla="*/ 6533147 w 9049900"/>
              <a:gd name="connsiteY4" fmla="*/ 1295842 h 1463754"/>
              <a:gd name="connsiteX5" fmla="*/ 7749381 w 9049900"/>
              <a:gd name="connsiteY5" fmla="*/ 515410 h 1463754"/>
              <a:gd name="connsiteX6" fmla="*/ 9049900 w 9049900"/>
              <a:gd name="connsiteY6" fmla="*/ 0 h 1463754"/>
              <a:gd name="connsiteX0" fmla="*/ 0 w 9049900"/>
              <a:gd name="connsiteY0" fmla="*/ 1181705 h 1374073"/>
              <a:gd name="connsiteX1" fmla="*/ 2048350 w 9049900"/>
              <a:gd name="connsiteY1" fmla="*/ 357442 h 1374073"/>
              <a:gd name="connsiteX2" fmla="*/ 3603133 w 9049900"/>
              <a:gd name="connsiteY2" fmla="*/ 1372300 h 1374073"/>
              <a:gd name="connsiteX3" fmla="*/ 5179968 w 9049900"/>
              <a:gd name="connsiteY3" fmla="*/ 818688 h 1374073"/>
              <a:gd name="connsiteX4" fmla="*/ 6533147 w 9049900"/>
              <a:gd name="connsiteY4" fmla="*/ 1295842 h 1374073"/>
              <a:gd name="connsiteX5" fmla="*/ 7749381 w 9049900"/>
              <a:gd name="connsiteY5" fmla="*/ 515410 h 1374073"/>
              <a:gd name="connsiteX6" fmla="*/ 9049900 w 9049900"/>
              <a:gd name="connsiteY6" fmla="*/ 0 h 1374073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8755"/>
              <a:gd name="connsiteX1" fmla="*/ 1955777 w 9049900"/>
              <a:gd name="connsiteY1" fmla="*/ 365257 h 1378755"/>
              <a:gd name="connsiteX2" fmla="*/ 3603133 w 9049900"/>
              <a:gd name="connsiteY2" fmla="*/ 1372300 h 1378755"/>
              <a:gd name="connsiteX3" fmla="*/ 5179968 w 9049900"/>
              <a:gd name="connsiteY3" fmla="*/ 818688 h 1378755"/>
              <a:gd name="connsiteX4" fmla="*/ 6533147 w 9049900"/>
              <a:gd name="connsiteY4" fmla="*/ 1295842 h 1378755"/>
              <a:gd name="connsiteX5" fmla="*/ 7749381 w 9049900"/>
              <a:gd name="connsiteY5" fmla="*/ 515410 h 1378755"/>
              <a:gd name="connsiteX6" fmla="*/ 9049900 w 9049900"/>
              <a:gd name="connsiteY6" fmla="*/ 0 h 1378755"/>
              <a:gd name="connsiteX0" fmla="*/ 0 w 8988186"/>
              <a:gd name="connsiteY0" fmla="*/ 0 h 1553019"/>
              <a:gd name="connsiteX1" fmla="*/ 1894063 w 8988186"/>
              <a:gd name="connsiteY1" fmla="*/ 539521 h 1553019"/>
              <a:gd name="connsiteX2" fmla="*/ 3541419 w 8988186"/>
              <a:gd name="connsiteY2" fmla="*/ 1546564 h 1553019"/>
              <a:gd name="connsiteX3" fmla="*/ 5118254 w 8988186"/>
              <a:gd name="connsiteY3" fmla="*/ 992952 h 1553019"/>
              <a:gd name="connsiteX4" fmla="*/ 6471433 w 8988186"/>
              <a:gd name="connsiteY4" fmla="*/ 1470106 h 1553019"/>
              <a:gd name="connsiteX5" fmla="*/ 7687667 w 8988186"/>
              <a:gd name="connsiteY5" fmla="*/ 689674 h 1553019"/>
              <a:gd name="connsiteX6" fmla="*/ 8988186 w 8988186"/>
              <a:gd name="connsiteY6" fmla="*/ 174264 h 1553019"/>
              <a:gd name="connsiteX0" fmla="*/ 0 w 8988186"/>
              <a:gd name="connsiteY0" fmla="*/ 0 h 1455326"/>
              <a:gd name="connsiteX1" fmla="*/ 1894063 w 8988186"/>
              <a:gd name="connsiteY1" fmla="*/ 441828 h 1455326"/>
              <a:gd name="connsiteX2" fmla="*/ 3541419 w 8988186"/>
              <a:gd name="connsiteY2" fmla="*/ 1448871 h 1455326"/>
              <a:gd name="connsiteX3" fmla="*/ 5118254 w 8988186"/>
              <a:gd name="connsiteY3" fmla="*/ 895259 h 1455326"/>
              <a:gd name="connsiteX4" fmla="*/ 6471433 w 8988186"/>
              <a:gd name="connsiteY4" fmla="*/ 1372413 h 1455326"/>
              <a:gd name="connsiteX5" fmla="*/ 7687667 w 8988186"/>
              <a:gd name="connsiteY5" fmla="*/ 591981 h 1455326"/>
              <a:gd name="connsiteX6" fmla="*/ 8988186 w 8988186"/>
              <a:gd name="connsiteY6" fmla="*/ 76571 h 1455326"/>
              <a:gd name="connsiteX0" fmla="*/ 0 w 8988186"/>
              <a:gd name="connsiteY0" fmla="*/ 204 h 1455530"/>
              <a:gd name="connsiteX1" fmla="*/ 1894063 w 8988186"/>
              <a:gd name="connsiteY1" fmla="*/ 442032 h 1455530"/>
              <a:gd name="connsiteX2" fmla="*/ 3541419 w 8988186"/>
              <a:gd name="connsiteY2" fmla="*/ 1449075 h 1455530"/>
              <a:gd name="connsiteX3" fmla="*/ 5118254 w 8988186"/>
              <a:gd name="connsiteY3" fmla="*/ 895463 h 1455530"/>
              <a:gd name="connsiteX4" fmla="*/ 6471433 w 8988186"/>
              <a:gd name="connsiteY4" fmla="*/ 1372617 h 1455530"/>
              <a:gd name="connsiteX5" fmla="*/ 7687667 w 8988186"/>
              <a:gd name="connsiteY5" fmla="*/ 592185 h 1455530"/>
              <a:gd name="connsiteX6" fmla="*/ 8988186 w 8988186"/>
              <a:gd name="connsiteY6" fmla="*/ 76775 h 1455530"/>
              <a:gd name="connsiteX0" fmla="*/ 0 w 9046043"/>
              <a:gd name="connsiteY0" fmla="*/ 233 h 1424298"/>
              <a:gd name="connsiteX1" fmla="*/ 1951920 w 9046043"/>
              <a:gd name="connsiteY1" fmla="*/ 410800 h 1424298"/>
              <a:gd name="connsiteX2" fmla="*/ 3599276 w 9046043"/>
              <a:gd name="connsiteY2" fmla="*/ 1417843 h 1424298"/>
              <a:gd name="connsiteX3" fmla="*/ 5176111 w 9046043"/>
              <a:gd name="connsiteY3" fmla="*/ 864231 h 1424298"/>
              <a:gd name="connsiteX4" fmla="*/ 6529290 w 9046043"/>
              <a:gd name="connsiteY4" fmla="*/ 1341385 h 1424298"/>
              <a:gd name="connsiteX5" fmla="*/ 7745524 w 9046043"/>
              <a:gd name="connsiteY5" fmla="*/ 560953 h 1424298"/>
              <a:gd name="connsiteX6" fmla="*/ 9046043 w 9046043"/>
              <a:gd name="connsiteY6" fmla="*/ 45543 h 1424298"/>
              <a:gd name="connsiteX0" fmla="*/ 0 w 9046043"/>
              <a:gd name="connsiteY0" fmla="*/ 246 h 1412588"/>
              <a:gd name="connsiteX1" fmla="*/ 1951920 w 9046043"/>
              <a:gd name="connsiteY1" fmla="*/ 399090 h 1412588"/>
              <a:gd name="connsiteX2" fmla="*/ 3599276 w 9046043"/>
              <a:gd name="connsiteY2" fmla="*/ 1406133 h 1412588"/>
              <a:gd name="connsiteX3" fmla="*/ 5176111 w 9046043"/>
              <a:gd name="connsiteY3" fmla="*/ 852521 h 1412588"/>
              <a:gd name="connsiteX4" fmla="*/ 6529290 w 9046043"/>
              <a:gd name="connsiteY4" fmla="*/ 1329675 h 1412588"/>
              <a:gd name="connsiteX5" fmla="*/ 7745524 w 9046043"/>
              <a:gd name="connsiteY5" fmla="*/ 549243 h 1412588"/>
              <a:gd name="connsiteX6" fmla="*/ 9046043 w 9046043"/>
              <a:gd name="connsiteY6" fmla="*/ 33833 h 1412588"/>
              <a:gd name="connsiteX0" fmla="*/ 0 w 9042186"/>
              <a:gd name="connsiteY0" fmla="*/ 1582 h 1378755"/>
              <a:gd name="connsiteX1" fmla="*/ 1948063 w 9042186"/>
              <a:gd name="connsiteY1" fmla="*/ 365257 h 1378755"/>
              <a:gd name="connsiteX2" fmla="*/ 3595419 w 9042186"/>
              <a:gd name="connsiteY2" fmla="*/ 1372300 h 1378755"/>
              <a:gd name="connsiteX3" fmla="*/ 5172254 w 9042186"/>
              <a:gd name="connsiteY3" fmla="*/ 818688 h 1378755"/>
              <a:gd name="connsiteX4" fmla="*/ 6525433 w 9042186"/>
              <a:gd name="connsiteY4" fmla="*/ 1295842 h 1378755"/>
              <a:gd name="connsiteX5" fmla="*/ 7741667 w 9042186"/>
              <a:gd name="connsiteY5" fmla="*/ 515410 h 1378755"/>
              <a:gd name="connsiteX6" fmla="*/ 9042186 w 9042186"/>
              <a:gd name="connsiteY6" fmla="*/ 0 h 1378755"/>
              <a:gd name="connsiteX0" fmla="*/ 0 w 9034472"/>
              <a:gd name="connsiteY0" fmla="*/ 254 h 1404780"/>
              <a:gd name="connsiteX1" fmla="*/ 1940349 w 9034472"/>
              <a:gd name="connsiteY1" fmla="*/ 391282 h 1404780"/>
              <a:gd name="connsiteX2" fmla="*/ 3587705 w 9034472"/>
              <a:gd name="connsiteY2" fmla="*/ 1398325 h 1404780"/>
              <a:gd name="connsiteX3" fmla="*/ 5164540 w 9034472"/>
              <a:gd name="connsiteY3" fmla="*/ 844713 h 1404780"/>
              <a:gd name="connsiteX4" fmla="*/ 6517719 w 9034472"/>
              <a:gd name="connsiteY4" fmla="*/ 1321867 h 1404780"/>
              <a:gd name="connsiteX5" fmla="*/ 7733953 w 9034472"/>
              <a:gd name="connsiteY5" fmla="*/ 541435 h 1404780"/>
              <a:gd name="connsiteX6" fmla="*/ 9034472 w 9034472"/>
              <a:gd name="connsiteY6" fmla="*/ 26025 h 1404780"/>
              <a:gd name="connsiteX0" fmla="*/ 0 w 9034472"/>
              <a:gd name="connsiteY0" fmla="*/ 9398 h 1378755"/>
              <a:gd name="connsiteX1" fmla="*/ 1940349 w 9034472"/>
              <a:gd name="connsiteY1" fmla="*/ 365257 h 1378755"/>
              <a:gd name="connsiteX2" fmla="*/ 3587705 w 9034472"/>
              <a:gd name="connsiteY2" fmla="*/ 1372300 h 1378755"/>
              <a:gd name="connsiteX3" fmla="*/ 5164540 w 9034472"/>
              <a:gd name="connsiteY3" fmla="*/ 818688 h 1378755"/>
              <a:gd name="connsiteX4" fmla="*/ 6517719 w 9034472"/>
              <a:gd name="connsiteY4" fmla="*/ 1295842 h 1378755"/>
              <a:gd name="connsiteX5" fmla="*/ 7733953 w 9034472"/>
              <a:gd name="connsiteY5" fmla="*/ 515410 h 1378755"/>
              <a:gd name="connsiteX6" fmla="*/ 9034472 w 9034472"/>
              <a:gd name="connsiteY6" fmla="*/ 0 h 1378755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6043"/>
              <a:gd name="connsiteY0" fmla="*/ 275 h 1389170"/>
              <a:gd name="connsiteX1" fmla="*/ 1951920 w 9046043"/>
              <a:gd name="connsiteY1" fmla="*/ 375672 h 1389170"/>
              <a:gd name="connsiteX2" fmla="*/ 3599276 w 9046043"/>
              <a:gd name="connsiteY2" fmla="*/ 1382715 h 1389170"/>
              <a:gd name="connsiteX3" fmla="*/ 5176111 w 9046043"/>
              <a:gd name="connsiteY3" fmla="*/ 829103 h 1389170"/>
              <a:gd name="connsiteX4" fmla="*/ 6529290 w 9046043"/>
              <a:gd name="connsiteY4" fmla="*/ 1306257 h 1389170"/>
              <a:gd name="connsiteX5" fmla="*/ 7745524 w 9046043"/>
              <a:gd name="connsiteY5" fmla="*/ 525825 h 1389170"/>
              <a:gd name="connsiteX6" fmla="*/ 9046043 w 9046043"/>
              <a:gd name="connsiteY6" fmla="*/ 10415 h 1389170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2186"/>
              <a:gd name="connsiteY0" fmla="*/ 269 h 1393072"/>
              <a:gd name="connsiteX1" fmla="*/ 1948063 w 9042186"/>
              <a:gd name="connsiteY1" fmla="*/ 379574 h 1393072"/>
              <a:gd name="connsiteX2" fmla="*/ 3595419 w 9042186"/>
              <a:gd name="connsiteY2" fmla="*/ 1386617 h 1393072"/>
              <a:gd name="connsiteX3" fmla="*/ 5172254 w 9042186"/>
              <a:gd name="connsiteY3" fmla="*/ 833005 h 1393072"/>
              <a:gd name="connsiteX4" fmla="*/ 6525433 w 9042186"/>
              <a:gd name="connsiteY4" fmla="*/ 1310159 h 1393072"/>
              <a:gd name="connsiteX5" fmla="*/ 7741667 w 9042186"/>
              <a:gd name="connsiteY5" fmla="*/ 529727 h 1393072"/>
              <a:gd name="connsiteX6" fmla="*/ 9042186 w 9042186"/>
              <a:gd name="connsiteY6" fmla="*/ 14317 h 1393072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  <a:gd name="connsiteX0" fmla="*/ 0 w 8962313"/>
              <a:gd name="connsiteY0" fmla="*/ 0 h 1392803"/>
              <a:gd name="connsiteX1" fmla="*/ 1948063 w 8962313"/>
              <a:gd name="connsiteY1" fmla="*/ 379305 h 1392803"/>
              <a:gd name="connsiteX2" fmla="*/ 3595419 w 8962313"/>
              <a:gd name="connsiteY2" fmla="*/ 1386348 h 1392803"/>
              <a:gd name="connsiteX3" fmla="*/ 5172254 w 8962313"/>
              <a:gd name="connsiteY3" fmla="*/ 832736 h 1392803"/>
              <a:gd name="connsiteX4" fmla="*/ 6525433 w 8962313"/>
              <a:gd name="connsiteY4" fmla="*/ 1309890 h 1392803"/>
              <a:gd name="connsiteX5" fmla="*/ 7374250 w 8962313"/>
              <a:gd name="connsiteY5" fmla="*/ 658930 h 1392803"/>
              <a:gd name="connsiteX6" fmla="*/ 8962313 w 8962313"/>
              <a:gd name="connsiteY6" fmla="*/ 14048 h 1392803"/>
              <a:gd name="connsiteX0" fmla="*/ 0 w 8874452"/>
              <a:gd name="connsiteY0" fmla="*/ 0 h 1384711"/>
              <a:gd name="connsiteX1" fmla="*/ 1860202 w 8874452"/>
              <a:gd name="connsiteY1" fmla="*/ 371213 h 1384711"/>
              <a:gd name="connsiteX2" fmla="*/ 3507558 w 8874452"/>
              <a:gd name="connsiteY2" fmla="*/ 1378256 h 1384711"/>
              <a:gd name="connsiteX3" fmla="*/ 5084393 w 8874452"/>
              <a:gd name="connsiteY3" fmla="*/ 824644 h 1384711"/>
              <a:gd name="connsiteX4" fmla="*/ 6437572 w 8874452"/>
              <a:gd name="connsiteY4" fmla="*/ 1301798 h 1384711"/>
              <a:gd name="connsiteX5" fmla="*/ 7286389 w 8874452"/>
              <a:gd name="connsiteY5" fmla="*/ 650838 h 1384711"/>
              <a:gd name="connsiteX6" fmla="*/ 8874452 w 8874452"/>
              <a:gd name="connsiteY6" fmla="*/ 5956 h 1384711"/>
              <a:gd name="connsiteX0" fmla="*/ 0 w 8874452"/>
              <a:gd name="connsiteY0" fmla="*/ 0 h 1384711"/>
              <a:gd name="connsiteX1" fmla="*/ 1860202 w 8874452"/>
              <a:gd name="connsiteY1" fmla="*/ 371213 h 1384711"/>
              <a:gd name="connsiteX2" fmla="*/ 3507558 w 8874452"/>
              <a:gd name="connsiteY2" fmla="*/ 1378256 h 1384711"/>
              <a:gd name="connsiteX3" fmla="*/ 5084393 w 8874452"/>
              <a:gd name="connsiteY3" fmla="*/ 824644 h 1384711"/>
              <a:gd name="connsiteX4" fmla="*/ 6437572 w 8874452"/>
              <a:gd name="connsiteY4" fmla="*/ 1301798 h 1384711"/>
              <a:gd name="connsiteX5" fmla="*/ 7286389 w 8874452"/>
              <a:gd name="connsiteY5" fmla="*/ 650838 h 1384711"/>
              <a:gd name="connsiteX6" fmla="*/ 8874452 w 8874452"/>
              <a:gd name="connsiteY6" fmla="*/ 5956 h 1384711"/>
              <a:gd name="connsiteX0" fmla="*/ 0 w 8850490"/>
              <a:gd name="connsiteY0" fmla="*/ 0 h 1384711"/>
              <a:gd name="connsiteX1" fmla="*/ 1836240 w 8850490"/>
              <a:gd name="connsiteY1" fmla="*/ 371213 h 1384711"/>
              <a:gd name="connsiteX2" fmla="*/ 3483596 w 8850490"/>
              <a:gd name="connsiteY2" fmla="*/ 1378256 h 1384711"/>
              <a:gd name="connsiteX3" fmla="*/ 5060431 w 8850490"/>
              <a:gd name="connsiteY3" fmla="*/ 824644 h 1384711"/>
              <a:gd name="connsiteX4" fmla="*/ 6413610 w 8850490"/>
              <a:gd name="connsiteY4" fmla="*/ 1301798 h 1384711"/>
              <a:gd name="connsiteX5" fmla="*/ 7262427 w 8850490"/>
              <a:gd name="connsiteY5" fmla="*/ 650838 h 1384711"/>
              <a:gd name="connsiteX6" fmla="*/ 8850490 w 8850490"/>
              <a:gd name="connsiteY6" fmla="*/ 5956 h 1384711"/>
              <a:gd name="connsiteX0" fmla="*/ 0 w 8850490"/>
              <a:gd name="connsiteY0" fmla="*/ 0 h 1384711"/>
              <a:gd name="connsiteX1" fmla="*/ 1836240 w 8850490"/>
              <a:gd name="connsiteY1" fmla="*/ 371213 h 1384711"/>
              <a:gd name="connsiteX2" fmla="*/ 3483596 w 8850490"/>
              <a:gd name="connsiteY2" fmla="*/ 1378256 h 1384711"/>
              <a:gd name="connsiteX3" fmla="*/ 5060431 w 8850490"/>
              <a:gd name="connsiteY3" fmla="*/ 824644 h 1384711"/>
              <a:gd name="connsiteX4" fmla="*/ 6413610 w 8850490"/>
              <a:gd name="connsiteY4" fmla="*/ 1301798 h 1384711"/>
              <a:gd name="connsiteX5" fmla="*/ 7262427 w 8850490"/>
              <a:gd name="connsiteY5" fmla="*/ 650838 h 1384711"/>
              <a:gd name="connsiteX6" fmla="*/ 8850490 w 8850490"/>
              <a:gd name="connsiteY6" fmla="*/ 5956 h 1384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0490" h="1384711">
                <a:moveTo>
                  <a:pt x="0" y="0"/>
                </a:moveTo>
                <a:cubicBezTo>
                  <a:pt x="1009677" y="16629"/>
                  <a:pt x="1255641" y="141504"/>
                  <a:pt x="1836240" y="371213"/>
                </a:cubicBezTo>
                <a:cubicBezTo>
                  <a:pt x="2416839" y="600922"/>
                  <a:pt x="2946231" y="1302684"/>
                  <a:pt x="3483596" y="1378256"/>
                </a:cubicBezTo>
                <a:cubicBezTo>
                  <a:pt x="4020961" y="1453828"/>
                  <a:pt x="4521952" y="841295"/>
                  <a:pt x="5060431" y="824644"/>
                </a:cubicBezTo>
                <a:cubicBezTo>
                  <a:pt x="5598910" y="807993"/>
                  <a:pt x="6046611" y="1330766"/>
                  <a:pt x="6413610" y="1301798"/>
                </a:cubicBezTo>
                <a:cubicBezTo>
                  <a:pt x="6780609" y="1272830"/>
                  <a:pt x="6848292" y="972008"/>
                  <a:pt x="7262427" y="650838"/>
                </a:cubicBezTo>
                <a:cubicBezTo>
                  <a:pt x="7676562" y="329668"/>
                  <a:pt x="7884695" y="6073"/>
                  <a:pt x="8850490" y="5956"/>
                </a:cubicBezTo>
              </a:path>
            </a:pathLst>
          </a:custGeom>
          <a:noFill/>
          <a:ln w="50800">
            <a:solidFill>
              <a:srgbClr val="FFFF00"/>
            </a:solidFill>
            <a:prstDash val="dash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grpSp>
        <p:nvGrpSpPr>
          <p:cNvPr id="6" name="Group 5"/>
          <p:cNvGrpSpPr/>
          <p:nvPr/>
        </p:nvGrpSpPr>
        <p:grpSpPr>
          <a:xfrm>
            <a:off x="471162" y="3322138"/>
            <a:ext cx="481430" cy="628280"/>
            <a:chOff x="621064" y="2506340"/>
            <a:chExt cx="1954873" cy="2551161"/>
          </a:xfrm>
        </p:grpSpPr>
        <p:grpSp>
          <p:nvGrpSpPr>
            <p:cNvPr id="20" name="Group 19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21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2755449" y="2178782"/>
            <a:ext cx="1208214" cy="236602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January 10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20547" y="1388402"/>
            <a:ext cx="1283683" cy="22506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January 1</a:t>
            </a:r>
            <a:r>
              <a:rPr lang="en-US" sz="1125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st</a:t>
            </a:r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-8</a:t>
            </a:r>
            <a:r>
              <a:rPr lang="en-US" sz="1125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125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Freeform 30"/>
          <p:cNvSpPr/>
          <p:nvPr/>
        </p:nvSpPr>
        <p:spPr>
          <a:xfrm flipV="1">
            <a:off x="332837" y="2102579"/>
            <a:ext cx="190841" cy="1310203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587578"/>
              <a:gd name="connsiteX1" fmla="*/ 0 w 295275"/>
              <a:gd name="connsiteY1" fmla="*/ 190500 h 1587578"/>
              <a:gd name="connsiteX2" fmla="*/ 0 w 295275"/>
              <a:gd name="connsiteY2" fmla="*/ 1587578 h 1587578"/>
              <a:gd name="connsiteX0" fmla="*/ 295275 w 295275"/>
              <a:gd name="connsiteY0" fmla="*/ 0 h 1587578"/>
              <a:gd name="connsiteX1" fmla="*/ 0 w 295275"/>
              <a:gd name="connsiteY1" fmla="*/ 263492 h 1587578"/>
              <a:gd name="connsiteX2" fmla="*/ 0 w 295275"/>
              <a:gd name="connsiteY2" fmla="*/ 1587578 h 1587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1587578">
                <a:moveTo>
                  <a:pt x="295275" y="0"/>
                </a:moveTo>
                <a:lnTo>
                  <a:pt x="0" y="263492"/>
                </a:lnTo>
                <a:lnTo>
                  <a:pt x="0" y="1587578"/>
                </a:ln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04825" y="1118911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2. Records 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807" y="1830590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1. Diagnosis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17993" y="1918729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3: Pre-Surgical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94469" y="1120755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4: Surgery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46675" y="1922639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5: Post op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8840" y="2066142"/>
            <a:ext cx="1033614" cy="22506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125" dirty="0">
                <a:solidFill>
                  <a:schemeClr val="bg1"/>
                </a:solidFill>
                <a:latin typeface="Arial Black" panose="020B0A04020102020204" pitchFamily="34" charset="0"/>
              </a:rPr>
              <a:t>January </a:t>
            </a:r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1st</a:t>
            </a:r>
            <a:endParaRPr lang="en-US" sz="1125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89618" y="1387552"/>
            <a:ext cx="1208214" cy="236602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January 17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37437" y="2146504"/>
            <a:ext cx="1208214" cy="236602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January 18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 rot="703814">
            <a:off x="1922793" y="3949900"/>
            <a:ext cx="395292" cy="515867"/>
            <a:chOff x="621064" y="2506340"/>
            <a:chExt cx="1954873" cy="2551161"/>
          </a:xfrm>
        </p:grpSpPr>
        <p:grpSp>
          <p:nvGrpSpPr>
            <p:cNvPr id="44" name="Group 43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46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7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8" name="Freeform 27"/>
          <p:cNvSpPr/>
          <p:nvPr/>
        </p:nvSpPr>
        <p:spPr>
          <a:xfrm flipV="1">
            <a:off x="1812138" y="1364607"/>
            <a:ext cx="190841" cy="2654980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812699"/>
              <a:gd name="connsiteX1" fmla="*/ 0 w 295275"/>
              <a:gd name="connsiteY1" fmla="*/ 190500 h 1812699"/>
              <a:gd name="connsiteX2" fmla="*/ 0 w 295275"/>
              <a:gd name="connsiteY2" fmla="*/ 1812699 h 1812699"/>
              <a:gd name="connsiteX0" fmla="*/ 295275 w 295275"/>
              <a:gd name="connsiteY0" fmla="*/ 0 h 1812699"/>
              <a:gd name="connsiteX1" fmla="*/ 8100 w 295275"/>
              <a:gd name="connsiteY1" fmla="*/ 140241 h 1812699"/>
              <a:gd name="connsiteX2" fmla="*/ 0 w 295275"/>
              <a:gd name="connsiteY2" fmla="*/ 1812699 h 1812699"/>
              <a:gd name="connsiteX0" fmla="*/ 295275 w 295275"/>
              <a:gd name="connsiteY0" fmla="*/ 0 h 1812699"/>
              <a:gd name="connsiteX1" fmla="*/ 16200 w 295275"/>
              <a:gd name="connsiteY1" fmla="*/ 121394 h 1812699"/>
              <a:gd name="connsiteX2" fmla="*/ 0 w 295275"/>
              <a:gd name="connsiteY2" fmla="*/ 1812699 h 1812699"/>
              <a:gd name="connsiteX0" fmla="*/ 295275 w 295275"/>
              <a:gd name="connsiteY0" fmla="*/ 0 h 1568026"/>
              <a:gd name="connsiteX1" fmla="*/ 16200 w 295275"/>
              <a:gd name="connsiteY1" fmla="*/ 121394 h 1568026"/>
              <a:gd name="connsiteX2" fmla="*/ 0 w 295275"/>
              <a:gd name="connsiteY2" fmla="*/ 1568026 h 1568026"/>
              <a:gd name="connsiteX0" fmla="*/ 295275 w 295275"/>
              <a:gd name="connsiteY0" fmla="*/ 0 h 1593049"/>
              <a:gd name="connsiteX1" fmla="*/ 16200 w 295275"/>
              <a:gd name="connsiteY1" fmla="*/ 121394 h 1593049"/>
              <a:gd name="connsiteX2" fmla="*/ 0 w 295275"/>
              <a:gd name="connsiteY2" fmla="*/ 1593049 h 159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1593049">
                <a:moveTo>
                  <a:pt x="295275" y="0"/>
                </a:moveTo>
                <a:lnTo>
                  <a:pt x="16200" y="121394"/>
                </a:lnTo>
                <a:cubicBezTo>
                  <a:pt x="16200" y="662127"/>
                  <a:pt x="0" y="1052316"/>
                  <a:pt x="0" y="1593049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 rot="21229894">
            <a:off x="2918551" y="4061559"/>
            <a:ext cx="296786" cy="387314"/>
            <a:chOff x="621064" y="2506340"/>
            <a:chExt cx="1954873" cy="2551161"/>
          </a:xfrm>
        </p:grpSpPr>
        <p:grpSp>
          <p:nvGrpSpPr>
            <p:cNvPr id="52" name="Group 51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54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5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58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9" name="Freeform 38"/>
          <p:cNvSpPr/>
          <p:nvPr/>
        </p:nvSpPr>
        <p:spPr>
          <a:xfrm flipV="1">
            <a:off x="2748790" y="2142465"/>
            <a:ext cx="190841" cy="2018470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245797"/>
              <a:gd name="connsiteX1" fmla="*/ 0 w 295275"/>
              <a:gd name="connsiteY1" fmla="*/ 190500 h 1245797"/>
              <a:gd name="connsiteX2" fmla="*/ 0 w 295275"/>
              <a:gd name="connsiteY2" fmla="*/ 1245797 h 1245797"/>
              <a:gd name="connsiteX0" fmla="*/ 295275 w 295275"/>
              <a:gd name="connsiteY0" fmla="*/ 0 h 1084222"/>
              <a:gd name="connsiteX1" fmla="*/ 0 w 295275"/>
              <a:gd name="connsiteY1" fmla="*/ 190500 h 1084222"/>
              <a:gd name="connsiteX2" fmla="*/ 0 w 295275"/>
              <a:gd name="connsiteY2" fmla="*/ 1084222 h 1084222"/>
              <a:gd name="connsiteX0" fmla="*/ 295275 w 295275"/>
              <a:gd name="connsiteY0" fmla="*/ 0 h 1084222"/>
              <a:gd name="connsiteX1" fmla="*/ 0 w 295275"/>
              <a:gd name="connsiteY1" fmla="*/ 109394 h 1084222"/>
              <a:gd name="connsiteX2" fmla="*/ 0 w 295275"/>
              <a:gd name="connsiteY2" fmla="*/ 1084222 h 1084222"/>
              <a:gd name="connsiteX0" fmla="*/ 295275 w 295275"/>
              <a:gd name="connsiteY0" fmla="*/ 0 h 1084222"/>
              <a:gd name="connsiteX1" fmla="*/ 0 w 295275"/>
              <a:gd name="connsiteY1" fmla="*/ 81586 h 1084222"/>
              <a:gd name="connsiteX2" fmla="*/ 0 w 295275"/>
              <a:gd name="connsiteY2" fmla="*/ 1084222 h 1084222"/>
              <a:gd name="connsiteX0" fmla="*/ 295275 w 295275"/>
              <a:gd name="connsiteY0" fmla="*/ 0 h 893467"/>
              <a:gd name="connsiteX1" fmla="*/ 0 w 295275"/>
              <a:gd name="connsiteY1" fmla="*/ 81586 h 893467"/>
              <a:gd name="connsiteX2" fmla="*/ 0 w 295275"/>
              <a:gd name="connsiteY2" fmla="*/ 893467 h 89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893467">
                <a:moveTo>
                  <a:pt x="295275" y="0"/>
                </a:moveTo>
                <a:lnTo>
                  <a:pt x="0" y="81586"/>
                </a:lnTo>
                <a:lnTo>
                  <a:pt x="0" y="893467"/>
                </a:ln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354745" y="4023315"/>
            <a:ext cx="304507" cy="397391"/>
            <a:chOff x="621064" y="2506340"/>
            <a:chExt cx="1954873" cy="2551161"/>
          </a:xfrm>
        </p:grpSpPr>
        <p:grpSp>
          <p:nvGrpSpPr>
            <p:cNvPr id="57" name="Group 56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63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54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0" name="Freeform 39"/>
          <p:cNvSpPr/>
          <p:nvPr/>
        </p:nvSpPr>
        <p:spPr>
          <a:xfrm flipV="1">
            <a:off x="4203456" y="1353072"/>
            <a:ext cx="181573" cy="2734570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9825 w 295275"/>
              <a:gd name="connsiteY1" fmla="*/ 120228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9825 w 295275"/>
              <a:gd name="connsiteY1" fmla="*/ 85092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17925 w 295275"/>
              <a:gd name="connsiteY1" fmla="*/ 57735 h 1009650"/>
              <a:gd name="connsiteX2" fmla="*/ 0 w 295275"/>
              <a:gd name="connsiteY2" fmla="*/ 1009650 h 1009650"/>
              <a:gd name="connsiteX0" fmla="*/ 288105 w 288105"/>
              <a:gd name="connsiteY0" fmla="*/ 0 h 838635"/>
              <a:gd name="connsiteX1" fmla="*/ 10755 w 288105"/>
              <a:gd name="connsiteY1" fmla="*/ 57735 h 838635"/>
              <a:gd name="connsiteX2" fmla="*/ 0 w 288105"/>
              <a:gd name="connsiteY2" fmla="*/ 838635 h 838635"/>
              <a:gd name="connsiteX0" fmla="*/ 280936 w 280936"/>
              <a:gd name="connsiteY0" fmla="*/ 0 h 893118"/>
              <a:gd name="connsiteX1" fmla="*/ 3586 w 280936"/>
              <a:gd name="connsiteY1" fmla="*/ 57735 h 893118"/>
              <a:gd name="connsiteX2" fmla="*/ 0 w 280936"/>
              <a:gd name="connsiteY2" fmla="*/ 893118 h 89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936" h="893118">
                <a:moveTo>
                  <a:pt x="280936" y="0"/>
                </a:moveTo>
                <a:cubicBezTo>
                  <a:pt x="185786" y="28364"/>
                  <a:pt x="98736" y="29371"/>
                  <a:pt x="3586" y="57735"/>
                </a:cubicBezTo>
                <a:cubicBezTo>
                  <a:pt x="3586" y="330785"/>
                  <a:pt x="0" y="620068"/>
                  <a:pt x="0" y="893118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380828" y="3930589"/>
            <a:ext cx="414446" cy="484882"/>
            <a:chOff x="621064" y="2506340"/>
            <a:chExt cx="1954873" cy="2551161"/>
          </a:xfrm>
        </p:grpSpPr>
        <p:grpSp>
          <p:nvGrpSpPr>
            <p:cNvPr id="66" name="Group 65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68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4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1" name="Freeform 40"/>
          <p:cNvSpPr/>
          <p:nvPr/>
        </p:nvSpPr>
        <p:spPr>
          <a:xfrm flipV="1">
            <a:off x="5227361" y="2190059"/>
            <a:ext cx="190841" cy="1829527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8100 w 295275"/>
              <a:gd name="connsiteY1" fmla="*/ 72459 h 1009650"/>
              <a:gd name="connsiteX2" fmla="*/ 0 w 295275"/>
              <a:gd name="connsiteY2" fmla="*/ 1009650 h 1009650"/>
              <a:gd name="connsiteX0" fmla="*/ 295275 w 295275"/>
              <a:gd name="connsiteY0" fmla="*/ 0 h 963214"/>
              <a:gd name="connsiteX1" fmla="*/ 8100 w 295275"/>
              <a:gd name="connsiteY1" fmla="*/ 72459 h 963214"/>
              <a:gd name="connsiteX2" fmla="*/ 0 w 295275"/>
              <a:gd name="connsiteY2" fmla="*/ 963214 h 963214"/>
              <a:gd name="connsiteX0" fmla="*/ 295275 w 295275"/>
              <a:gd name="connsiteY0" fmla="*/ 0 h 763924"/>
              <a:gd name="connsiteX1" fmla="*/ 8100 w 295275"/>
              <a:gd name="connsiteY1" fmla="*/ 72459 h 763924"/>
              <a:gd name="connsiteX2" fmla="*/ 0 w 295275"/>
              <a:gd name="connsiteY2" fmla="*/ 763924 h 763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763924">
                <a:moveTo>
                  <a:pt x="295275" y="0"/>
                </a:moveTo>
                <a:lnTo>
                  <a:pt x="8100" y="72459"/>
                </a:lnTo>
                <a:cubicBezTo>
                  <a:pt x="8100" y="345509"/>
                  <a:pt x="0" y="490874"/>
                  <a:pt x="0" y="763924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b="1" dirty="0">
                <a:ln w="3175">
                  <a:solidFill>
                    <a:srgbClr val="3C495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Journey Time Line</a:t>
            </a:r>
            <a:endParaRPr lang="en-US" sz="2700" dirty="0">
              <a:ln w="3175">
                <a:solidFill>
                  <a:srgbClr val="3C495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88510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28" grpId="0" animBg="1"/>
      <p:bldP spid="39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8386" y="0"/>
            <a:ext cx="6858000" cy="5143500"/>
          </a:xfrm>
          <a:prstGeom prst="rect">
            <a:avLst/>
          </a:prstGeom>
          <a:gradFill flip="none" rotWithShape="1">
            <a:gsLst>
              <a:gs pos="100000">
                <a:srgbClr val="76D2F6">
                  <a:lumMod val="61000"/>
                  <a:lumOff val="39000"/>
                </a:srgbClr>
              </a:gs>
              <a:gs pos="15000">
                <a:srgbClr val="76D2F6">
                  <a:lumMod val="89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49" name="Rectangle 2"/>
          <p:cNvSpPr/>
          <p:nvPr/>
        </p:nvSpPr>
        <p:spPr>
          <a:xfrm>
            <a:off x="0" y="3040202"/>
            <a:ext cx="6858000" cy="2103298"/>
          </a:xfrm>
          <a:custGeom>
            <a:avLst/>
            <a:gdLst>
              <a:gd name="connsiteX0" fmla="*/ 0 w 9200644"/>
              <a:gd name="connsiteY0" fmla="*/ 0 h 2327472"/>
              <a:gd name="connsiteX1" fmla="*/ 9200644 w 9200644"/>
              <a:gd name="connsiteY1" fmla="*/ 0 h 2327472"/>
              <a:gd name="connsiteX2" fmla="*/ 9200644 w 9200644"/>
              <a:gd name="connsiteY2" fmla="*/ 2327472 h 2327472"/>
              <a:gd name="connsiteX3" fmla="*/ 0 w 9200644"/>
              <a:gd name="connsiteY3" fmla="*/ 2327472 h 2327472"/>
              <a:gd name="connsiteX4" fmla="*/ 0 w 9200644"/>
              <a:gd name="connsiteY4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9200644 w 9200644"/>
              <a:gd name="connsiteY2" fmla="*/ 0 h 2327472"/>
              <a:gd name="connsiteX3" fmla="*/ 9200644 w 9200644"/>
              <a:gd name="connsiteY3" fmla="*/ 2327472 h 2327472"/>
              <a:gd name="connsiteX4" fmla="*/ 0 w 9200644"/>
              <a:gd name="connsiteY4" fmla="*/ 2327472 h 2327472"/>
              <a:gd name="connsiteX5" fmla="*/ 0 w 9200644"/>
              <a:gd name="connsiteY5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3163986 w 9200644"/>
              <a:gd name="connsiteY2" fmla="*/ 0 h 2327472"/>
              <a:gd name="connsiteX3" fmla="*/ 9200644 w 9200644"/>
              <a:gd name="connsiteY3" fmla="*/ 0 h 2327472"/>
              <a:gd name="connsiteX4" fmla="*/ 9200644 w 9200644"/>
              <a:gd name="connsiteY4" fmla="*/ 2327472 h 2327472"/>
              <a:gd name="connsiteX5" fmla="*/ 0 w 9200644"/>
              <a:gd name="connsiteY5" fmla="*/ 2327472 h 2327472"/>
              <a:gd name="connsiteX6" fmla="*/ 0 w 9200644"/>
              <a:gd name="connsiteY6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3163986 w 9200644"/>
              <a:gd name="connsiteY2" fmla="*/ 0 h 2327472"/>
              <a:gd name="connsiteX3" fmla="*/ 4903773 w 9200644"/>
              <a:gd name="connsiteY3" fmla="*/ 0 h 2327472"/>
              <a:gd name="connsiteX4" fmla="*/ 9200644 w 9200644"/>
              <a:gd name="connsiteY4" fmla="*/ 0 h 2327472"/>
              <a:gd name="connsiteX5" fmla="*/ 9200644 w 9200644"/>
              <a:gd name="connsiteY5" fmla="*/ 2327472 h 2327472"/>
              <a:gd name="connsiteX6" fmla="*/ 0 w 9200644"/>
              <a:gd name="connsiteY6" fmla="*/ 2327472 h 2327472"/>
              <a:gd name="connsiteX7" fmla="*/ 0 w 9200644"/>
              <a:gd name="connsiteY7" fmla="*/ 0 h 2327472"/>
              <a:gd name="connsiteX0" fmla="*/ 0 w 9200644"/>
              <a:gd name="connsiteY0" fmla="*/ 0 h 2327472"/>
              <a:gd name="connsiteX1" fmla="*/ 1319002 w 9200644"/>
              <a:gd name="connsiteY1" fmla="*/ 0 h 2327472"/>
              <a:gd name="connsiteX2" fmla="*/ 3163986 w 9200644"/>
              <a:gd name="connsiteY2" fmla="*/ 0 h 2327472"/>
              <a:gd name="connsiteX3" fmla="*/ 4903773 w 9200644"/>
              <a:gd name="connsiteY3" fmla="*/ 0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163986 w 9200644"/>
              <a:gd name="connsiteY2" fmla="*/ 0 h 2327472"/>
              <a:gd name="connsiteX3" fmla="*/ 4903773 w 9200644"/>
              <a:gd name="connsiteY3" fmla="*/ 0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4903773 w 9200644"/>
              <a:gd name="connsiteY3" fmla="*/ 0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7031979 w 9200644"/>
              <a:gd name="connsiteY4" fmla="*/ 0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7040071 w 9200644"/>
              <a:gd name="connsiteY4" fmla="*/ 1140977 h 2327472"/>
              <a:gd name="connsiteX5" fmla="*/ 9200644 w 9200644"/>
              <a:gd name="connsiteY5" fmla="*/ 0 h 2327472"/>
              <a:gd name="connsiteX6" fmla="*/ 9200644 w 9200644"/>
              <a:gd name="connsiteY6" fmla="*/ 2327472 h 2327472"/>
              <a:gd name="connsiteX7" fmla="*/ 0 w 9200644"/>
              <a:gd name="connsiteY7" fmla="*/ 2327472 h 2327472"/>
              <a:gd name="connsiteX8" fmla="*/ 0 w 9200644"/>
              <a:gd name="connsiteY8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704885 w 9200644"/>
              <a:gd name="connsiteY4" fmla="*/ 1246174 h 2327472"/>
              <a:gd name="connsiteX5" fmla="*/ 7040071 w 9200644"/>
              <a:gd name="connsiteY5" fmla="*/ 1140977 h 2327472"/>
              <a:gd name="connsiteX6" fmla="*/ 9200644 w 9200644"/>
              <a:gd name="connsiteY6" fmla="*/ 0 h 2327472"/>
              <a:gd name="connsiteX7" fmla="*/ 9200644 w 9200644"/>
              <a:gd name="connsiteY7" fmla="*/ 2327472 h 2327472"/>
              <a:gd name="connsiteX8" fmla="*/ 0 w 9200644"/>
              <a:gd name="connsiteY8" fmla="*/ 2327472 h 2327472"/>
              <a:gd name="connsiteX9" fmla="*/ 0 w 9200644"/>
              <a:gd name="connsiteY9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40071 w 9200644"/>
              <a:gd name="connsiteY5" fmla="*/ 1140977 h 2327472"/>
              <a:gd name="connsiteX6" fmla="*/ 9200644 w 9200644"/>
              <a:gd name="connsiteY6" fmla="*/ 0 h 2327472"/>
              <a:gd name="connsiteX7" fmla="*/ 9200644 w 9200644"/>
              <a:gd name="connsiteY7" fmla="*/ 2327472 h 2327472"/>
              <a:gd name="connsiteX8" fmla="*/ 0 w 9200644"/>
              <a:gd name="connsiteY8" fmla="*/ 2327472 h 2327472"/>
              <a:gd name="connsiteX9" fmla="*/ 0 w 9200644"/>
              <a:gd name="connsiteY9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40071 w 9200644"/>
              <a:gd name="connsiteY5" fmla="*/ 1140977 h 2327472"/>
              <a:gd name="connsiteX6" fmla="*/ 8278152 w 9200644"/>
              <a:gd name="connsiteY6" fmla="*/ 477430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40071 w 9200644"/>
              <a:gd name="connsiteY5" fmla="*/ 1140977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7007703 w 9200644"/>
              <a:gd name="connsiteY5" fmla="*/ 1213806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70888 w 9200644"/>
              <a:gd name="connsiteY3" fmla="*/ 1416107 h 2327472"/>
              <a:gd name="connsiteX4" fmla="*/ 5211271 w 9200644"/>
              <a:gd name="connsiteY4" fmla="*/ 865848 h 2327472"/>
              <a:gd name="connsiteX5" fmla="*/ 6625022 w 9200644"/>
              <a:gd name="connsiteY5" fmla="*/ 1600710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62746 w 9200644"/>
              <a:gd name="connsiteY3" fmla="*/ 1628905 h 2327472"/>
              <a:gd name="connsiteX4" fmla="*/ 5211271 w 9200644"/>
              <a:gd name="connsiteY4" fmla="*/ 865848 h 2327472"/>
              <a:gd name="connsiteX5" fmla="*/ 6625022 w 9200644"/>
              <a:gd name="connsiteY5" fmla="*/ 1600710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49040 w 9200644"/>
              <a:gd name="connsiteY3" fmla="*/ 1380180 h 2327472"/>
              <a:gd name="connsiteX4" fmla="*/ 5211271 w 9200644"/>
              <a:gd name="connsiteY4" fmla="*/ 865848 h 2327472"/>
              <a:gd name="connsiteX5" fmla="*/ 6625022 w 9200644"/>
              <a:gd name="connsiteY5" fmla="*/ 1600710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  <a:gd name="connsiteX0" fmla="*/ 0 w 9200644"/>
              <a:gd name="connsiteY0" fmla="*/ 0 h 2327472"/>
              <a:gd name="connsiteX1" fmla="*/ 1310910 w 9200644"/>
              <a:gd name="connsiteY1" fmla="*/ 121381 h 2327472"/>
              <a:gd name="connsiteX2" fmla="*/ 3034513 w 9200644"/>
              <a:gd name="connsiteY2" fmla="*/ 1076241 h 2327472"/>
              <a:gd name="connsiteX3" fmla="*/ 3749040 w 9200644"/>
              <a:gd name="connsiteY3" fmla="*/ 1380180 h 2327472"/>
              <a:gd name="connsiteX4" fmla="*/ 5211271 w 9200644"/>
              <a:gd name="connsiteY4" fmla="*/ 865848 h 2327472"/>
              <a:gd name="connsiteX5" fmla="*/ 6604462 w 9200644"/>
              <a:gd name="connsiteY5" fmla="*/ 1301109 h 2327472"/>
              <a:gd name="connsiteX6" fmla="*/ 8059667 w 9200644"/>
              <a:gd name="connsiteY6" fmla="*/ 339866 h 2327472"/>
              <a:gd name="connsiteX7" fmla="*/ 9200644 w 9200644"/>
              <a:gd name="connsiteY7" fmla="*/ 0 h 2327472"/>
              <a:gd name="connsiteX8" fmla="*/ 9200644 w 9200644"/>
              <a:gd name="connsiteY8" fmla="*/ 2327472 h 2327472"/>
              <a:gd name="connsiteX9" fmla="*/ 0 w 9200644"/>
              <a:gd name="connsiteY9" fmla="*/ 2327472 h 2327472"/>
              <a:gd name="connsiteX10" fmla="*/ 0 w 9200644"/>
              <a:gd name="connsiteY10" fmla="*/ 0 h 2327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200644" h="2327472">
                <a:moveTo>
                  <a:pt x="0" y="0"/>
                </a:moveTo>
                <a:lnTo>
                  <a:pt x="1310910" y="121381"/>
                </a:lnTo>
                <a:lnTo>
                  <a:pt x="3034513" y="1076241"/>
                </a:lnTo>
                <a:lnTo>
                  <a:pt x="3749040" y="1380180"/>
                </a:lnTo>
                <a:lnTo>
                  <a:pt x="5211271" y="865848"/>
                </a:lnTo>
                <a:lnTo>
                  <a:pt x="6604462" y="1301109"/>
                </a:lnTo>
                <a:lnTo>
                  <a:pt x="8059667" y="339866"/>
                </a:lnTo>
                <a:lnTo>
                  <a:pt x="9200644" y="0"/>
                </a:lnTo>
                <a:lnTo>
                  <a:pt x="9200644" y="2327472"/>
                </a:lnTo>
                <a:lnTo>
                  <a:pt x="0" y="232747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72000">
                <a:srgbClr val="587F3B"/>
              </a:gs>
              <a:gs pos="55000">
                <a:srgbClr val="82B45C"/>
              </a:gs>
              <a:gs pos="40000">
                <a:srgbClr val="82B45C">
                  <a:lumMod val="65000"/>
                </a:srgbClr>
              </a:gs>
              <a:gs pos="100000">
                <a:srgbClr val="82B45C"/>
              </a:gs>
              <a:gs pos="0">
                <a:srgbClr val="82B45C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15" name="Freeform 14"/>
          <p:cNvSpPr/>
          <p:nvPr/>
        </p:nvSpPr>
        <p:spPr>
          <a:xfrm>
            <a:off x="-6060" y="3097609"/>
            <a:ext cx="6870495" cy="1044602"/>
          </a:xfrm>
          <a:custGeom>
            <a:avLst/>
            <a:gdLst>
              <a:gd name="connsiteX0" fmla="*/ 0 w 9233013"/>
              <a:gd name="connsiteY0" fmla="*/ 946362 h 1251933"/>
              <a:gd name="connsiteX1" fmla="*/ 2379059 w 9233013"/>
              <a:gd name="connsiteY1" fmla="*/ 274723 h 1251933"/>
              <a:gd name="connsiteX2" fmla="*/ 3957006 w 9233013"/>
              <a:gd name="connsiteY2" fmla="*/ 1245767 h 1251933"/>
              <a:gd name="connsiteX3" fmla="*/ 5097983 w 9233013"/>
              <a:gd name="connsiteY3" fmla="*/ 711693 h 1251933"/>
              <a:gd name="connsiteX4" fmla="*/ 6570733 w 9233013"/>
              <a:gd name="connsiteY4" fmla="*/ 1181031 h 1251933"/>
              <a:gd name="connsiteX5" fmla="*/ 8294337 w 9233013"/>
              <a:gd name="connsiteY5" fmla="*/ 80514 h 1251933"/>
              <a:gd name="connsiteX6" fmla="*/ 9233013 w 9233013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2565"/>
              <a:gd name="connsiteX1" fmla="*/ 2306230 w 9572878"/>
              <a:gd name="connsiteY1" fmla="*/ 250447 h 1252565"/>
              <a:gd name="connsiteX2" fmla="*/ 4296871 w 9572878"/>
              <a:gd name="connsiteY2" fmla="*/ 1245767 h 1252565"/>
              <a:gd name="connsiteX3" fmla="*/ 5437848 w 9572878"/>
              <a:gd name="connsiteY3" fmla="*/ 711693 h 1252565"/>
              <a:gd name="connsiteX4" fmla="*/ 6910598 w 9572878"/>
              <a:gd name="connsiteY4" fmla="*/ 1181031 h 1252565"/>
              <a:gd name="connsiteX5" fmla="*/ 8634202 w 9572878"/>
              <a:gd name="connsiteY5" fmla="*/ 80514 h 1252565"/>
              <a:gd name="connsiteX6" fmla="*/ 9572878 w 9572878"/>
              <a:gd name="connsiteY6" fmla="*/ 169526 h 1252565"/>
              <a:gd name="connsiteX0" fmla="*/ 0 w 9325269"/>
              <a:gd name="connsiteY0" fmla="*/ 1133551 h 1286006"/>
              <a:gd name="connsiteX1" fmla="*/ 2306230 w 9325269"/>
              <a:gd name="connsiteY1" fmla="*/ 283888 h 1286006"/>
              <a:gd name="connsiteX2" fmla="*/ 4296871 w 9325269"/>
              <a:gd name="connsiteY2" fmla="*/ 1279208 h 1286006"/>
              <a:gd name="connsiteX3" fmla="*/ 5437848 w 9325269"/>
              <a:gd name="connsiteY3" fmla="*/ 745134 h 1286006"/>
              <a:gd name="connsiteX4" fmla="*/ 6910598 w 9325269"/>
              <a:gd name="connsiteY4" fmla="*/ 1214472 h 1286006"/>
              <a:gd name="connsiteX5" fmla="*/ 8634202 w 9325269"/>
              <a:gd name="connsiteY5" fmla="*/ 113955 h 1286006"/>
              <a:gd name="connsiteX6" fmla="*/ 9325269 w 9325269"/>
              <a:gd name="connsiteY6" fmla="*/ 122046 h 1286006"/>
              <a:gd name="connsiteX0" fmla="*/ 0 w 9325269"/>
              <a:gd name="connsiteY0" fmla="*/ 1096641 h 1249096"/>
              <a:gd name="connsiteX1" fmla="*/ 2306230 w 9325269"/>
              <a:gd name="connsiteY1" fmla="*/ 246978 h 1249096"/>
              <a:gd name="connsiteX2" fmla="*/ 4296871 w 9325269"/>
              <a:gd name="connsiteY2" fmla="*/ 1242298 h 1249096"/>
              <a:gd name="connsiteX3" fmla="*/ 5437848 w 9325269"/>
              <a:gd name="connsiteY3" fmla="*/ 708224 h 1249096"/>
              <a:gd name="connsiteX4" fmla="*/ 6910598 w 9325269"/>
              <a:gd name="connsiteY4" fmla="*/ 1177562 h 1249096"/>
              <a:gd name="connsiteX5" fmla="*/ 8634202 w 9325269"/>
              <a:gd name="connsiteY5" fmla="*/ 77045 h 1249096"/>
              <a:gd name="connsiteX6" fmla="*/ 9325269 w 9325269"/>
              <a:gd name="connsiteY6" fmla="*/ 85136 h 1249096"/>
              <a:gd name="connsiteX0" fmla="*/ 0 w 9325269"/>
              <a:gd name="connsiteY0" fmla="*/ 1011505 h 1163960"/>
              <a:gd name="connsiteX1" fmla="*/ 2306230 w 9325269"/>
              <a:gd name="connsiteY1" fmla="*/ 161842 h 1163960"/>
              <a:gd name="connsiteX2" fmla="*/ 4296871 w 9325269"/>
              <a:gd name="connsiteY2" fmla="*/ 1157162 h 1163960"/>
              <a:gd name="connsiteX3" fmla="*/ 5437848 w 9325269"/>
              <a:gd name="connsiteY3" fmla="*/ 623088 h 1163960"/>
              <a:gd name="connsiteX4" fmla="*/ 6910598 w 9325269"/>
              <a:gd name="connsiteY4" fmla="*/ 1092426 h 1163960"/>
              <a:gd name="connsiteX5" fmla="*/ 8234833 w 9325269"/>
              <a:gd name="connsiteY5" fmla="*/ 210394 h 1163960"/>
              <a:gd name="connsiteX6" fmla="*/ 9325269 w 9325269"/>
              <a:gd name="connsiteY6" fmla="*/ 0 h 1163960"/>
              <a:gd name="connsiteX0" fmla="*/ 0 w 9325269"/>
              <a:gd name="connsiteY0" fmla="*/ 1038815 h 1191270"/>
              <a:gd name="connsiteX1" fmla="*/ 2306230 w 9325269"/>
              <a:gd name="connsiteY1" fmla="*/ 189152 h 1191270"/>
              <a:gd name="connsiteX2" fmla="*/ 4296871 w 9325269"/>
              <a:gd name="connsiteY2" fmla="*/ 1184472 h 1191270"/>
              <a:gd name="connsiteX3" fmla="*/ 5437848 w 9325269"/>
              <a:gd name="connsiteY3" fmla="*/ 650398 h 1191270"/>
              <a:gd name="connsiteX4" fmla="*/ 6910598 w 9325269"/>
              <a:gd name="connsiteY4" fmla="*/ 1119736 h 1191270"/>
              <a:gd name="connsiteX5" fmla="*/ 8234833 w 9325269"/>
              <a:gd name="connsiteY5" fmla="*/ 237704 h 1191270"/>
              <a:gd name="connsiteX6" fmla="*/ 9325269 w 9325269"/>
              <a:gd name="connsiteY6" fmla="*/ 27310 h 1191270"/>
              <a:gd name="connsiteX0" fmla="*/ 0 w 9325269"/>
              <a:gd name="connsiteY0" fmla="*/ 1042085 h 1194540"/>
              <a:gd name="connsiteX1" fmla="*/ 2306230 w 9325269"/>
              <a:gd name="connsiteY1" fmla="*/ 192422 h 1194540"/>
              <a:gd name="connsiteX2" fmla="*/ 4296871 w 9325269"/>
              <a:gd name="connsiteY2" fmla="*/ 1187742 h 1194540"/>
              <a:gd name="connsiteX3" fmla="*/ 5437848 w 9325269"/>
              <a:gd name="connsiteY3" fmla="*/ 653668 h 1194540"/>
              <a:gd name="connsiteX4" fmla="*/ 6910598 w 9325269"/>
              <a:gd name="connsiteY4" fmla="*/ 1123006 h 1194540"/>
              <a:gd name="connsiteX5" fmla="*/ 8234833 w 9325269"/>
              <a:gd name="connsiteY5" fmla="*/ 240974 h 1194540"/>
              <a:gd name="connsiteX6" fmla="*/ 9325269 w 9325269"/>
              <a:gd name="connsiteY6" fmla="*/ 30580 h 119454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3779"/>
              <a:gd name="connsiteY0" fmla="*/ 1011505 h 1163960"/>
              <a:gd name="connsiteX1" fmla="*/ 2306230 w 9303779"/>
              <a:gd name="connsiteY1" fmla="*/ 161842 h 1163960"/>
              <a:gd name="connsiteX2" fmla="*/ 4296871 w 9303779"/>
              <a:gd name="connsiteY2" fmla="*/ 1157162 h 1163960"/>
              <a:gd name="connsiteX3" fmla="*/ 5437848 w 9303779"/>
              <a:gd name="connsiteY3" fmla="*/ 623088 h 1163960"/>
              <a:gd name="connsiteX4" fmla="*/ 6910598 w 9303779"/>
              <a:gd name="connsiteY4" fmla="*/ 1092426 h 1163960"/>
              <a:gd name="connsiteX5" fmla="*/ 8234833 w 9303779"/>
              <a:gd name="connsiteY5" fmla="*/ 210394 h 1163960"/>
              <a:gd name="connsiteX6" fmla="*/ 9303779 w 9303779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8963522"/>
              <a:gd name="connsiteY0" fmla="*/ 1004248 h 1167589"/>
              <a:gd name="connsiteX1" fmla="*/ 1969555 w 8963522"/>
              <a:gd name="connsiteY1" fmla="*/ 165471 h 1167589"/>
              <a:gd name="connsiteX2" fmla="*/ 3960196 w 8963522"/>
              <a:gd name="connsiteY2" fmla="*/ 1160791 h 1167589"/>
              <a:gd name="connsiteX3" fmla="*/ 5101173 w 8963522"/>
              <a:gd name="connsiteY3" fmla="*/ 626717 h 1167589"/>
              <a:gd name="connsiteX4" fmla="*/ 6573923 w 8963522"/>
              <a:gd name="connsiteY4" fmla="*/ 1096055 h 1167589"/>
              <a:gd name="connsiteX5" fmla="*/ 7898158 w 8963522"/>
              <a:gd name="connsiteY5" fmla="*/ 214023 h 1167589"/>
              <a:gd name="connsiteX6" fmla="*/ 8963522 w 8963522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56645"/>
              <a:gd name="connsiteY0" fmla="*/ 982476 h 1167589"/>
              <a:gd name="connsiteX1" fmla="*/ 2062678 w 9056645"/>
              <a:gd name="connsiteY1" fmla="*/ 165471 h 1167589"/>
              <a:gd name="connsiteX2" fmla="*/ 4053319 w 9056645"/>
              <a:gd name="connsiteY2" fmla="*/ 1160791 h 1167589"/>
              <a:gd name="connsiteX3" fmla="*/ 5194296 w 9056645"/>
              <a:gd name="connsiteY3" fmla="*/ 626717 h 1167589"/>
              <a:gd name="connsiteX4" fmla="*/ 6667046 w 9056645"/>
              <a:gd name="connsiteY4" fmla="*/ 1096055 h 1167589"/>
              <a:gd name="connsiteX5" fmla="*/ 7991281 w 9056645"/>
              <a:gd name="connsiteY5" fmla="*/ 214023 h 1167589"/>
              <a:gd name="connsiteX6" fmla="*/ 9056645 w 9056645"/>
              <a:gd name="connsiteY6" fmla="*/ 0 h 1167589"/>
              <a:gd name="connsiteX0" fmla="*/ 0 w 9010083"/>
              <a:gd name="connsiteY0" fmla="*/ 989734 h 1167589"/>
              <a:gd name="connsiteX1" fmla="*/ 2016116 w 9010083"/>
              <a:gd name="connsiteY1" fmla="*/ 165471 h 1167589"/>
              <a:gd name="connsiteX2" fmla="*/ 4006757 w 9010083"/>
              <a:gd name="connsiteY2" fmla="*/ 1160791 h 1167589"/>
              <a:gd name="connsiteX3" fmla="*/ 5147734 w 9010083"/>
              <a:gd name="connsiteY3" fmla="*/ 626717 h 1167589"/>
              <a:gd name="connsiteX4" fmla="*/ 6620484 w 9010083"/>
              <a:gd name="connsiteY4" fmla="*/ 1096055 h 1167589"/>
              <a:gd name="connsiteX5" fmla="*/ 7944719 w 9010083"/>
              <a:gd name="connsiteY5" fmla="*/ 214023 h 1167589"/>
              <a:gd name="connsiteX6" fmla="*/ 9010083 w 9010083"/>
              <a:gd name="connsiteY6" fmla="*/ 0 h 1167589"/>
              <a:gd name="connsiteX0" fmla="*/ 0 w 9031572"/>
              <a:gd name="connsiteY0" fmla="*/ 989734 h 1167589"/>
              <a:gd name="connsiteX1" fmla="*/ 2037605 w 9031572"/>
              <a:gd name="connsiteY1" fmla="*/ 165471 h 1167589"/>
              <a:gd name="connsiteX2" fmla="*/ 4028246 w 9031572"/>
              <a:gd name="connsiteY2" fmla="*/ 1160791 h 1167589"/>
              <a:gd name="connsiteX3" fmla="*/ 5169223 w 9031572"/>
              <a:gd name="connsiteY3" fmla="*/ 626717 h 1167589"/>
              <a:gd name="connsiteX4" fmla="*/ 6641973 w 9031572"/>
              <a:gd name="connsiteY4" fmla="*/ 1096055 h 1167589"/>
              <a:gd name="connsiteX5" fmla="*/ 7966208 w 9031572"/>
              <a:gd name="connsiteY5" fmla="*/ 214023 h 1167589"/>
              <a:gd name="connsiteX6" fmla="*/ 9031572 w 9031572"/>
              <a:gd name="connsiteY6" fmla="*/ 0 h 1167589"/>
              <a:gd name="connsiteX0" fmla="*/ 0 w 9042317"/>
              <a:gd name="connsiteY0" fmla="*/ 989734 h 1167589"/>
              <a:gd name="connsiteX1" fmla="*/ 2048350 w 9042317"/>
              <a:gd name="connsiteY1" fmla="*/ 165471 h 1167589"/>
              <a:gd name="connsiteX2" fmla="*/ 4038991 w 9042317"/>
              <a:gd name="connsiteY2" fmla="*/ 1160791 h 1167589"/>
              <a:gd name="connsiteX3" fmla="*/ 5179968 w 9042317"/>
              <a:gd name="connsiteY3" fmla="*/ 626717 h 1167589"/>
              <a:gd name="connsiteX4" fmla="*/ 6652718 w 9042317"/>
              <a:gd name="connsiteY4" fmla="*/ 1096055 h 1167589"/>
              <a:gd name="connsiteX5" fmla="*/ 7976953 w 9042317"/>
              <a:gd name="connsiteY5" fmla="*/ 214023 h 1167589"/>
              <a:gd name="connsiteX6" fmla="*/ 9042317 w 9042317"/>
              <a:gd name="connsiteY6" fmla="*/ 0 h 1167589"/>
              <a:gd name="connsiteX0" fmla="*/ 0 w 9042317"/>
              <a:gd name="connsiteY0" fmla="*/ 905616 h 1083471"/>
              <a:gd name="connsiteX1" fmla="*/ 2048350 w 9042317"/>
              <a:gd name="connsiteY1" fmla="*/ 81353 h 1083471"/>
              <a:gd name="connsiteX2" fmla="*/ 4038991 w 9042317"/>
              <a:gd name="connsiteY2" fmla="*/ 1076673 h 1083471"/>
              <a:gd name="connsiteX3" fmla="*/ 5179968 w 9042317"/>
              <a:gd name="connsiteY3" fmla="*/ 542599 h 1083471"/>
              <a:gd name="connsiteX4" fmla="*/ 6652718 w 9042317"/>
              <a:gd name="connsiteY4" fmla="*/ 1011937 h 1083471"/>
              <a:gd name="connsiteX5" fmla="*/ 7976953 w 9042317"/>
              <a:gd name="connsiteY5" fmla="*/ 129905 h 1083471"/>
              <a:gd name="connsiteX6" fmla="*/ 9042317 w 9042317"/>
              <a:gd name="connsiteY6" fmla="*/ 407 h 1083471"/>
              <a:gd name="connsiteX0" fmla="*/ 0 w 8996809"/>
              <a:gd name="connsiteY0" fmla="*/ 1074258 h 1252113"/>
              <a:gd name="connsiteX1" fmla="*/ 2048350 w 8996809"/>
              <a:gd name="connsiteY1" fmla="*/ 249995 h 1252113"/>
              <a:gd name="connsiteX2" fmla="*/ 4038991 w 8996809"/>
              <a:gd name="connsiteY2" fmla="*/ 1245315 h 1252113"/>
              <a:gd name="connsiteX3" fmla="*/ 5179968 w 8996809"/>
              <a:gd name="connsiteY3" fmla="*/ 711241 h 1252113"/>
              <a:gd name="connsiteX4" fmla="*/ 6652718 w 8996809"/>
              <a:gd name="connsiteY4" fmla="*/ 1180579 h 1252113"/>
              <a:gd name="connsiteX5" fmla="*/ 7976953 w 8996809"/>
              <a:gd name="connsiteY5" fmla="*/ 298547 h 1252113"/>
              <a:gd name="connsiteX6" fmla="*/ 8996809 w 8996809"/>
              <a:gd name="connsiteY6" fmla="*/ 0 h 1252113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976953 w 9049901"/>
              <a:gd name="connsiteY5" fmla="*/ 413808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30615"/>
              <a:gd name="connsiteY0" fmla="*/ 1134812 h 1312667"/>
              <a:gd name="connsiteX1" fmla="*/ 2048350 w 9030615"/>
              <a:gd name="connsiteY1" fmla="*/ 310549 h 1312667"/>
              <a:gd name="connsiteX2" fmla="*/ 4038991 w 9030615"/>
              <a:gd name="connsiteY2" fmla="*/ 1305869 h 1312667"/>
              <a:gd name="connsiteX3" fmla="*/ 5179968 w 9030615"/>
              <a:gd name="connsiteY3" fmla="*/ 771795 h 1312667"/>
              <a:gd name="connsiteX4" fmla="*/ 6652718 w 9030615"/>
              <a:gd name="connsiteY4" fmla="*/ 1241133 h 1312667"/>
              <a:gd name="connsiteX5" fmla="*/ 7749381 w 9030615"/>
              <a:gd name="connsiteY5" fmla="*/ 468517 h 1312667"/>
              <a:gd name="connsiteX6" fmla="*/ 9030615 w 9030615"/>
              <a:gd name="connsiteY6" fmla="*/ 0 h 1312667"/>
              <a:gd name="connsiteX0" fmla="*/ 0 w 9030615"/>
              <a:gd name="connsiteY0" fmla="*/ 1173889 h 1351744"/>
              <a:gd name="connsiteX1" fmla="*/ 2048350 w 9030615"/>
              <a:gd name="connsiteY1" fmla="*/ 349626 h 1351744"/>
              <a:gd name="connsiteX2" fmla="*/ 4038991 w 9030615"/>
              <a:gd name="connsiteY2" fmla="*/ 1344946 h 1351744"/>
              <a:gd name="connsiteX3" fmla="*/ 5179968 w 9030615"/>
              <a:gd name="connsiteY3" fmla="*/ 810872 h 1351744"/>
              <a:gd name="connsiteX4" fmla="*/ 6652718 w 9030615"/>
              <a:gd name="connsiteY4" fmla="*/ 1280210 h 1351744"/>
              <a:gd name="connsiteX5" fmla="*/ 7749381 w 9030615"/>
              <a:gd name="connsiteY5" fmla="*/ 507594 h 1351744"/>
              <a:gd name="connsiteX6" fmla="*/ 9030615 w 9030615"/>
              <a:gd name="connsiteY6" fmla="*/ 0 h 1351744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08"/>
              <a:gd name="connsiteX1" fmla="*/ 2048350 w 9049900"/>
              <a:gd name="connsiteY1" fmla="*/ 357442 h 1359508"/>
              <a:gd name="connsiteX2" fmla="*/ 4038991 w 9049900"/>
              <a:gd name="connsiteY2" fmla="*/ 1352762 h 1359508"/>
              <a:gd name="connsiteX3" fmla="*/ 5179968 w 9049900"/>
              <a:gd name="connsiteY3" fmla="*/ 818688 h 1359508"/>
              <a:gd name="connsiteX4" fmla="*/ 6533147 w 9049900"/>
              <a:gd name="connsiteY4" fmla="*/ 1295842 h 1359508"/>
              <a:gd name="connsiteX5" fmla="*/ 7749381 w 9049900"/>
              <a:gd name="connsiteY5" fmla="*/ 515410 h 1359508"/>
              <a:gd name="connsiteX6" fmla="*/ 9049900 w 9049900"/>
              <a:gd name="connsiteY6" fmla="*/ 0 h 1359508"/>
              <a:gd name="connsiteX0" fmla="*/ 0 w 9049900"/>
              <a:gd name="connsiteY0" fmla="*/ 1181705 h 1359430"/>
              <a:gd name="connsiteX1" fmla="*/ 2048350 w 9049900"/>
              <a:gd name="connsiteY1" fmla="*/ 357442 h 1359430"/>
              <a:gd name="connsiteX2" fmla="*/ 4038991 w 9049900"/>
              <a:gd name="connsiteY2" fmla="*/ 1352762 h 1359430"/>
              <a:gd name="connsiteX3" fmla="*/ 5179968 w 9049900"/>
              <a:gd name="connsiteY3" fmla="*/ 818688 h 1359430"/>
              <a:gd name="connsiteX4" fmla="*/ 6533147 w 9049900"/>
              <a:gd name="connsiteY4" fmla="*/ 1295842 h 1359430"/>
              <a:gd name="connsiteX5" fmla="*/ 7749381 w 9049900"/>
              <a:gd name="connsiteY5" fmla="*/ 515410 h 1359430"/>
              <a:gd name="connsiteX6" fmla="*/ 9049900 w 9049900"/>
              <a:gd name="connsiteY6" fmla="*/ 0 h 1359430"/>
              <a:gd name="connsiteX0" fmla="*/ 0 w 9049900"/>
              <a:gd name="connsiteY0" fmla="*/ 1181705 h 1351801"/>
              <a:gd name="connsiteX1" fmla="*/ 2048350 w 9049900"/>
              <a:gd name="connsiteY1" fmla="*/ 357442 h 1351801"/>
              <a:gd name="connsiteX2" fmla="*/ 3842277 w 9049900"/>
              <a:gd name="connsiteY2" fmla="*/ 1344947 h 1351801"/>
              <a:gd name="connsiteX3" fmla="*/ 5179968 w 9049900"/>
              <a:gd name="connsiteY3" fmla="*/ 818688 h 1351801"/>
              <a:gd name="connsiteX4" fmla="*/ 6533147 w 9049900"/>
              <a:gd name="connsiteY4" fmla="*/ 1295842 h 1351801"/>
              <a:gd name="connsiteX5" fmla="*/ 7749381 w 9049900"/>
              <a:gd name="connsiteY5" fmla="*/ 515410 h 1351801"/>
              <a:gd name="connsiteX6" fmla="*/ 9049900 w 9049900"/>
              <a:gd name="connsiteY6" fmla="*/ 0 h 1351801"/>
              <a:gd name="connsiteX0" fmla="*/ 0 w 9049900"/>
              <a:gd name="connsiteY0" fmla="*/ 1181705 h 1346790"/>
              <a:gd name="connsiteX1" fmla="*/ 2048350 w 9049900"/>
              <a:gd name="connsiteY1" fmla="*/ 357442 h 1346790"/>
              <a:gd name="connsiteX2" fmla="*/ 3842277 w 9049900"/>
              <a:gd name="connsiteY2" fmla="*/ 1344947 h 1346790"/>
              <a:gd name="connsiteX3" fmla="*/ 5179968 w 9049900"/>
              <a:gd name="connsiteY3" fmla="*/ 818688 h 1346790"/>
              <a:gd name="connsiteX4" fmla="*/ 6533147 w 9049900"/>
              <a:gd name="connsiteY4" fmla="*/ 1295842 h 1346790"/>
              <a:gd name="connsiteX5" fmla="*/ 7749381 w 9049900"/>
              <a:gd name="connsiteY5" fmla="*/ 515410 h 1346790"/>
              <a:gd name="connsiteX6" fmla="*/ 9049900 w 9049900"/>
              <a:gd name="connsiteY6" fmla="*/ 0 h 1346790"/>
              <a:gd name="connsiteX0" fmla="*/ 0 w 9049900"/>
              <a:gd name="connsiteY0" fmla="*/ 1181705 h 1463754"/>
              <a:gd name="connsiteX1" fmla="*/ 2048350 w 9049900"/>
              <a:gd name="connsiteY1" fmla="*/ 357442 h 1463754"/>
              <a:gd name="connsiteX2" fmla="*/ 3792134 w 9049900"/>
              <a:gd name="connsiteY2" fmla="*/ 1462177 h 1463754"/>
              <a:gd name="connsiteX3" fmla="*/ 5179968 w 9049900"/>
              <a:gd name="connsiteY3" fmla="*/ 818688 h 1463754"/>
              <a:gd name="connsiteX4" fmla="*/ 6533147 w 9049900"/>
              <a:gd name="connsiteY4" fmla="*/ 1295842 h 1463754"/>
              <a:gd name="connsiteX5" fmla="*/ 7749381 w 9049900"/>
              <a:gd name="connsiteY5" fmla="*/ 515410 h 1463754"/>
              <a:gd name="connsiteX6" fmla="*/ 9049900 w 9049900"/>
              <a:gd name="connsiteY6" fmla="*/ 0 h 1463754"/>
              <a:gd name="connsiteX0" fmla="*/ 0 w 9049900"/>
              <a:gd name="connsiteY0" fmla="*/ 1181705 h 1374073"/>
              <a:gd name="connsiteX1" fmla="*/ 2048350 w 9049900"/>
              <a:gd name="connsiteY1" fmla="*/ 357442 h 1374073"/>
              <a:gd name="connsiteX2" fmla="*/ 3603133 w 9049900"/>
              <a:gd name="connsiteY2" fmla="*/ 1372300 h 1374073"/>
              <a:gd name="connsiteX3" fmla="*/ 5179968 w 9049900"/>
              <a:gd name="connsiteY3" fmla="*/ 818688 h 1374073"/>
              <a:gd name="connsiteX4" fmla="*/ 6533147 w 9049900"/>
              <a:gd name="connsiteY4" fmla="*/ 1295842 h 1374073"/>
              <a:gd name="connsiteX5" fmla="*/ 7749381 w 9049900"/>
              <a:gd name="connsiteY5" fmla="*/ 515410 h 1374073"/>
              <a:gd name="connsiteX6" fmla="*/ 9049900 w 9049900"/>
              <a:gd name="connsiteY6" fmla="*/ 0 h 1374073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8755"/>
              <a:gd name="connsiteX1" fmla="*/ 1955777 w 9049900"/>
              <a:gd name="connsiteY1" fmla="*/ 365257 h 1378755"/>
              <a:gd name="connsiteX2" fmla="*/ 3603133 w 9049900"/>
              <a:gd name="connsiteY2" fmla="*/ 1372300 h 1378755"/>
              <a:gd name="connsiteX3" fmla="*/ 5179968 w 9049900"/>
              <a:gd name="connsiteY3" fmla="*/ 818688 h 1378755"/>
              <a:gd name="connsiteX4" fmla="*/ 6533147 w 9049900"/>
              <a:gd name="connsiteY4" fmla="*/ 1295842 h 1378755"/>
              <a:gd name="connsiteX5" fmla="*/ 7749381 w 9049900"/>
              <a:gd name="connsiteY5" fmla="*/ 515410 h 1378755"/>
              <a:gd name="connsiteX6" fmla="*/ 9049900 w 9049900"/>
              <a:gd name="connsiteY6" fmla="*/ 0 h 1378755"/>
              <a:gd name="connsiteX0" fmla="*/ 0 w 8988186"/>
              <a:gd name="connsiteY0" fmla="*/ 0 h 1553019"/>
              <a:gd name="connsiteX1" fmla="*/ 1894063 w 8988186"/>
              <a:gd name="connsiteY1" fmla="*/ 539521 h 1553019"/>
              <a:gd name="connsiteX2" fmla="*/ 3541419 w 8988186"/>
              <a:gd name="connsiteY2" fmla="*/ 1546564 h 1553019"/>
              <a:gd name="connsiteX3" fmla="*/ 5118254 w 8988186"/>
              <a:gd name="connsiteY3" fmla="*/ 992952 h 1553019"/>
              <a:gd name="connsiteX4" fmla="*/ 6471433 w 8988186"/>
              <a:gd name="connsiteY4" fmla="*/ 1470106 h 1553019"/>
              <a:gd name="connsiteX5" fmla="*/ 7687667 w 8988186"/>
              <a:gd name="connsiteY5" fmla="*/ 689674 h 1553019"/>
              <a:gd name="connsiteX6" fmla="*/ 8988186 w 8988186"/>
              <a:gd name="connsiteY6" fmla="*/ 174264 h 1553019"/>
              <a:gd name="connsiteX0" fmla="*/ 0 w 8988186"/>
              <a:gd name="connsiteY0" fmla="*/ 0 h 1455326"/>
              <a:gd name="connsiteX1" fmla="*/ 1894063 w 8988186"/>
              <a:gd name="connsiteY1" fmla="*/ 441828 h 1455326"/>
              <a:gd name="connsiteX2" fmla="*/ 3541419 w 8988186"/>
              <a:gd name="connsiteY2" fmla="*/ 1448871 h 1455326"/>
              <a:gd name="connsiteX3" fmla="*/ 5118254 w 8988186"/>
              <a:gd name="connsiteY3" fmla="*/ 895259 h 1455326"/>
              <a:gd name="connsiteX4" fmla="*/ 6471433 w 8988186"/>
              <a:gd name="connsiteY4" fmla="*/ 1372413 h 1455326"/>
              <a:gd name="connsiteX5" fmla="*/ 7687667 w 8988186"/>
              <a:gd name="connsiteY5" fmla="*/ 591981 h 1455326"/>
              <a:gd name="connsiteX6" fmla="*/ 8988186 w 8988186"/>
              <a:gd name="connsiteY6" fmla="*/ 76571 h 1455326"/>
              <a:gd name="connsiteX0" fmla="*/ 0 w 8988186"/>
              <a:gd name="connsiteY0" fmla="*/ 204 h 1455530"/>
              <a:gd name="connsiteX1" fmla="*/ 1894063 w 8988186"/>
              <a:gd name="connsiteY1" fmla="*/ 442032 h 1455530"/>
              <a:gd name="connsiteX2" fmla="*/ 3541419 w 8988186"/>
              <a:gd name="connsiteY2" fmla="*/ 1449075 h 1455530"/>
              <a:gd name="connsiteX3" fmla="*/ 5118254 w 8988186"/>
              <a:gd name="connsiteY3" fmla="*/ 895463 h 1455530"/>
              <a:gd name="connsiteX4" fmla="*/ 6471433 w 8988186"/>
              <a:gd name="connsiteY4" fmla="*/ 1372617 h 1455530"/>
              <a:gd name="connsiteX5" fmla="*/ 7687667 w 8988186"/>
              <a:gd name="connsiteY5" fmla="*/ 592185 h 1455530"/>
              <a:gd name="connsiteX6" fmla="*/ 8988186 w 8988186"/>
              <a:gd name="connsiteY6" fmla="*/ 76775 h 1455530"/>
              <a:gd name="connsiteX0" fmla="*/ 0 w 9046043"/>
              <a:gd name="connsiteY0" fmla="*/ 233 h 1424298"/>
              <a:gd name="connsiteX1" fmla="*/ 1951920 w 9046043"/>
              <a:gd name="connsiteY1" fmla="*/ 410800 h 1424298"/>
              <a:gd name="connsiteX2" fmla="*/ 3599276 w 9046043"/>
              <a:gd name="connsiteY2" fmla="*/ 1417843 h 1424298"/>
              <a:gd name="connsiteX3" fmla="*/ 5176111 w 9046043"/>
              <a:gd name="connsiteY3" fmla="*/ 864231 h 1424298"/>
              <a:gd name="connsiteX4" fmla="*/ 6529290 w 9046043"/>
              <a:gd name="connsiteY4" fmla="*/ 1341385 h 1424298"/>
              <a:gd name="connsiteX5" fmla="*/ 7745524 w 9046043"/>
              <a:gd name="connsiteY5" fmla="*/ 560953 h 1424298"/>
              <a:gd name="connsiteX6" fmla="*/ 9046043 w 9046043"/>
              <a:gd name="connsiteY6" fmla="*/ 45543 h 1424298"/>
              <a:gd name="connsiteX0" fmla="*/ 0 w 9046043"/>
              <a:gd name="connsiteY0" fmla="*/ 246 h 1412588"/>
              <a:gd name="connsiteX1" fmla="*/ 1951920 w 9046043"/>
              <a:gd name="connsiteY1" fmla="*/ 399090 h 1412588"/>
              <a:gd name="connsiteX2" fmla="*/ 3599276 w 9046043"/>
              <a:gd name="connsiteY2" fmla="*/ 1406133 h 1412588"/>
              <a:gd name="connsiteX3" fmla="*/ 5176111 w 9046043"/>
              <a:gd name="connsiteY3" fmla="*/ 852521 h 1412588"/>
              <a:gd name="connsiteX4" fmla="*/ 6529290 w 9046043"/>
              <a:gd name="connsiteY4" fmla="*/ 1329675 h 1412588"/>
              <a:gd name="connsiteX5" fmla="*/ 7745524 w 9046043"/>
              <a:gd name="connsiteY5" fmla="*/ 549243 h 1412588"/>
              <a:gd name="connsiteX6" fmla="*/ 9046043 w 9046043"/>
              <a:gd name="connsiteY6" fmla="*/ 33833 h 1412588"/>
              <a:gd name="connsiteX0" fmla="*/ 0 w 9042186"/>
              <a:gd name="connsiteY0" fmla="*/ 1582 h 1378755"/>
              <a:gd name="connsiteX1" fmla="*/ 1948063 w 9042186"/>
              <a:gd name="connsiteY1" fmla="*/ 365257 h 1378755"/>
              <a:gd name="connsiteX2" fmla="*/ 3595419 w 9042186"/>
              <a:gd name="connsiteY2" fmla="*/ 1372300 h 1378755"/>
              <a:gd name="connsiteX3" fmla="*/ 5172254 w 9042186"/>
              <a:gd name="connsiteY3" fmla="*/ 818688 h 1378755"/>
              <a:gd name="connsiteX4" fmla="*/ 6525433 w 9042186"/>
              <a:gd name="connsiteY4" fmla="*/ 1295842 h 1378755"/>
              <a:gd name="connsiteX5" fmla="*/ 7741667 w 9042186"/>
              <a:gd name="connsiteY5" fmla="*/ 515410 h 1378755"/>
              <a:gd name="connsiteX6" fmla="*/ 9042186 w 9042186"/>
              <a:gd name="connsiteY6" fmla="*/ 0 h 1378755"/>
              <a:gd name="connsiteX0" fmla="*/ 0 w 9034472"/>
              <a:gd name="connsiteY0" fmla="*/ 254 h 1404780"/>
              <a:gd name="connsiteX1" fmla="*/ 1940349 w 9034472"/>
              <a:gd name="connsiteY1" fmla="*/ 391282 h 1404780"/>
              <a:gd name="connsiteX2" fmla="*/ 3587705 w 9034472"/>
              <a:gd name="connsiteY2" fmla="*/ 1398325 h 1404780"/>
              <a:gd name="connsiteX3" fmla="*/ 5164540 w 9034472"/>
              <a:gd name="connsiteY3" fmla="*/ 844713 h 1404780"/>
              <a:gd name="connsiteX4" fmla="*/ 6517719 w 9034472"/>
              <a:gd name="connsiteY4" fmla="*/ 1321867 h 1404780"/>
              <a:gd name="connsiteX5" fmla="*/ 7733953 w 9034472"/>
              <a:gd name="connsiteY5" fmla="*/ 541435 h 1404780"/>
              <a:gd name="connsiteX6" fmla="*/ 9034472 w 9034472"/>
              <a:gd name="connsiteY6" fmla="*/ 26025 h 1404780"/>
              <a:gd name="connsiteX0" fmla="*/ 0 w 9034472"/>
              <a:gd name="connsiteY0" fmla="*/ 9398 h 1378755"/>
              <a:gd name="connsiteX1" fmla="*/ 1940349 w 9034472"/>
              <a:gd name="connsiteY1" fmla="*/ 365257 h 1378755"/>
              <a:gd name="connsiteX2" fmla="*/ 3587705 w 9034472"/>
              <a:gd name="connsiteY2" fmla="*/ 1372300 h 1378755"/>
              <a:gd name="connsiteX3" fmla="*/ 5164540 w 9034472"/>
              <a:gd name="connsiteY3" fmla="*/ 818688 h 1378755"/>
              <a:gd name="connsiteX4" fmla="*/ 6517719 w 9034472"/>
              <a:gd name="connsiteY4" fmla="*/ 1295842 h 1378755"/>
              <a:gd name="connsiteX5" fmla="*/ 7733953 w 9034472"/>
              <a:gd name="connsiteY5" fmla="*/ 515410 h 1378755"/>
              <a:gd name="connsiteX6" fmla="*/ 9034472 w 9034472"/>
              <a:gd name="connsiteY6" fmla="*/ 0 h 1378755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6043"/>
              <a:gd name="connsiteY0" fmla="*/ 275 h 1389170"/>
              <a:gd name="connsiteX1" fmla="*/ 1951920 w 9046043"/>
              <a:gd name="connsiteY1" fmla="*/ 375672 h 1389170"/>
              <a:gd name="connsiteX2" fmla="*/ 3599276 w 9046043"/>
              <a:gd name="connsiteY2" fmla="*/ 1382715 h 1389170"/>
              <a:gd name="connsiteX3" fmla="*/ 5176111 w 9046043"/>
              <a:gd name="connsiteY3" fmla="*/ 829103 h 1389170"/>
              <a:gd name="connsiteX4" fmla="*/ 6529290 w 9046043"/>
              <a:gd name="connsiteY4" fmla="*/ 1306257 h 1389170"/>
              <a:gd name="connsiteX5" fmla="*/ 7745524 w 9046043"/>
              <a:gd name="connsiteY5" fmla="*/ 525825 h 1389170"/>
              <a:gd name="connsiteX6" fmla="*/ 9046043 w 9046043"/>
              <a:gd name="connsiteY6" fmla="*/ 10415 h 1389170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2186"/>
              <a:gd name="connsiteY0" fmla="*/ 269 h 1393072"/>
              <a:gd name="connsiteX1" fmla="*/ 1948063 w 9042186"/>
              <a:gd name="connsiteY1" fmla="*/ 379574 h 1393072"/>
              <a:gd name="connsiteX2" fmla="*/ 3595419 w 9042186"/>
              <a:gd name="connsiteY2" fmla="*/ 1386617 h 1393072"/>
              <a:gd name="connsiteX3" fmla="*/ 5172254 w 9042186"/>
              <a:gd name="connsiteY3" fmla="*/ 833005 h 1393072"/>
              <a:gd name="connsiteX4" fmla="*/ 6525433 w 9042186"/>
              <a:gd name="connsiteY4" fmla="*/ 1310159 h 1393072"/>
              <a:gd name="connsiteX5" fmla="*/ 7741667 w 9042186"/>
              <a:gd name="connsiteY5" fmla="*/ 529727 h 1393072"/>
              <a:gd name="connsiteX6" fmla="*/ 9042186 w 9042186"/>
              <a:gd name="connsiteY6" fmla="*/ 14317 h 1393072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42186" h="1392803">
                <a:moveTo>
                  <a:pt x="0" y="0"/>
                </a:moveTo>
                <a:cubicBezTo>
                  <a:pt x="1009677" y="16629"/>
                  <a:pt x="1279397" y="109170"/>
                  <a:pt x="1948063" y="379305"/>
                </a:cubicBezTo>
                <a:cubicBezTo>
                  <a:pt x="2616729" y="649440"/>
                  <a:pt x="3058054" y="1310776"/>
                  <a:pt x="3595419" y="1386348"/>
                </a:cubicBezTo>
                <a:cubicBezTo>
                  <a:pt x="4132784" y="1461920"/>
                  <a:pt x="4633775" y="849387"/>
                  <a:pt x="5172254" y="832736"/>
                </a:cubicBezTo>
                <a:cubicBezTo>
                  <a:pt x="5710733" y="816085"/>
                  <a:pt x="6158434" y="1338858"/>
                  <a:pt x="6525433" y="1309890"/>
                </a:cubicBezTo>
                <a:cubicBezTo>
                  <a:pt x="6892432" y="1280922"/>
                  <a:pt x="7001896" y="998809"/>
                  <a:pt x="7374250" y="658930"/>
                </a:cubicBezTo>
                <a:cubicBezTo>
                  <a:pt x="7746604" y="319051"/>
                  <a:pt x="8076391" y="14165"/>
                  <a:pt x="9042186" y="14048"/>
                </a:cubicBezTo>
              </a:path>
            </a:pathLst>
          </a:custGeom>
          <a:noFill/>
          <a:ln w="574675" cap="flat" cmpd="sng">
            <a:gradFill flip="none" rotWithShape="1">
              <a:gsLst>
                <a:gs pos="100000">
                  <a:srgbClr val="717272"/>
                </a:gs>
                <a:gs pos="6000">
                  <a:srgbClr val="717272"/>
                </a:gs>
                <a:gs pos="39000">
                  <a:srgbClr val="45484A"/>
                </a:gs>
                <a:gs pos="73000">
                  <a:srgbClr val="45484A"/>
                </a:gs>
                <a:gs pos="56000">
                  <a:schemeClr val="tx1">
                    <a:lumMod val="50000"/>
                    <a:lumOff val="50000"/>
                  </a:schemeClr>
                </a:gs>
              </a:gsLst>
              <a:lin ang="0" scaled="1"/>
              <a:tileRect/>
            </a:gradFill>
            <a:round/>
          </a:ln>
          <a:effectLst/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16" name="Freeform 15"/>
          <p:cNvSpPr/>
          <p:nvPr/>
        </p:nvSpPr>
        <p:spPr>
          <a:xfrm>
            <a:off x="84967" y="3090528"/>
            <a:ext cx="6724839" cy="1038533"/>
          </a:xfrm>
          <a:custGeom>
            <a:avLst/>
            <a:gdLst>
              <a:gd name="connsiteX0" fmla="*/ 0 w 9233013"/>
              <a:gd name="connsiteY0" fmla="*/ 946362 h 1251933"/>
              <a:gd name="connsiteX1" fmla="*/ 2379059 w 9233013"/>
              <a:gd name="connsiteY1" fmla="*/ 274723 h 1251933"/>
              <a:gd name="connsiteX2" fmla="*/ 3957006 w 9233013"/>
              <a:gd name="connsiteY2" fmla="*/ 1245767 h 1251933"/>
              <a:gd name="connsiteX3" fmla="*/ 5097983 w 9233013"/>
              <a:gd name="connsiteY3" fmla="*/ 711693 h 1251933"/>
              <a:gd name="connsiteX4" fmla="*/ 6570733 w 9233013"/>
              <a:gd name="connsiteY4" fmla="*/ 1181031 h 1251933"/>
              <a:gd name="connsiteX5" fmla="*/ 8294337 w 9233013"/>
              <a:gd name="connsiteY5" fmla="*/ 80514 h 1251933"/>
              <a:gd name="connsiteX6" fmla="*/ 9233013 w 9233013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1933"/>
              <a:gd name="connsiteX1" fmla="*/ 2718924 w 9572878"/>
              <a:gd name="connsiteY1" fmla="*/ 274723 h 1251933"/>
              <a:gd name="connsiteX2" fmla="*/ 4296871 w 9572878"/>
              <a:gd name="connsiteY2" fmla="*/ 1245767 h 1251933"/>
              <a:gd name="connsiteX3" fmla="*/ 5437848 w 9572878"/>
              <a:gd name="connsiteY3" fmla="*/ 711693 h 1251933"/>
              <a:gd name="connsiteX4" fmla="*/ 6910598 w 9572878"/>
              <a:gd name="connsiteY4" fmla="*/ 1181031 h 1251933"/>
              <a:gd name="connsiteX5" fmla="*/ 8634202 w 9572878"/>
              <a:gd name="connsiteY5" fmla="*/ 80514 h 1251933"/>
              <a:gd name="connsiteX6" fmla="*/ 9572878 w 9572878"/>
              <a:gd name="connsiteY6" fmla="*/ 169526 h 1251933"/>
              <a:gd name="connsiteX0" fmla="*/ 0 w 9572878"/>
              <a:gd name="connsiteY0" fmla="*/ 1100110 h 1252565"/>
              <a:gd name="connsiteX1" fmla="*/ 2306230 w 9572878"/>
              <a:gd name="connsiteY1" fmla="*/ 250447 h 1252565"/>
              <a:gd name="connsiteX2" fmla="*/ 4296871 w 9572878"/>
              <a:gd name="connsiteY2" fmla="*/ 1245767 h 1252565"/>
              <a:gd name="connsiteX3" fmla="*/ 5437848 w 9572878"/>
              <a:gd name="connsiteY3" fmla="*/ 711693 h 1252565"/>
              <a:gd name="connsiteX4" fmla="*/ 6910598 w 9572878"/>
              <a:gd name="connsiteY4" fmla="*/ 1181031 h 1252565"/>
              <a:gd name="connsiteX5" fmla="*/ 8634202 w 9572878"/>
              <a:gd name="connsiteY5" fmla="*/ 80514 h 1252565"/>
              <a:gd name="connsiteX6" fmla="*/ 9572878 w 9572878"/>
              <a:gd name="connsiteY6" fmla="*/ 169526 h 1252565"/>
              <a:gd name="connsiteX0" fmla="*/ 0 w 9325269"/>
              <a:gd name="connsiteY0" fmla="*/ 1133551 h 1286006"/>
              <a:gd name="connsiteX1" fmla="*/ 2306230 w 9325269"/>
              <a:gd name="connsiteY1" fmla="*/ 283888 h 1286006"/>
              <a:gd name="connsiteX2" fmla="*/ 4296871 w 9325269"/>
              <a:gd name="connsiteY2" fmla="*/ 1279208 h 1286006"/>
              <a:gd name="connsiteX3" fmla="*/ 5437848 w 9325269"/>
              <a:gd name="connsiteY3" fmla="*/ 745134 h 1286006"/>
              <a:gd name="connsiteX4" fmla="*/ 6910598 w 9325269"/>
              <a:gd name="connsiteY4" fmla="*/ 1214472 h 1286006"/>
              <a:gd name="connsiteX5" fmla="*/ 8634202 w 9325269"/>
              <a:gd name="connsiteY5" fmla="*/ 113955 h 1286006"/>
              <a:gd name="connsiteX6" fmla="*/ 9325269 w 9325269"/>
              <a:gd name="connsiteY6" fmla="*/ 122046 h 1286006"/>
              <a:gd name="connsiteX0" fmla="*/ 0 w 9325269"/>
              <a:gd name="connsiteY0" fmla="*/ 1096641 h 1249096"/>
              <a:gd name="connsiteX1" fmla="*/ 2306230 w 9325269"/>
              <a:gd name="connsiteY1" fmla="*/ 246978 h 1249096"/>
              <a:gd name="connsiteX2" fmla="*/ 4296871 w 9325269"/>
              <a:gd name="connsiteY2" fmla="*/ 1242298 h 1249096"/>
              <a:gd name="connsiteX3" fmla="*/ 5437848 w 9325269"/>
              <a:gd name="connsiteY3" fmla="*/ 708224 h 1249096"/>
              <a:gd name="connsiteX4" fmla="*/ 6910598 w 9325269"/>
              <a:gd name="connsiteY4" fmla="*/ 1177562 h 1249096"/>
              <a:gd name="connsiteX5" fmla="*/ 8634202 w 9325269"/>
              <a:gd name="connsiteY5" fmla="*/ 77045 h 1249096"/>
              <a:gd name="connsiteX6" fmla="*/ 9325269 w 9325269"/>
              <a:gd name="connsiteY6" fmla="*/ 85136 h 1249096"/>
              <a:gd name="connsiteX0" fmla="*/ 0 w 9325269"/>
              <a:gd name="connsiteY0" fmla="*/ 1011505 h 1163960"/>
              <a:gd name="connsiteX1" fmla="*/ 2306230 w 9325269"/>
              <a:gd name="connsiteY1" fmla="*/ 161842 h 1163960"/>
              <a:gd name="connsiteX2" fmla="*/ 4296871 w 9325269"/>
              <a:gd name="connsiteY2" fmla="*/ 1157162 h 1163960"/>
              <a:gd name="connsiteX3" fmla="*/ 5437848 w 9325269"/>
              <a:gd name="connsiteY3" fmla="*/ 623088 h 1163960"/>
              <a:gd name="connsiteX4" fmla="*/ 6910598 w 9325269"/>
              <a:gd name="connsiteY4" fmla="*/ 1092426 h 1163960"/>
              <a:gd name="connsiteX5" fmla="*/ 8234833 w 9325269"/>
              <a:gd name="connsiteY5" fmla="*/ 210394 h 1163960"/>
              <a:gd name="connsiteX6" fmla="*/ 9325269 w 9325269"/>
              <a:gd name="connsiteY6" fmla="*/ 0 h 1163960"/>
              <a:gd name="connsiteX0" fmla="*/ 0 w 9325269"/>
              <a:gd name="connsiteY0" fmla="*/ 1038815 h 1191270"/>
              <a:gd name="connsiteX1" fmla="*/ 2306230 w 9325269"/>
              <a:gd name="connsiteY1" fmla="*/ 189152 h 1191270"/>
              <a:gd name="connsiteX2" fmla="*/ 4296871 w 9325269"/>
              <a:gd name="connsiteY2" fmla="*/ 1184472 h 1191270"/>
              <a:gd name="connsiteX3" fmla="*/ 5437848 w 9325269"/>
              <a:gd name="connsiteY3" fmla="*/ 650398 h 1191270"/>
              <a:gd name="connsiteX4" fmla="*/ 6910598 w 9325269"/>
              <a:gd name="connsiteY4" fmla="*/ 1119736 h 1191270"/>
              <a:gd name="connsiteX5" fmla="*/ 8234833 w 9325269"/>
              <a:gd name="connsiteY5" fmla="*/ 237704 h 1191270"/>
              <a:gd name="connsiteX6" fmla="*/ 9325269 w 9325269"/>
              <a:gd name="connsiteY6" fmla="*/ 27310 h 1191270"/>
              <a:gd name="connsiteX0" fmla="*/ 0 w 9325269"/>
              <a:gd name="connsiteY0" fmla="*/ 1042085 h 1194540"/>
              <a:gd name="connsiteX1" fmla="*/ 2306230 w 9325269"/>
              <a:gd name="connsiteY1" fmla="*/ 192422 h 1194540"/>
              <a:gd name="connsiteX2" fmla="*/ 4296871 w 9325269"/>
              <a:gd name="connsiteY2" fmla="*/ 1187742 h 1194540"/>
              <a:gd name="connsiteX3" fmla="*/ 5437848 w 9325269"/>
              <a:gd name="connsiteY3" fmla="*/ 653668 h 1194540"/>
              <a:gd name="connsiteX4" fmla="*/ 6910598 w 9325269"/>
              <a:gd name="connsiteY4" fmla="*/ 1123006 h 1194540"/>
              <a:gd name="connsiteX5" fmla="*/ 8234833 w 9325269"/>
              <a:gd name="connsiteY5" fmla="*/ 240974 h 1194540"/>
              <a:gd name="connsiteX6" fmla="*/ 9325269 w 9325269"/>
              <a:gd name="connsiteY6" fmla="*/ 30580 h 119454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3779"/>
              <a:gd name="connsiteY0" fmla="*/ 1011505 h 1163960"/>
              <a:gd name="connsiteX1" fmla="*/ 2306230 w 9303779"/>
              <a:gd name="connsiteY1" fmla="*/ 161842 h 1163960"/>
              <a:gd name="connsiteX2" fmla="*/ 4296871 w 9303779"/>
              <a:gd name="connsiteY2" fmla="*/ 1157162 h 1163960"/>
              <a:gd name="connsiteX3" fmla="*/ 5437848 w 9303779"/>
              <a:gd name="connsiteY3" fmla="*/ 623088 h 1163960"/>
              <a:gd name="connsiteX4" fmla="*/ 6910598 w 9303779"/>
              <a:gd name="connsiteY4" fmla="*/ 1092426 h 1163960"/>
              <a:gd name="connsiteX5" fmla="*/ 8234833 w 9303779"/>
              <a:gd name="connsiteY5" fmla="*/ 210394 h 1163960"/>
              <a:gd name="connsiteX6" fmla="*/ 9303779 w 9303779"/>
              <a:gd name="connsiteY6" fmla="*/ 0 h 1163960"/>
              <a:gd name="connsiteX0" fmla="*/ 0 w 9289452"/>
              <a:gd name="connsiteY0" fmla="*/ 1011505 h 1163960"/>
              <a:gd name="connsiteX1" fmla="*/ 2306230 w 9289452"/>
              <a:gd name="connsiteY1" fmla="*/ 161842 h 1163960"/>
              <a:gd name="connsiteX2" fmla="*/ 4296871 w 9289452"/>
              <a:gd name="connsiteY2" fmla="*/ 1157162 h 1163960"/>
              <a:gd name="connsiteX3" fmla="*/ 5437848 w 9289452"/>
              <a:gd name="connsiteY3" fmla="*/ 623088 h 1163960"/>
              <a:gd name="connsiteX4" fmla="*/ 6910598 w 9289452"/>
              <a:gd name="connsiteY4" fmla="*/ 1092426 h 1163960"/>
              <a:gd name="connsiteX5" fmla="*/ 8234833 w 9289452"/>
              <a:gd name="connsiteY5" fmla="*/ 210394 h 1163960"/>
              <a:gd name="connsiteX6" fmla="*/ 9289452 w 9289452"/>
              <a:gd name="connsiteY6" fmla="*/ 0 h 1163960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9300197"/>
              <a:gd name="connsiteY0" fmla="*/ 1015134 h 1167589"/>
              <a:gd name="connsiteX1" fmla="*/ 2306230 w 9300197"/>
              <a:gd name="connsiteY1" fmla="*/ 165471 h 1167589"/>
              <a:gd name="connsiteX2" fmla="*/ 4296871 w 9300197"/>
              <a:gd name="connsiteY2" fmla="*/ 1160791 h 1167589"/>
              <a:gd name="connsiteX3" fmla="*/ 5437848 w 9300197"/>
              <a:gd name="connsiteY3" fmla="*/ 626717 h 1167589"/>
              <a:gd name="connsiteX4" fmla="*/ 6910598 w 9300197"/>
              <a:gd name="connsiteY4" fmla="*/ 1096055 h 1167589"/>
              <a:gd name="connsiteX5" fmla="*/ 8234833 w 9300197"/>
              <a:gd name="connsiteY5" fmla="*/ 214023 h 1167589"/>
              <a:gd name="connsiteX6" fmla="*/ 9300197 w 9300197"/>
              <a:gd name="connsiteY6" fmla="*/ 0 h 1167589"/>
              <a:gd name="connsiteX0" fmla="*/ 0 w 8963522"/>
              <a:gd name="connsiteY0" fmla="*/ 1004248 h 1167589"/>
              <a:gd name="connsiteX1" fmla="*/ 1969555 w 8963522"/>
              <a:gd name="connsiteY1" fmla="*/ 165471 h 1167589"/>
              <a:gd name="connsiteX2" fmla="*/ 3960196 w 8963522"/>
              <a:gd name="connsiteY2" fmla="*/ 1160791 h 1167589"/>
              <a:gd name="connsiteX3" fmla="*/ 5101173 w 8963522"/>
              <a:gd name="connsiteY3" fmla="*/ 626717 h 1167589"/>
              <a:gd name="connsiteX4" fmla="*/ 6573923 w 8963522"/>
              <a:gd name="connsiteY4" fmla="*/ 1096055 h 1167589"/>
              <a:gd name="connsiteX5" fmla="*/ 7898158 w 8963522"/>
              <a:gd name="connsiteY5" fmla="*/ 214023 h 1167589"/>
              <a:gd name="connsiteX6" fmla="*/ 8963522 w 8963522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20828"/>
              <a:gd name="connsiteY0" fmla="*/ 989734 h 1167589"/>
              <a:gd name="connsiteX1" fmla="*/ 2026861 w 9020828"/>
              <a:gd name="connsiteY1" fmla="*/ 165471 h 1167589"/>
              <a:gd name="connsiteX2" fmla="*/ 4017502 w 9020828"/>
              <a:gd name="connsiteY2" fmla="*/ 1160791 h 1167589"/>
              <a:gd name="connsiteX3" fmla="*/ 5158479 w 9020828"/>
              <a:gd name="connsiteY3" fmla="*/ 626717 h 1167589"/>
              <a:gd name="connsiteX4" fmla="*/ 6631229 w 9020828"/>
              <a:gd name="connsiteY4" fmla="*/ 1096055 h 1167589"/>
              <a:gd name="connsiteX5" fmla="*/ 7955464 w 9020828"/>
              <a:gd name="connsiteY5" fmla="*/ 214023 h 1167589"/>
              <a:gd name="connsiteX6" fmla="*/ 9020828 w 9020828"/>
              <a:gd name="connsiteY6" fmla="*/ 0 h 1167589"/>
              <a:gd name="connsiteX0" fmla="*/ 0 w 9056645"/>
              <a:gd name="connsiteY0" fmla="*/ 982476 h 1167589"/>
              <a:gd name="connsiteX1" fmla="*/ 2062678 w 9056645"/>
              <a:gd name="connsiteY1" fmla="*/ 165471 h 1167589"/>
              <a:gd name="connsiteX2" fmla="*/ 4053319 w 9056645"/>
              <a:gd name="connsiteY2" fmla="*/ 1160791 h 1167589"/>
              <a:gd name="connsiteX3" fmla="*/ 5194296 w 9056645"/>
              <a:gd name="connsiteY3" fmla="*/ 626717 h 1167589"/>
              <a:gd name="connsiteX4" fmla="*/ 6667046 w 9056645"/>
              <a:gd name="connsiteY4" fmla="*/ 1096055 h 1167589"/>
              <a:gd name="connsiteX5" fmla="*/ 7991281 w 9056645"/>
              <a:gd name="connsiteY5" fmla="*/ 214023 h 1167589"/>
              <a:gd name="connsiteX6" fmla="*/ 9056645 w 9056645"/>
              <a:gd name="connsiteY6" fmla="*/ 0 h 1167589"/>
              <a:gd name="connsiteX0" fmla="*/ 0 w 9010083"/>
              <a:gd name="connsiteY0" fmla="*/ 989734 h 1167589"/>
              <a:gd name="connsiteX1" fmla="*/ 2016116 w 9010083"/>
              <a:gd name="connsiteY1" fmla="*/ 165471 h 1167589"/>
              <a:gd name="connsiteX2" fmla="*/ 4006757 w 9010083"/>
              <a:gd name="connsiteY2" fmla="*/ 1160791 h 1167589"/>
              <a:gd name="connsiteX3" fmla="*/ 5147734 w 9010083"/>
              <a:gd name="connsiteY3" fmla="*/ 626717 h 1167589"/>
              <a:gd name="connsiteX4" fmla="*/ 6620484 w 9010083"/>
              <a:gd name="connsiteY4" fmla="*/ 1096055 h 1167589"/>
              <a:gd name="connsiteX5" fmla="*/ 7944719 w 9010083"/>
              <a:gd name="connsiteY5" fmla="*/ 214023 h 1167589"/>
              <a:gd name="connsiteX6" fmla="*/ 9010083 w 9010083"/>
              <a:gd name="connsiteY6" fmla="*/ 0 h 1167589"/>
              <a:gd name="connsiteX0" fmla="*/ 0 w 9031572"/>
              <a:gd name="connsiteY0" fmla="*/ 989734 h 1167589"/>
              <a:gd name="connsiteX1" fmla="*/ 2037605 w 9031572"/>
              <a:gd name="connsiteY1" fmla="*/ 165471 h 1167589"/>
              <a:gd name="connsiteX2" fmla="*/ 4028246 w 9031572"/>
              <a:gd name="connsiteY2" fmla="*/ 1160791 h 1167589"/>
              <a:gd name="connsiteX3" fmla="*/ 5169223 w 9031572"/>
              <a:gd name="connsiteY3" fmla="*/ 626717 h 1167589"/>
              <a:gd name="connsiteX4" fmla="*/ 6641973 w 9031572"/>
              <a:gd name="connsiteY4" fmla="*/ 1096055 h 1167589"/>
              <a:gd name="connsiteX5" fmla="*/ 7966208 w 9031572"/>
              <a:gd name="connsiteY5" fmla="*/ 214023 h 1167589"/>
              <a:gd name="connsiteX6" fmla="*/ 9031572 w 9031572"/>
              <a:gd name="connsiteY6" fmla="*/ 0 h 1167589"/>
              <a:gd name="connsiteX0" fmla="*/ 0 w 9042317"/>
              <a:gd name="connsiteY0" fmla="*/ 989734 h 1167589"/>
              <a:gd name="connsiteX1" fmla="*/ 2048350 w 9042317"/>
              <a:gd name="connsiteY1" fmla="*/ 165471 h 1167589"/>
              <a:gd name="connsiteX2" fmla="*/ 4038991 w 9042317"/>
              <a:gd name="connsiteY2" fmla="*/ 1160791 h 1167589"/>
              <a:gd name="connsiteX3" fmla="*/ 5179968 w 9042317"/>
              <a:gd name="connsiteY3" fmla="*/ 626717 h 1167589"/>
              <a:gd name="connsiteX4" fmla="*/ 6652718 w 9042317"/>
              <a:gd name="connsiteY4" fmla="*/ 1096055 h 1167589"/>
              <a:gd name="connsiteX5" fmla="*/ 7976953 w 9042317"/>
              <a:gd name="connsiteY5" fmla="*/ 214023 h 1167589"/>
              <a:gd name="connsiteX6" fmla="*/ 9042317 w 9042317"/>
              <a:gd name="connsiteY6" fmla="*/ 0 h 1167589"/>
              <a:gd name="connsiteX0" fmla="*/ 0 w 9042317"/>
              <a:gd name="connsiteY0" fmla="*/ 905616 h 1083471"/>
              <a:gd name="connsiteX1" fmla="*/ 2048350 w 9042317"/>
              <a:gd name="connsiteY1" fmla="*/ 81353 h 1083471"/>
              <a:gd name="connsiteX2" fmla="*/ 4038991 w 9042317"/>
              <a:gd name="connsiteY2" fmla="*/ 1076673 h 1083471"/>
              <a:gd name="connsiteX3" fmla="*/ 5179968 w 9042317"/>
              <a:gd name="connsiteY3" fmla="*/ 542599 h 1083471"/>
              <a:gd name="connsiteX4" fmla="*/ 6652718 w 9042317"/>
              <a:gd name="connsiteY4" fmla="*/ 1011937 h 1083471"/>
              <a:gd name="connsiteX5" fmla="*/ 7976953 w 9042317"/>
              <a:gd name="connsiteY5" fmla="*/ 129905 h 1083471"/>
              <a:gd name="connsiteX6" fmla="*/ 9042317 w 9042317"/>
              <a:gd name="connsiteY6" fmla="*/ 407 h 1083471"/>
              <a:gd name="connsiteX0" fmla="*/ 0 w 8996809"/>
              <a:gd name="connsiteY0" fmla="*/ 1074258 h 1252113"/>
              <a:gd name="connsiteX1" fmla="*/ 2048350 w 8996809"/>
              <a:gd name="connsiteY1" fmla="*/ 249995 h 1252113"/>
              <a:gd name="connsiteX2" fmla="*/ 4038991 w 8996809"/>
              <a:gd name="connsiteY2" fmla="*/ 1245315 h 1252113"/>
              <a:gd name="connsiteX3" fmla="*/ 5179968 w 8996809"/>
              <a:gd name="connsiteY3" fmla="*/ 711241 h 1252113"/>
              <a:gd name="connsiteX4" fmla="*/ 6652718 w 8996809"/>
              <a:gd name="connsiteY4" fmla="*/ 1180579 h 1252113"/>
              <a:gd name="connsiteX5" fmla="*/ 7976953 w 8996809"/>
              <a:gd name="connsiteY5" fmla="*/ 298547 h 1252113"/>
              <a:gd name="connsiteX6" fmla="*/ 8996809 w 8996809"/>
              <a:gd name="connsiteY6" fmla="*/ 0 h 1252113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976953 w 9049901"/>
              <a:gd name="connsiteY5" fmla="*/ 413808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49901"/>
              <a:gd name="connsiteY0" fmla="*/ 1189519 h 1367374"/>
              <a:gd name="connsiteX1" fmla="*/ 2048350 w 9049901"/>
              <a:gd name="connsiteY1" fmla="*/ 365256 h 1367374"/>
              <a:gd name="connsiteX2" fmla="*/ 4038991 w 9049901"/>
              <a:gd name="connsiteY2" fmla="*/ 1360576 h 1367374"/>
              <a:gd name="connsiteX3" fmla="*/ 5179968 w 9049901"/>
              <a:gd name="connsiteY3" fmla="*/ 826502 h 1367374"/>
              <a:gd name="connsiteX4" fmla="*/ 6652718 w 9049901"/>
              <a:gd name="connsiteY4" fmla="*/ 1295840 h 1367374"/>
              <a:gd name="connsiteX5" fmla="*/ 7749381 w 9049901"/>
              <a:gd name="connsiteY5" fmla="*/ 523224 h 1367374"/>
              <a:gd name="connsiteX6" fmla="*/ 9049901 w 9049901"/>
              <a:gd name="connsiteY6" fmla="*/ 0 h 1367374"/>
              <a:gd name="connsiteX0" fmla="*/ 0 w 9030615"/>
              <a:gd name="connsiteY0" fmla="*/ 1134812 h 1312667"/>
              <a:gd name="connsiteX1" fmla="*/ 2048350 w 9030615"/>
              <a:gd name="connsiteY1" fmla="*/ 310549 h 1312667"/>
              <a:gd name="connsiteX2" fmla="*/ 4038991 w 9030615"/>
              <a:gd name="connsiteY2" fmla="*/ 1305869 h 1312667"/>
              <a:gd name="connsiteX3" fmla="*/ 5179968 w 9030615"/>
              <a:gd name="connsiteY3" fmla="*/ 771795 h 1312667"/>
              <a:gd name="connsiteX4" fmla="*/ 6652718 w 9030615"/>
              <a:gd name="connsiteY4" fmla="*/ 1241133 h 1312667"/>
              <a:gd name="connsiteX5" fmla="*/ 7749381 w 9030615"/>
              <a:gd name="connsiteY5" fmla="*/ 468517 h 1312667"/>
              <a:gd name="connsiteX6" fmla="*/ 9030615 w 9030615"/>
              <a:gd name="connsiteY6" fmla="*/ 0 h 1312667"/>
              <a:gd name="connsiteX0" fmla="*/ 0 w 9030615"/>
              <a:gd name="connsiteY0" fmla="*/ 1173889 h 1351744"/>
              <a:gd name="connsiteX1" fmla="*/ 2048350 w 9030615"/>
              <a:gd name="connsiteY1" fmla="*/ 349626 h 1351744"/>
              <a:gd name="connsiteX2" fmla="*/ 4038991 w 9030615"/>
              <a:gd name="connsiteY2" fmla="*/ 1344946 h 1351744"/>
              <a:gd name="connsiteX3" fmla="*/ 5179968 w 9030615"/>
              <a:gd name="connsiteY3" fmla="*/ 810872 h 1351744"/>
              <a:gd name="connsiteX4" fmla="*/ 6652718 w 9030615"/>
              <a:gd name="connsiteY4" fmla="*/ 1280210 h 1351744"/>
              <a:gd name="connsiteX5" fmla="*/ 7749381 w 9030615"/>
              <a:gd name="connsiteY5" fmla="*/ 507594 h 1351744"/>
              <a:gd name="connsiteX6" fmla="*/ 9030615 w 9030615"/>
              <a:gd name="connsiteY6" fmla="*/ 0 h 1351744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60"/>
              <a:gd name="connsiteX1" fmla="*/ 2048350 w 9049900"/>
              <a:gd name="connsiteY1" fmla="*/ 357442 h 1359560"/>
              <a:gd name="connsiteX2" fmla="*/ 4038991 w 9049900"/>
              <a:gd name="connsiteY2" fmla="*/ 1352762 h 1359560"/>
              <a:gd name="connsiteX3" fmla="*/ 5179968 w 9049900"/>
              <a:gd name="connsiteY3" fmla="*/ 818688 h 1359560"/>
              <a:gd name="connsiteX4" fmla="*/ 6652718 w 9049900"/>
              <a:gd name="connsiteY4" fmla="*/ 1288026 h 1359560"/>
              <a:gd name="connsiteX5" fmla="*/ 7749381 w 9049900"/>
              <a:gd name="connsiteY5" fmla="*/ 515410 h 1359560"/>
              <a:gd name="connsiteX6" fmla="*/ 9049900 w 9049900"/>
              <a:gd name="connsiteY6" fmla="*/ 0 h 1359560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47"/>
              <a:gd name="connsiteX1" fmla="*/ 2048350 w 9049900"/>
              <a:gd name="connsiteY1" fmla="*/ 357442 h 1359547"/>
              <a:gd name="connsiteX2" fmla="*/ 4038991 w 9049900"/>
              <a:gd name="connsiteY2" fmla="*/ 1352762 h 1359547"/>
              <a:gd name="connsiteX3" fmla="*/ 5179968 w 9049900"/>
              <a:gd name="connsiteY3" fmla="*/ 818688 h 1359547"/>
              <a:gd name="connsiteX4" fmla="*/ 6533147 w 9049900"/>
              <a:gd name="connsiteY4" fmla="*/ 1295842 h 1359547"/>
              <a:gd name="connsiteX5" fmla="*/ 7749381 w 9049900"/>
              <a:gd name="connsiteY5" fmla="*/ 515410 h 1359547"/>
              <a:gd name="connsiteX6" fmla="*/ 9049900 w 9049900"/>
              <a:gd name="connsiteY6" fmla="*/ 0 h 1359547"/>
              <a:gd name="connsiteX0" fmla="*/ 0 w 9049900"/>
              <a:gd name="connsiteY0" fmla="*/ 1181705 h 1359508"/>
              <a:gd name="connsiteX1" fmla="*/ 2048350 w 9049900"/>
              <a:gd name="connsiteY1" fmla="*/ 357442 h 1359508"/>
              <a:gd name="connsiteX2" fmla="*/ 4038991 w 9049900"/>
              <a:gd name="connsiteY2" fmla="*/ 1352762 h 1359508"/>
              <a:gd name="connsiteX3" fmla="*/ 5179968 w 9049900"/>
              <a:gd name="connsiteY3" fmla="*/ 818688 h 1359508"/>
              <a:gd name="connsiteX4" fmla="*/ 6533147 w 9049900"/>
              <a:gd name="connsiteY4" fmla="*/ 1295842 h 1359508"/>
              <a:gd name="connsiteX5" fmla="*/ 7749381 w 9049900"/>
              <a:gd name="connsiteY5" fmla="*/ 515410 h 1359508"/>
              <a:gd name="connsiteX6" fmla="*/ 9049900 w 9049900"/>
              <a:gd name="connsiteY6" fmla="*/ 0 h 1359508"/>
              <a:gd name="connsiteX0" fmla="*/ 0 w 9049900"/>
              <a:gd name="connsiteY0" fmla="*/ 1181705 h 1359430"/>
              <a:gd name="connsiteX1" fmla="*/ 2048350 w 9049900"/>
              <a:gd name="connsiteY1" fmla="*/ 357442 h 1359430"/>
              <a:gd name="connsiteX2" fmla="*/ 4038991 w 9049900"/>
              <a:gd name="connsiteY2" fmla="*/ 1352762 h 1359430"/>
              <a:gd name="connsiteX3" fmla="*/ 5179968 w 9049900"/>
              <a:gd name="connsiteY3" fmla="*/ 818688 h 1359430"/>
              <a:gd name="connsiteX4" fmla="*/ 6533147 w 9049900"/>
              <a:gd name="connsiteY4" fmla="*/ 1295842 h 1359430"/>
              <a:gd name="connsiteX5" fmla="*/ 7749381 w 9049900"/>
              <a:gd name="connsiteY5" fmla="*/ 515410 h 1359430"/>
              <a:gd name="connsiteX6" fmla="*/ 9049900 w 9049900"/>
              <a:gd name="connsiteY6" fmla="*/ 0 h 1359430"/>
              <a:gd name="connsiteX0" fmla="*/ 0 w 9049900"/>
              <a:gd name="connsiteY0" fmla="*/ 1181705 h 1351801"/>
              <a:gd name="connsiteX1" fmla="*/ 2048350 w 9049900"/>
              <a:gd name="connsiteY1" fmla="*/ 357442 h 1351801"/>
              <a:gd name="connsiteX2" fmla="*/ 3842277 w 9049900"/>
              <a:gd name="connsiteY2" fmla="*/ 1344947 h 1351801"/>
              <a:gd name="connsiteX3" fmla="*/ 5179968 w 9049900"/>
              <a:gd name="connsiteY3" fmla="*/ 818688 h 1351801"/>
              <a:gd name="connsiteX4" fmla="*/ 6533147 w 9049900"/>
              <a:gd name="connsiteY4" fmla="*/ 1295842 h 1351801"/>
              <a:gd name="connsiteX5" fmla="*/ 7749381 w 9049900"/>
              <a:gd name="connsiteY5" fmla="*/ 515410 h 1351801"/>
              <a:gd name="connsiteX6" fmla="*/ 9049900 w 9049900"/>
              <a:gd name="connsiteY6" fmla="*/ 0 h 1351801"/>
              <a:gd name="connsiteX0" fmla="*/ 0 w 9049900"/>
              <a:gd name="connsiteY0" fmla="*/ 1181705 h 1346790"/>
              <a:gd name="connsiteX1" fmla="*/ 2048350 w 9049900"/>
              <a:gd name="connsiteY1" fmla="*/ 357442 h 1346790"/>
              <a:gd name="connsiteX2" fmla="*/ 3842277 w 9049900"/>
              <a:gd name="connsiteY2" fmla="*/ 1344947 h 1346790"/>
              <a:gd name="connsiteX3" fmla="*/ 5179968 w 9049900"/>
              <a:gd name="connsiteY3" fmla="*/ 818688 h 1346790"/>
              <a:gd name="connsiteX4" fmla="*/ 6533147 w 9049900"/>
              <a:gd name="connsiteY4" fmla="*/ 1295842 h 1346790"/>
              <a:gd name="connsiteX5" fmla="*/ 7749381 w 9049900"/>
              <a:gd name="connsiteY5" fmla="*/ 515410 h 1346790"/>
              <a:gd name="connsiteX6" fmla="*/ 9049900 w 9049900"/>
              <a:gd name="connsiteY6" fmla="*/ 0 h 1346790"/>
              <a:gd name="connsiteX0" fmla="*/ 0 w 9049900"/>
              <a:gd name="connsiteY0" fmla="*/ 1181705 h 1463754"/>
              <a:gd name="connsiteX1" fmla="*/ 2048350 w 9049900"/>
              <a:gd name="connsiteY1" fmla="*/ 357442 h 1463754"/>
              <a:gd name="connsiteX2" fmla="*/ 3792134 w 9049900"/>
              <a:gd name="connsiteY2" fmla="*/ 1462177 h 1463754"/>
              <a:gd name="connsiteX3" fmla="*/ 5179968 w 9049900"/>
              <a:gd name="connsiteY3" fmla="*/ 818688 h 1463754"/>
              <a:gd name="connsiteX4" fmla="*/ 6533147 w 9049900"/>
              <a:gd name="connsiteY4" fmla="*/ 1295842 h 1463754"/>
              <a:gd name="connsiteX5" fmla="*/ 7749381 w 9049900"/>
              <a:gd name="connsiteY5" fmla="*/ 515410 h 1463754"/>
              <a:gd name="connsiteX6" fmla="*/ 9049900 w 9049900"/>
              <a:gd name="connsiteY6" fmla="*/ 0 h 1463754"/>
              <a:gd name="connsiteX0" fmla="*/ 0 w 9049900"/>
              <a:gd name="connsiteY0" fmla="*/ 1181705 h 1374073"/>
              <a:gd name="connsiteX1" fmla="*/ 2048350 w 9049900"/>
              <a:gd name="connsiteY1" fmla="*/ 357442 h 1374073"/>
              <a:gd name="connsiteX2" fmla="*/ 3603133 w 9049900"/>
              <a:gd name="connsiteY2" fmla="*/ 1372300 h 1374073"/>
              <a:gd name="connsiteX3" fmla="*/ 5179968 w 9049900"/>
              <a:gd name="connsiteY3" fmla="*/ 818688 h 1374073"/>
              <a:gd name="connsiteX4" fmla="*/ 6533147 w 9049900"/>
              <a:gd name="connsiteY4" fmla="*/ 1295842 h 1374073"/>
              <a:gd name="connsiteX5" fmla="*/ 7749381 w 9049900"/>
              <a:gd name="connsiteY5" fmla="*/ 515410 h 1374073"/>
              <a:gd name="connsiteX6" fmla="*/ 9049900 w 9049900"/>
              <a:gd name="connsiteY6" fmla="*/ 0 h 1374073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4085"/>
              <a:gd name="connsiteX1" fmla="*/ 2048350 w 9049900"/>
              <a:gd name="connsiteY1" fmla="*/ 357442 h 1374085"/>
              <a:gd name="connsiteX2" fmla="*/ 3603133 w 9049900"/>
              <a:gd name="connsiteY2" fmla="*/ 1372300 h 1374085"/>
              <a:gd name="connsiteX3" fmla="*/ 5179968 w 9049900"/>
              <a:gd name="connsiteY3" fmla="*/ 818688 h 1374085"/>
              <a:gd name="connsiteX4" fmla="*/ 6533147 w 9049900"/>
              <a:gd name="connsiteY4" fmla="*/ 1295842 h 1374085"/>
              <a:gd name="connsiteX5" fmla="*/ 7749381 w 9049900"/>
              <a:gd name="connsiteY5" fmla="*/ 515410 h 1374085"/>
              <a:gd name="connsiteX6" fmla="*/ 9049900 w 9049900"/>
              <a:gd name="connsiteY6" fmla="*/ 0 h 1374085"/>
              <a:gd name="connsiteX0" fmla="*/ 0 w 9049900"/>
              <a:gd name="connsiteY0" fmla="*/ 1181705 h 1378755"/>
              <a:gd name="connsiteX1" fmla="*/ 1955777 w 9049900"/>
              <a:gd name="connsiteY1" fmla="*/ 365257 h 1378755"/>
              <a:gd name="connsiteX2" fmla="*/ 3603133 w 9049900"/>
              <a:gd name="connsiteY2" fmla="*/ 1372300 h 1378755"/>
              <a:gd name="connsiteX3" fmla="*/ 5179968 w 9049900"/>
              <a:gd name="connsiteY3" fmla="*/ 818688 h 1378755"/>
              <a:gd name="connsiteX4" fmla="*/ 6533147 w 9049900"/>
              <a:gd name="connsiteY4" fmla="*/ 1295842 h 1378755"/>
              <a:gd name="connsiteX5" fmla="*/ 7749381 w 9049900"/>
              <a:gd name="connsiteY5" fmla="*/ 515410 h 1378755"/>
              <a:gd name="connsiteX6" fmla="*/ 9049900 w 9049900"/>
              <a:gd name="connsiteY6" fmla="*/ 0 h 1378755"/>
              <a:gd name="connsiteX0" fmla="*/ 0 w 8988186"/>
              <a:gd name="connsiteY0" fmla="*/ 0 h 1553019"/>
              <a:gd name="connsiteX1" fmla="*/ 1894063 w 8988186"/>
              <a:gd name="connsiteY1" fmla="*/ 539521 h 1553019"/>
              <a:gd name="connsiteX2" fmla="*/ 3541419 w 8988186"/>
              <a:gd name="connsiteY2" fmla="*/ 1546564 h 1553019"/>
              <a:gd name="connsiteX3" fmla="*/ 5118254 w 8988186"/>
              <a:gd name="connsiteY3" fmla="*/ 992952 h 1553019"/>
              <a:gd name="connsiteX4" fmla="*/ 6471433 w 8988186"/>
              <a:gd name="connsiteY4" fmla="*/ 1470106 h 1553019"/>
              <a:gd name="connsiteX5" fmla="*/ 7687667 w 8988186"/>
              <a:gd name="connsiteY5" fmla="*/ 689674 h 1553019"/>
              <a:gd name="connsiteX6" fmla="*/ 8988186 w 8988186"/>
              <a:gd name="connsiteY6" fmla="*/ 174264 h 1553019"/>
              <a:gd name="connsiteX0" fmla="*/ 0 w 8988186"/>
              <a:gd name="connsiteY0" fmla="*/ 0 h 1455326"/>
              <a:gd name="connsiteX1" fmla="*/ 1894063 w 8988186"/>
              <a:gd name="connsiteY1" fmla="*/ 441828 h 1455326"/>
              <a:gd name="connsiteX2" fmla="*/ 3541419 w 8988186"/>
              <a:gd name="connsiteY2" fmla="*/ 1448871 h 1455326"/>
              <a:gd name="connsiteX3" fmla="*/ 5118254 w 8988186"/>
              <a:gd name="connsiteY3" fmla="*/ 895259 h 1455326"/>
              <a:gd name="connsiteX4" fmla="*/ 6471433 w 8988186"/>
              <a:gd name="connsiteY4" fmla="*/ 1372413 h 1455326"/>
              <a:gd name="connsiteX5" fmla="*/ 7687667 w 8988186"/>
              <a:gd name="connsiteY5" fmla="*/ 591981 h 1455326"/>
              <a:gd name="connsiteX6" fmla="*/ 8988186 w 8988186"/>
              <a:gd name="connsiteY6" fmla="*/ 76571 h 1455326"/>
              <a:gd name="connsiteX0" fmla="*/ 0 w 8988186"/>
              <a:gd name="connsiteY0" fmla="*/ 204 h 1455530"/>
              <a:gd name="connsiteX1" fmla="*/ 1894063 w 8988186"/>
              <a:gd name="connsiteY1" fmla="*/ 442032 h 1455530"/>
              <a:gd name="connsiteX2" fmla="*/ 3541419 w 8988186"/>
              <a:gd name="connsiteY2" fmla="*/ 1449075 h 1455530"/>
              <a:gd name="connsiteX3" fmla="*/ 5118254 w 8988186"/>
              <a:gd name="connsiteY3" fmla="*/ 895463 h 1455530"/>
              <a:gd name="connsiteX4" fmla="*/ 6471433 w 8988186"/>
              <a:gd name="connsiteY4" fmla="*/ 1372617 h 1455530"/>
              <a:gd name="connsiteX5" fmla="*/ 7687667 w 8988186"/>
              <a:gd name="connsiteY5" fmla="*/ 592185 h 1455530"/>
              <a:gd name="connsiteX6" fmla="*/ 8988186 w 8988186"/>
              <a:gd name="connsiteY6" fmla="*/ 76775 h 1455530"/>
              <a:gd name="connsiteX0" fmla="*/ 0 w 9046043"/>
              <a:gd name="connsiteY0" fmla="*/ 233 h 1424298"/>
              <a:gd name="connsiteX1" fmla="*/ 1951920 w 9046043"/>
              <a:gd name="connsiteY1" fmla="*/ 410800 h 1424298"/>
              <a:gd name="connsiteX2" fmla="*/ 3599276 w 9046043"/>
              <a:gd name="connsiteY2" fmla="*/ 1417843 h 1424298"/>
              <a:gd name="connsiteX3" fmla="*/ 5176111 w 9046043"/>
              <a:gd name="connsiteY3" fmla="*/ 864231 h 1424298"/>
              <a:gd name="connsiteX4" fmla="*/ 6529290 w 9046043"/>
              <a:gd name="connsiteY4" fmla="*/ 1341385 h 1424298"/>
              <a:gd name="connsiteX5" fmla="*/ 7745524 w 9046043"/>
              <a:gd name="connsiteY5" fmla="*/ 560953 h 1424298"/>
              <a:gd name="connsiteX6" fmla="*/ 9046043 w 9046043"/>
              <a:gd name="connsiteY6" fmla="*/ 45543 h 1424298"/>
              <a:gd name="connsiteX0" fmla="*/ 0 w 9046043"/>
              <a:gd name="connsiteY0" fmla="*/ 246 h 1412588"/>
              <a:gd name="connsiteX1" fmla="*/ 1951920 w 9046043"/>
              <a:gd name="connsiteY1" fmla="*/ 399090 h 1412588"/>
              <a:gd name="connsiteX2" fmla="*/ 3599276 w 9046043"/>
              <a:gd name="connsiteY2" fmla="*/ 1406133 h 1412588"/>
              <a:gd name="connsiteX3" fmla="*/ 5176111 w 9046043"/>
              <a:gd name="connsiteY3" fmla="*/ 852521 h 1412588"/>
              <a:gd name="connsiteX4" fmla="*/ 6529290 w 9046043"/>
              <a:gd name="connsiteY4" fmla="*/ 1329675 h 1412588"/>
              <a:gd name="connsiteX5" fmla="*/ 7745524 w 9046043"/>
              <a:gd name="connsiteY5" fmla="*/ 549243 h 1412588"/>
              <a:gd name="connsiteX6" fmla="*/ 9046043 w 9046043"/>
              <a:gd name="connsiteY6" fmla="*/ 33833 h 1412588"/>
              <a:gd name="connsiteX0" fmla="*/ 0 w 9042186"/>
              <a:gd name="connsiteY0" fmla="*/ 1582 h 1378755"/>
              <a:gd name="connsiteX1" fmla="*/ 1948063 w 9042186"/>
              <a:gd name="connsiteY1" fmla="*/ 365257 h 1378755"/>
              <a:gd name="connsiteX2" fmla="*/ 3595419 w 9042186"/>
              <a:gd name="connsiteY2" fmla="*/ 1372300 h 1378755"/>
              <a:gd name="connsiteX3" fmla="*/ 5172254 w 9042186"/>
              <a:gd name="connsiteY3" fmla="*/ 818688 h 1378755"/>
              <a:gd name="connsiteX4" fmla="*/ 6525433 w 9042186"/>
              <a:gd name="connsiteY4" fmla="*/ 1295842 h 1378755"/>
              <a:gd name="connsiteX5" fmla="*/ 7741667 w 9042186"/>
              <a:gd name="connsiteY5" fmla="*/ 515410 h 1378755"/>
              <a:gd name="connsiteX6" fmla="*/ 9042186 w 9042186"/>
              <a:gd name="connsiteY6" fmla="*/ 0 h 1378755"/>
              <a:gd name="connsiteX0" fmla="*/ 0 w 9034472"/>
              <a:gd name="connsiteY0" fmla="*/ 254 h 1404780"/>
              <a:gd name="connsiteX1" fmla="*/ 1940349 w 9034472"/>
              <a:gd name="connsiteY1" fmla="*/ 391282 h 1404780"/>
              <a:gd name="connsiteX2" fmla="*/ 3587705 w 9034472"/>
              <a:gd name="connsiteY2" fmla="*/ 1398325 h 1404780"/>
              <a:gd name="connsiteX3" fmla="*/ 5164540 w 9034472"/>
              <a:gd name="connsiteY3" fmla="*/ 844713 h 1404780"/>
              <a:gd name="connsiteX4" fmla="*/ 6517719 w 9034472"/>
              <a:gd name="connsiteY4" fmla="*/ 1321867 h 1404780"/>
              <a:gd name="connsiteX5" fmla="*/ 7733953 w 9034472"/>
              <a:gd name="connsiteY5" fmla="*/ 541435 h 1404780"/>
              <a:gd name="connsiteX6" fmla="*/ 9034472 w 9034472"/>
              <a:gd name="connsiteY6" fmla="*/ 26025 h 1404780"/>
              <a:gd name="connsiteX0" fmla="*/ 0 w 9034472"/>
              <a:gd name="connsiteY0" fmla="*/ 9398 h 1378755"/>
              <a:gd name="connsiteX1" fmla="*/ 1940349 w 9034472"/>
              <a:gd name="connsiteY1" fmla="*/ 365257 h 1378755"/>
              <a:gd name="connsiteX2" fmla="*/ 3587705 w 9034472"/>
              <a:gd name="connsiteY2" fmla="*/ 1372300 h 1378755"/>
              <a:gd name="connsiteX3" fmla="*/ 5164540 w 9034472"/>
              <a:gd name="connsiteY3" fmla="*/ 818688 h 1378755"/>
              <a:gd name="connsiteX4" fmla="*/ 6517719 w 9034472"/>
              <a:gd name="connsiteY4" fmla="*/ 1295842 h 1378755"/>
              <a:gd name="connsiteX5" fmla="*/ 7733953 w 9034472"/>
              <a:gd name="connsiteY5" fmla="*/ 515410 h 1378755"/>
              <a:gd name="connsiteX6" fmla="*/ 9034472 w 9034472"/>
              <a:gd name="connsiteY6" fmla="*/ 0 h 1378755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6043"/>
              <a:gd name="connsiteY0" fmla="*/ 275 h 1389170"/>
              <a:gd name="connsiteX1" fmla="*/ 1951920 w 9046043"/>
              <a:gd name="connsiteY1" fmla="*/ 375672 h 1389170"/>
              <a:gd name="connsiteX2" fmla="*/ 3599276 w 9046043"/>
              <a:gd name="connsiteY2" fmla="*/ 1382715 h 1389170"/>
              <a:gd name="connsiteX3" fmla="*/ 5176111 w 9046043"/>
              <a:gd name="connsiteY3" fmla="*/ 829103 h 1389170"/>
              <a:gd name="connsiteX4" fmla="*/ 6529290 w 9046043"/>
              <a:gd name="connsiteY4" fmla="*/ 1306257 h 1389170"/>
              <a:gd name="connsiteX5" fmla="*/ 7745524 w 9046043"/>
              <a:gd name="connsiteY5" fmla="*/ 525825 h 1389170"/>
              <a:gd name="connsiteX6" fmla="*/ 9046043 w 9046043"/>
              <a:gd name="connsiteY6" fmla="*/ 10415 h 1389170"/>
              <a:gd name="connsiteX0" fmla="*/ 0 w 9034472"/>
              <a:gd name="connsiteY0" fmla="*/ 269 h 1393072"/>
              <a:gd name="connsiteX1" fmla="*/ 1940349 w 9034472"/>
              <a:gd name="connsiteY1" fmla="*/ 379574 h 1393072"/>
              <a:gd name="connsiteX2" fmla="*/ 3587705 w 9034472"/>
              <a:gd name="connsiteY2" fmla="*/ 1386617 h 1393072"/>
              <a:gd name="connsiteX3" fmla="*/ 5164540 w 9034472"/>
              <a:gd name="connsiteY3" fmla="*/ 833005 h 1393072"/>
              <a:gd name="connsiteX4" fmla="*/ 6517719 w 9034472"/>
              <a:gd name="connsiteY4" fmla="*/ 1310159 h 1393072"/>
              <a:gd name="connsiteX5" fmla="*/ 7733953 w 9034472"/>
              <a:gd name="connsiteY5" fmla="*/ 529727 h 1393072"/>
              <a:gd name="connsiteX6" fmla="*/ 9034472 w 9034472"/>
              <a:gd name="connsiteY6" fmla="*/ 14317 h 1393072"/>
              <a:gd name="connsiteX0" fmla="*/ 0 w 9042186"/>
              <a:gd name="connsiteY0" fmla="*/ 269 h 1393072"/>
              <a:gd name="connsiteX1" fmla="*/ 1948063 w 9042186"/>
              <a:gd name="connsiteY1" fmla="*/ 379574 h 1393072"/>
              <a:gd name="connsiteX2" fmla="*/ 3595419 w 9042186"/>
              <a:gd name="connsiteY2" fmla="*/ 1386617 h 1393072"/>
              <a:gd name="connsiteX3" fmla="*/ 5172254 w 9042186"/>
              <a:gd name="connsiteY3" fmla="*/ 833005 h 1393072"/>
              <a:gd name="connsiteX4" fmla="*/ 6525433 w 9042186"/>
              <a:gd name="connsiteY4" fmla="*/ 1310159 h 1393072"/>
              <a:gd name="connsiteX5" fmla="*/ 7741667 w 9042186"/>
              <a:gd name="connsiteY5" fmla="*/ 529727 h 1393072"/>
              <a:gd name="connsiteX6" fmla="*/ 9042186 w 9042186"/>
              <a:gd name="connsiteY6" fmla="*/ 14317 h 1393072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741667 w 9042186"/>
              <a:gd name="connsiteY5" fmla="*/ 529809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470097 w 9042186"/>
              <a:gd name="connsiteY5" fmla="*/ 602637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351 h 1393154"/>
              <a:gd name="connsiteX1" fmla="*/ 1948063 w 9042186"/>
              <a:gd name="connsiteY1" fmla="*/ 379656 h 1393154"/>
              <a:gd name="connsiteX2" fmla="*/ 3595419 w 9042186"/>
              <a:gd name="connsiteY2" fmla="*/ 1386699 h 1393154"/>
              <a:gd name="connsiteX3" fmla="*/ 5172254 w 9042186"/>
              <a:gd name="connsiteY3" fmla="*/ 833087 h 1393154"/>
              <a:gd name="connsiteX4" fmla="*/ 6525433 w 9042186"/>
              <a:gd name="connsiteY4" fmla="*/ 1310241 h 1393154"/>
              <a:gd name="connsiteX5" fmla="*/ 7374250 w 9042186"/>
              <a:gd name="connsiteY5" fmla="*/ 659281 h 1393154"/>
              <a:gd name="connsiteX6" fmla="*/ 9042186 w 9042186"/>
              <a:gd name="connsiteY6" fmla="*/ 14399 h 1393154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  <a:gd name="connsiteX0" fmla="*/ 0 w 9042186"/>
              <a:gd name="connsiteY0" fmla="*/ 0 h 1392803"/>
              <a:gd name="connsiteX1" fmla="*/ 1948063 w 9042186"/>
              <a:gd name="connsiteY1" fmla="*/ 379305 h 1392803"/>
              <a:gd name="connsiteX2" fmla="*/ 3595419 w 9042186"/>
              <a:gd name="connsiteY2" fmla="*/ 1386348 h 1392803"/>
              <a:gd name="connsiteX3" fmla="*/ 5172254 w 9042186"/>
              <a:gd name="connsiteY3" fmla="*/ 832736 h 1392803"/>
              <a:gd name="connsiteX4" fmla="*/ 6525433 w 9042186"/>
              <a:gd name="connsiteY4" fmla="*/ 1309890 h 1392803"/>
              <a:gd name="connsiteX5" fmla="*/ 7374250 w 9042186"/>
              <a:gd name="connsiteY5" fmla="*/ 658930 h 1392803"/>
              <a:gd name="connsiteX6" fmla="*/ 9042186 w 9042186"/>
              <a:gd name="connsiteY6" fmla="*/ 14048 h 1392803"/>
              <a:gd name="connsiteX0" fmla="*/ 0 w 8962313"/>
              <a:gd name="connsiteY0" fmla="*/ 0 h 1392803"/>
              <a:gd name="connsiteX1" fmla="*/ 1948063 w 8962313"/>
              <a:gd name="connsiteY1" fmla="*/ 379305 h 1392803"/>
              <a:gd name="connsiteX2" fmla="*/ 3595419 w 8962313"/>
              <a:gd name="connsiteY2" fmla="*/ 1386348 h 1392803"/>
              <a:gd name="connsiteX3" fmla="*/ 5172254 w 8962313"/>
              <a:gd name="connsiteY3" fmla="*/ 832736 h 1392803"/>
              <a:gd name="connsiteX4" fmla="*/ 6525433 w 8962313"/>
              <a:gd name="connsiteY4" fmla="*/ 1309890 h 1392803"/>
              <a:gd name="connsiteX5" fmla="*/ 7374250 w 8962313"/>
              <a:gd name="connsiteY5" fmla="*/ 658930 h 1392803"/>
              <a:gd name="connsiteX6" fmla="*/ 8962313 w 8962313"/>
              <a:gd name="connsiteY6" fmla="*/ 14048 h 1392803"/>
              <a:gd name="connsiteX0" fmla="*/ 0 w 8874452"/>
              <a:gd name="connsiteY0" fmla="*/ 0 h 1384711"/>
              <a:gd name="connsiteX1" fmla="*/ 1860202 w 8874452"/>
              <a:gd name="connsiteY1" fmla="*/ 371213 h 1384711"/>
              <a:gd name="connsiteX2" fmla="*/ 3507558 w 8874452"/>
              <a:gd name="connsiteY2" fmla="*/ 1378256 h 1384711"/>
              <a:gd name="connsiteX3" fmla="*/ 5084393 w 8874452"/>
              <a:gd name="connsiteY3" fmla="*/ 824644 h 1384711"/>
              <a:gd name="connsiteX4" fmla="*/ 6437572 w 8874452"/>
              <a:gd name="connsiteY4" fmla="*/ 1301798 h 1384711"/>
              <a:gd name="connsiteX5" fmla="*/ 7286389 w 8874452"/>
              <a:gd name="connsiteY5" fmla="*/ 650838 h 1384711"/>
              <a:gd name="connsiteX6" fmla="*/ 8874452 w 8874452"/>
              <a:gd name="connsiteY6" fmla="*/ 5956 h 1384711"/>
              <a:gd name="connsiteX0" fmla="*/ 0 w 8874452"/>
              <a:gd name="connsiteY0" fmla="*/ 0 h 1384711"/>
              <a:gd name="connsiteX1" fmla="*/ 1860202 w 8874452"/>
              <a:gd name="connsiteY1" fmla="*/ 371213 h 1384711"/>
              <a:gd name="connsiteX2" fmla="*/ 3507558 w 8874452"/>
              <a:gd name="connsiteY2" fmla="*/ 1378256 h 1384711"/>
              <a:gd name="connsiteX3" fmla="*/ 5084393 w 8874452"/>
              <a:gd name="connsiteY3" fmla="*/ 824644 h 1384711"/>
              <a:gd name="connsiteX4" fmla="*/ 6437572 w 8874452"/>
              <a:gd name="connsiteY4" fmla="*/ 1301798 h 1384711"/>
              <a:gd name="connsiteX5" fmla="*/ 7286389 w 8874452"/>
              <a:gd name="connsiteY5" fmla="*/ 650838 h 1384711"/>
              <a:gd name="connsiteX6" fmla="*/ 8874452 w 8874452"/>
              <a:gd name="connsiteY6" fmla="*/ 5956 h 1384711"/>
              <a:gd name="connsiteX0" fmla="*/ 0 w 8850490"/>
              <a:gd name="connsiteY0" fmla="*/ 0 h 1384711"/>
              <a:gd name="connsiteX1" fmla="*/ 1836240 w 8850490"/>
              <a:gd name="connsiteY1" fmla="*/ 371213 h 1384711"/>
              <a:gd name="connsiteX2" fmla="*/ 3483596 w 8850490"/>
              <a:gd name="connsiteY2" fmla="*/ 1378256 h 1384711"/>
              <a:gd name="connsiteX3" fmla="*/ 5060431 w 8850490"/>
              <a:gd name="connsiteY3" fmla="*/ 824644 h 1384711"/>
              <a:gd name="connsiteX4" fmla="*/ 6413610 w 8850490"/>
              <a:gd name="connsiteY4" fmla="*/ 1301798 h 1384711"/>
              <a:gd name="connsiteX5" fmla="*/ 7262427 w 8850490"/>
              <a:gd name="connsiteY5" fmla="*/ 650838 h 1384711"/>
              <a:gd name="connsiteX6" fmla="*/ 8850490 w 8850490"/>
              <a:gd name="connsiteY6" fmla="*/ 5956 h 1384711"/>
              <a:gd name="connsiteX0" fmla="*/ 0 w 8850490"/>
              <a:gd name="connsiteY0" fmla="*/ 0 h 1384711"/>
              <a:gd name="connsiteX1" fmla="*/ 1836240 w 8850490"/>
              <a:gd name="connsiteY1" fmla="*/ 371213 h 1384711"/>
              <a:gd name="connsiteX2" fmla="*/ 3483596 w 8850490"/>
              <a:gd name="connsiteY2" fmla="*/ 1378256 h 1384711"/>
              <a:gd name="connsiteX3" fmla="*/ 5060431 w 8850490"/>
              <a:gd name="connsiteY3" fmla="*/ 824644 h 1384711"/>
              <a:gd name="connsiteX4" fmla="*/ 6413610 w 8850490"/>
              <a:gd name="connsiteY4" fmla="*/ 1301798 h 1384711"/>
              <a:gd name="connsiteX5" fmla="*/ 7262427 w 8850490"/>
              <a:gd name="connsiteY5" fmla="*/ 650838 h 1384711"/>
              <a:gd name="connsiteX6" fmla="*/ 8850490 w 8850490"/>
              <a:gd name="connsiteY6" fmla="*/ 5956 h 1384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0490" h="1384711">
                <a:moveTo>
                  <a:pt x="0" y="0"/>
                </a:moveTo>
                <a:cubicBezTo>
                  <a:pt x="1009677" y="16629"/>
                  <a:pt x="1255641" y="141504"/>
                  <a:pt x="1836240" y="371213"/>
                </a:cubicBezTo>
                <a:cubicBezTo>
                  <a:pt x="2416839" y="600922"/>
                  <a:pt x="2946231" y="1302684"/>
                  <a:pt x="3483596" y="1378256"/>
                </a:cubicBezTo>
                <a:cubicBezTo>
                  <a:pt x="4020961" y="1453828"/>
                  <a:pt x="4521952" y="841295"/>
                  <a:pt x="5060431" y="824644"/>
                </a:cubicBezTo>
                <a:cubicBezTo>
                  <a:pt x="5598910" y="807993"/>
                  <a:pt x="6046611" y="1330766"/>
                  <a:pt x="6413610" y="1301798"/>
                </a:cubicBezTo>
                <a:cubicBezTo>
                  <a:pt x="6780609" y="1272830"/>
                  <a:pt x="6848292" y="972008"/>
                  <a:pt x="7262427" y="650838"/>
                </a:cubicBezTo>
                <a:cubicBezTo>
                  <a:pt x="7676562" y="329668"/>
                  <a:pt x="7884695" y="6073"/>
                  <a:pt x="8850490" y="5956"/>
                </a:cubicBezTo>
              </a:path>
            </a:pathLst>
          </a:custGeom>
          <a:noFill/>
          <a:ln w="50800">
            <a:solidFill>
              <a:srgbClr val="FFFF00"/>
            </a:solidFill>
            <a:prstDash val="dash"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grpSp>
        <p:nvGrpSpPr>
          <p:cNvPr id="6" name="Group 5"/>
          <p:cNvGrpSpPr/>
          <p:nvPr/>
        </p:nvGrpSpPr>
        <p:grpSpPr>
          <a:xfrm>
            <a:off x="471162" y="3322138"/>
            <a:ext cx="481430" cy="628280"/>
            <a:chOff x="621064" y="2506340"/>
            <a:chExt cx="1954873" cy="2551161"/>
          </a:xfrm>
        </p:grpSpPr>
        <p:grpSp>
          <p:nvGrpSpPr>
            <p:cNvPr id="20" name="Group 19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21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22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254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2755449" y="2178782"/>
            <a:ext cx="1048042" cy="236602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March 24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20547" y="1388402"/>
            <a:ext cx="988730" cy="22506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March 10</a:t>
            </a:r>
            <a:r>
              <a:rPr lang="en-US" sz="1125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125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Freeform 30"/>
          <p:cNvSpPr/>
          <p:nvPr/>
        </p:nvSpPr>
        <p:spPr>
          <a:xfrm flipV="1">
            <a:off x="332837" y="2102579"/>
            <a:ext cx="190841" cy="1310203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587578"/>
              <a:gd name="connsiteX1" fmla="*/ 0 w 295275"/>
              <a:gd name="connsiteY1" fmla="*/ 190500 h 1587578"/>
              <a:gd name="connsiteX2" fmla="*/ 0 w 295275"/>
              <a:gd name="connsiteY2" fmla="*/ 1587578 h 1587578"/>
              <a:gd name="connsiteX0" fmla="*/ 295275 w 295275"/>
              <a:gd name="connsiteY0" fmla="*/ 0 h 1587578"/>
              <a:gd name="connsiteX1" fmla="*/ 0 w 295275"/>
              <a:gd name="connsiteY1" fmla="*/ 263492 h 1587578"/>
              <a:gd name="connsiteX2" fmla="*/ 0 w 295275"/>
              <a:gd name="connsiteY2" fmla="*/ 1587578 h 1587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1587578">
                <a:moveTo>
                  <a:pt x="295275" y="0"/>
                </a:moveTo>
                <a:lnTo>
                  <a:pt x="0" y="263492"/>
                </a:lnTo>
                <a:lnTo>
                  <a:pt x="0" y="1587578"/>
                </a:ln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504825" y="1118911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7: Indexing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807" y="1830590"/>
            <a:ext cx="1474415" cy="155811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6: Adjustments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17993" y="1918729"/>
            <a:ext cx="1474415" cy="259685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8: Delivery Final Restoration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94469" y="1120755"/>
            <a:ext cx="1474415" cy="259685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9: Final Adjustments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46675" y="1922639"/>
            <a:ext cx="1474415" cy="259685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square" lIns="51434" tIns="25717" rIns="51434" bIns="25717" rtlCol="0">
            <a:spAutoFit/>
          </a:bodyPr>
          <a:lstStyle/>
          <a:p>
            <a:pPr defTabSz="514337"/>
            <a:r>
              <a:rPr lang="en-US" sz="67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Appointment 10: Hygiene Check</a:t>
            </a:r>
            <a:endParaRPr lang="en-US" sz="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8840" y="2066142"/>
            <a:ext cx="1253226" cy="398185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January 19</a:t>
            </a:r>
            <a:r>
              <a:rPr lang="en-US" sz="1125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– </a:t>
            </a:r>
          </a:p>
          <a:p>
            <a:pPr defTabSz="514337"/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March 10</a:t>
            </a:r>
            <a:r>
              <a:rPr lang="en-US" sz="1125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125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 </a:t>
            </a:r>
            <a:endParaRPr lang="en-US" sz="1125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189618" y="1387552"/>
            <a:ext cx="1048042" cy="421268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200" dirty="0">
                <a:solidFill>
                  <a:schemeClr val="bg1"/>
                </a:solidFill>
                <a:latin typeface="Arial Black" panose="020B0A04020102020204" pitchFamily="34" charset="0"/>
              </a:rPr>
              <a:t>March 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25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</a:t>
            </a:r>
          </a:p>
          <a:p>
            <a:pPr defTabSz="514337"/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March 30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37437" y="2146504"/>
            <a:ext cx="759501" cy="236602"/>
          </a:xfrm>
          <a:prstGeom prst="rect">
            <a:avLst/>
          </a:prstGeom>
          <a:noFill/>
          <a:effectLst>
            <a:outerShdw blurRad="114300" dir="2700000" algn="tl" rotWithShape="0">
              <a:schemeClr val="accent1">
                <a:lumMod val="50000"/>
              </a:schemeClr>
            </a:outerShdw>
          </a:effectLst>
        </p:spPr>
        <p:txBody>
          <a:bodyPr wrap="none" lIns="51434" tIns="25717" rIns="51434" bIns="25717" rtlCol="0">
            <a:spAutoFit/>
          </a:bodyPr>
          <a:lstStyle/>
          <a:p>
            <a:pPr defTabSz="514337"/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May 1</a:t>
            </a:r>
            <a:r>
              <a:rPr lang="en-US" sz="1200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st</a:t>
            </a:r>
            <a:r>
              <a:rPr lang="en-US" sz="1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 rot="703814">
            <a:off x="1922793" y="3949900"/>
            <a:ext cx="395292" cy="515867"/>
            <a:chOff x="621064" y="2506340"/>
            <a:chExt cx="1954873" cy="2551161"/>
          </a:xfrm>
        </p:grpSpPr>
        <p:grpSp>
          <p:nvGrpSpPr>
            <p:cNvPr id="44" name="Group 43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46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47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1905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45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8" name="Freeform 27"/>
          <p:cNvSpPr/>
          <p:nvPr/>
        </p:nvSpPr>
        <p:spPr>
          <a:xfrm flipV="1">
            <a:off x="1812138" y="1364607"/>
            <a:ext cx="190841" cy="2654980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812699"/>
              <a:gd name="connsiteX1" fmla="*/ 0 w 295275"/>
              <a:gd name="connsiteY1" fmla="*/ 190500 h 1812699"/>
              <a:gd name="connsiteX2" fmla="*/ 0 w 295275"/>
              <a:gd name="connsiteY2" fmla="*/ 1812699 h 1812699"/>
              <a:gd name="connsiteX0" fmla="*/ 295275 w 295275"/>
              <a:gd name="connsiteY0" fmla="*/ 0 h 1812699"/>
              <a:gd name="connsiteX1" fmla="*/ 8100 w 295275"/>
              <a:gd name="connsiteY1" fmla="*/ 140241 h 1812699"/>
              <a:gd name="connsiteX2" fmla="*/ 0 w 295275"/>
              <a:gd name="connsiteY2" fmla="*/ 1812699 h 1812699"/>
              <a:gd name="connsiteX0" fmla="*/ 295275 w 295275"/>
              <a:gd name="connsiteY0" fmla="*/ 0 h 1812699"/>
              <a:gd name="connsiteX1" fmla="*/ 16200 w 295275"/>
              <a:gd name="connsiteY1" fmla="*/ 121394 h 1812699"/>
              <a:gd name="connsiteX2" fmla="*/ 0 w 295275"/>
              <a:gd name="connsiteY2" fmla="*/ 1812699 h 1812699"/>
              <a:gd name="connsiteX0" fmla="*/ 295275 w 295275"/>
              <a:gd name="connsiteY0" fmla="*/ 0 h 1568026"/>
              <a:gd name="connsiteX1" fmla="*/ 16200 w 295275"/>
              <a:gd name="connsiteY1" fmla="*/ 121394 h 1568026"/>
              <a:gd name="connsiteX2" fmla="*/ 0 w 295275"/>
              <a:gd name="connsiteY2" fmla="*/ 1568026 h 1568026"/>
              <a:gd name="connsiteX0" fmla="*/ 295275 w 295275"/>
              <a:gd name="connsiteY0" fmla="*/ 0 h 1593049"/>
              <a:gd name="connsiteX1" fmla="*/ 16200 w 295275"/>
              <a:gd name="connsiteY1" fmla="*/ 121394 h 1593049"/>
              <a:gd name="connsiteX2" fmla="*/ 0 w 295275"/>
              <a:gd name="connsiteY2" fmla="*/ 1593049 h 159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1593049">
                <a:moveTo>
                  <a:pt x="295275" y="0"/>
                </a:moveTo>
                <a:lnTo>
                  <a:pt x="16200" y="121394"/>
                </a:lnTo>
                <a:cubicBezTo>
                  <a:pt x="16200" y="662127"/>
                  <a:pt x="0" y="1052316"/>
                  <a:pt x="0" y="1593049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 rot="21229894">
            <a:off x="2918551" y="4061559"/>
            <a:ext cx="296786" cy="387314"/>
            <a:chOff x="621064" y="2506340"/>
            <a:chExt cx="1954873" cy="2551161"/>
          </a:xfrm>
        </p:grpSpPr>
        <p:grpSp>
          <p:nvGrpSpPr>
            <p:cNvPr id="52" name="Group 51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54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55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5875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9" name="Freeform 38"/>
          <p:cNvSpPr/>
          <p:nvPr/>
        </p:nvSpPr>
        <p:spPr>
          <a:xfrm flipV="1">
            <a:off x="2748790" y="2142465"/>
            <a:ext cx="190841" cy="2018470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245797"/>
              <a:gd name="connsiteX1" fmla="*/ 0 w 295275"/>
              <a:gd name="connsiteY1" fmla="*/ 190500 h 1245797"/>
              <a:gd name="connsiteX2" fmla="*/ 0 w 295275"/>
              <a:gd name="connsiteY2" fmla="*/ 1245797 h 1245797"/>
              <a:gd name="connsiteX0" fmla="*/ 295275 w 295275"/>
              <a:gd name="connsiteY0" fmla="*/ 0 h 1084222"/>
              <a:gd name="connsiteX1" fmla="*/ 0 w 295275"/>
              <a:gd name="connsiteY1" fmla="*/ 190500 h 1084222"/>
              <a:gd name="connsiteX2" fmla="*/ 0 w 295275"/>
              <a:gd name="connsiteY2" fmla="*/ 1084222 h 1084222"/>
              <a:gd name="connsiteX0" fmla="*/ 295275 w 295275"/>
              <a:gd name="connsiteY0" fmla="*/ 0 h 1084222"/>
              <a:gd name="connsiteX1" fmla="*/ 0 w 295275"/>
              <a:gd name="connsiteY1" fmla="*/ 109394 h 1084222"/>
              <a:gd name="connsiteX2" fmla="*/ 0 w 295275"/>
              <a:gd name="connsiteY2" fmla="*/ 1084222 h 1084222"/>
              <a:gd name="connsiteX0" fmla="*/ 295275 w 295275"/>
              <a:gd name="connsiteY0" fmla="*/ 0 h 1084222"/>
              <a:gd name="connsiteX1" fmla="*/ 0 w 295275"/>
              <a:gd name="connsiteY1" fmla="*/ 81586 h 1084222"/>
              <a:gd name="connsiteX2" fmla="*/ 0 w 295275"/>
              <a:gd name="connsiteY2" fmla="*/ 1084222 h 1084222"/>
              <a:gd name="connsiteX0" fmla="*/ 295275 w 295275"/>
              <a:gd name="connsiteY0" fmla="*/ 0 h 893467"/>
              <a:gd name="connsiteX1" fmla="*/ 0 w 295275"/>
              <a:gd name="connsiteY1" fmla="*/ 81586 h 893467"/>
              <a:gd name="connsiteX2" fmla="*/ 0 w 295275"/>
              <a:gd name="connsiteY2" fmla="*/ 893467 h 893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893467">
                <a:moveTo>
                  <a:pt x="295275" y="0"/>
                </a:moveTo>
                <a:lnTo>
                  <a:pt x="0" y="81586"/>
                </a:lnTo>
                <a:lnTo>
                  <a:pt x="0" y="893467"/>
                </a:ln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4354745" y="4023315"/>
            <a:ext cx="304507" cy="397391"/>
            <a:chOff x="621064" y="2506340"/>
            <a:chExt cx="1954873" cy="2551161"/>
          </a:xfrm>
        </p:grpSpPr>
        <p:grpSp>
          <p:nvGrpSpPr>
            <p:cNvPr id="57" name="Group 56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63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4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54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0" name="Freeform 39"/>
          <p:cNvSpPr/>
          <p:nvPr/>
        </p:nvSpPr>
        <p:spPr>
          <a:xfrm flipV="1">
            <a:off x="4203456" y="1353072"/>
            <a:ext cx="181573" cy="2734570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9825 w 295275"/>
              <a:gd name="connsiteY1" fmla="*/ 120228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9825 w 295275"/>
              <a:gd name="connsiteY1" fmla="*/ 85092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17925 w 295275"/>
              <a:gd name="connsiteY1" fmla="*/ 57735 h 1009650"/>
              <a:gd name="connsiteX2" fmla="*/ 0 w 295275"/>
              <a:gd name="connsiteY2" fmla="*/ 1009650 h 1009650"/>
              <a:gd name="connsiteX0" fmla="*/ 288105 w 288105"/>
              <a:gd name="connsiteY0" fmla="*/ 0 h 838635"/>
              <a:gd name="connsiteX1" fmla="*/ 10755 w 288105"/>
              <a:gd name="connsiteY1" fmla="*/ 57735 h 838635"/>
              <a:gd name="connsiteX2" fmla="*/ 0 w 288105"/>
              <a:gd name="connsiteY2" fmla="*/ 838635 h 838635"/>
              <a:gd name="connsiteX0" fmla="*/ 280936 w 280936"/>
              <a:gd name="connsiteY0" fmla="*/ 0 h 893118"/>
              <a:gd name="connsiteX1" fmla="*/ 3586 w 280936"/>
              <a:gd name="connsiteY1" fmla="*/ 57735 h 893118"/>
              <a:gd name="connsiteX2" fmla="*/ 0 w 280936"/>
              <a:gd name="connsiteY2" fmla="*/ 893118 h 893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0936" h="893118">
                <a:moveTo>
                  <a:pt x="280936" y="0"/>
                </a:moveTo>
                <a:cubicBezTo>
                  <a:pt x="185786" y="28364"/>
                  <a:pt x="98736" y="29371"/>
                  <a:pt x="3586" y="57735"/>
                </a:cubicBezTo>
                <a:cubicBezTo>
                  <a:pt x="3586" y="330785"/>
                  <a:pt x="0" y="620068"/>
                  <a:pt x="0" y="893118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380828" y="3930589"/>
            <a:ext cx="414446" cy="484882"/>
            <a:chOff x="621064" y="2506340"/>
            <a:chExt cx="1954873" cy="2551161"/>
          </a:xfrm>
        </p:grpSpPr>
        <p:grpSp>
          <p:nvGrpSpPr>
            <p:cNvPr id="66" name="Group 65"/>
            <p:cNvGrpSpPr/>
            <p:nvPr/>
          </p:nvGrpSpPr>
          <p:grpSpPr>
            <a:xfrm>
              <a:off x="621064" y="2506340"/>
              <a:ext cx="1954873" cy="2487151"/>
              <a:chOff x="1214391" y="1532767"/>
              <a:chExt cx="2573337" cy="3274011"/>
            </a:xfrm>
          </p:grpSpPr>
          <p:sp>
            <p:nvSpPr>
              <p:cNvPr id="68" name="Freeform 7"/>
              <p:cNvSpPr>
                <a:spLocks/>
              </p:cNvSpPr>
              <p:nvPr/>
            </p:nvSpPr>
            <p:spPr bwMode="auto">
              <a:xfrm rot="212630">
                <a:off x="2400408" y="2710405"/>
                <a:ext cx="532451" cy="2096373"/>
              </a:xfrm>
              <a:custGeom>
                <a:avLst/>
                <a:gdLst>
                  <a:gd name="T0" fmla="*/ 223 w 223"/>
                  <a:gd name="T1" fmla="*/ 828 h 878"/>
                  <a:gd name="T2" fmla="*/ 145 w 223"/>
                  <a:gd name="T3" fmla="*/ 878 h 878"/>
                  <a:gd name="T4" fmla="*/ 0 w 223"/>
                  <a:gd name="T5" fmla="*/ 18 h 878"/>
                  <a:gd name="T6" fmla="*/ 109 w 223"/>
                  <a:gd name="T7" fmla="*/ 0 h 878"/>
                  <a:gd name="T8" fmla="*/ 223 w 223"/>
                  <a:gd name="T9" fmla="*/ 828 h 8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3" h="878">
                    <a:moveTo>
                      <a:pt x="223" y="828"/>
                    </a:moveTo>
                    <a:lnTo>
                      <a:pt x="145" y="878"/>
                    </a:lnTo>
                    <a:lnTo>
                      <a:pt x="0" y="18"/>
                    </a:lnTo>
                    <a:lnTo>
                      <a:pt x="109" y="0"/>
                    </a:lnTo>
                    <a:lnTo>
                      <a:pt x="223" y="828"/>
                    </a:lnTo>
                    <a:close/>
                  </a:path>
                </a:pathLst>
              </a:custGeom>
              <a:solidFill>
                <a:srgbClr val="A04F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69" name="Freeform 8"/>
              <p:cNvSpPr>
                <a:spLocks/>
              </p:cNvSpPr>
              <p:nvPr/>
            </p:nvSpPr>
            <p:spPr bwMode="auto">
              <a:xfrm rot="212630">
                <a:off x="1214391" y="1532767"/>
                <a:ext cx="2573337" cy="1728632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4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  <p:sp>
          <p:nvSpPr>
            <p:cNvPr id="67" name="Freeform 15"/>
            <p:cNvSpPr>
              <a:spLocks/>
            </p:cNvSpPr>
            <p:nvPr/>
          </p:nvSpPr>
          <p:spPr bwMode="auto">
            <a:xfrm>
              <a:off x="1599788" y="4839841"/>
              <a:ext cx="516943" cy="217660"/>
            </a:xfrm>
            <a:custGeom>
              <a:avLst/>
              <a:gdLst>
                <a:gd name="T0" fmla="*/ 143 w 143"/>
                <a:gd name="T1" fmla="*/ 3 h 60"/>
                <a:gd name="T2" fmla="*/ 0 w 143"/>
                <a:gd name="T3" fmla="*/ 60 h 60"/>
                <a:gd name="T4" fmla="*/ 143 w 143"/>
                <a:gd name="T5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60">
                  <a:moveTo>
                    <a:pt x="143" y="3"/>
                  </a:moveTo>
                  <a:cubicBezTo>
                    <a:pt x="33" y="0"/>
                    <a:pt x="0" y="60"/>
                    <a:pt x="0" y="60"/>
                  </a:cubicBezTo>
                  <a:lnTo>
                    <a:pt x="143" y="3"/>
                  </a:lnTo>
                  <a:close/>
                </a:path>
              </a:pathLst>
            </a:custGeom>
            <a:solidFill>
              <a:srgbClr val="1E7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1" name="Freeform 40"/>
          <p:cNvSpPr/>
          <p:nvPr/>
        </p:nvSpPr>
        <p:spPr>
          <a:xfrm flipV="1">
            <a:off x="5227361" y="2190059"/>
            <a:ext cx="190841" cy="1829527"/>
          </a:xfrm>
          <a:custGeom>
            <a:avLst/>
            <a:gdLst>
              <a:gd name="connsiteX0" fmla="*/ 581025 w 581025"/>
              <a:gd name="connsiteY0" fmla="*/ 0 h 704850"/>
              <a:gd name="connsiteX1" fmla="*/ 0 w 581025"/>
              <a:gd name="connsiteY1" fmla="*/ 390525 h 704850"/>
              <a:gd name="connsiteX2" fmla="*/ 0 w 581025"/>
              <a:gd name="connsiteY2" fmla="*/ 704850 h 704850"/>
              <a:gd name="connsiteX0" fmla="*/ 581025 w 581025"/>
              <a:gd name="connsiteY0" fmla="*/ 0 h 1209675"/>
              <a:gd name="connsiteX1" fmla="*/ 0 w 581025"/>
              <a:gd name="connsiteY1" fmla="*/ 390525 h 1209675"/>
              <a:gd name="connsiteX2" fmla="*/ 0 w 581025"/>
              <a:gd name="connsiteY2" fmla="*/ 1209675 h 1209675"/>
              <a:gd name="connsiteX0" fmla="*/ 295275 w 295275"/>
              <a:gd name="connsiteY0" fmla="*/ 0 h 1009650"/>
              <a:gd name="connsiteX1" fmla="*/ 0 w 295275"/>
              <a:gd name="connsiteY1" fmla="*/ 190500 h 1009650"/>
              <a:gd name="connsiteX2" fmla="*/ 0 w 295275"/>
              <a:gd name="connsiteY2" fmla="*/ 1009650 h 1009650"/>
              <a:gd name="connsiteX0" fmla="*/ 295275 w 295275"/>
              <a:gd name="connsiteY0" fmla="*/ 0 h 1009650"/>
              <a:gd name="connsiteX1" fmla="*/ 8100 w 295275"/>
              <a:gd name="connsiteY1" fmla="*/ 72459 h 1009650"/>
              <a:gd name="connsiteX2" fmla="*/ 0 w 295275"/>
              <a:gd name="connsiteY2" fmla="*/ 1009650 h 1009650"/>
              <a:gd name="connsiteX0" fmla="*/ 295275 w 295275"/>
              <a:gd name="connsiteY0" fmla="*/ 0 h 963214"/>
              <a:gd name="connsiteX1" fmla="*/ 8100 w 295275"/>
              <a:gd name="connsiteY1" fmla="*/ 72459 h 963214"/>
              <a:gd name="connsiteX2" fmla="*/ 0 w 295275"/>
              <a:gd name="connsiteY2" fmla="*/ 963214 h 963214"/>
              <a:gd name="connsiteX0" fmla="*/ 295275 w 295275"/>
              <a:gd name="connsiteY0" fmla="*/ 0 h 763924"/>
              <a:gd name="connsiteX1" fmla="*/ 8100 w 295275"/>
              <a:gd name="connsiteY1" fmla="*/ 72459 h 763924"/>
              <a:gd name="connsiteX2" fmla="*/ 0 w 295275"/>
              <a:gd name="connsiteY2" fmla="*/ 763924 h 763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" h="763924">
                <a:moveTo>
                  <a:pt x="295275" y="0"/>
                </a:moveTo>
                <a:lnTo>
                  <a:pt x="8100" y="72459"/>
                </a:lnTo>
                <a:cubicBezTo>
                  <a:pt x="8100" y="345509"/>
                  <a:pt x="0" y="490874"/>
                  <a:pt x="0" y="763924"/>
                </a:cubicBezTo>
              </a:path>
            </a:pathLst>
          </a:cu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4" tIns="25717" rIns="51434" bIns="25717" rtlCol="0" anchor="ctr"/>
          <a:lstStyle/>
          <a:p>
            <a:pPr algn="ctr" defTabSz="514337"/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700" b="1" dirty="0" smtClean="0">
                <a:ln w="3175">
                  <a:solidFill>
                    <a:srgbClr val="3C495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All on Four Time Line</a:t>
            </a:r>
            <a:endParaRPr lang="en-US" sz="2700" dirty="0">
              <a:ln w="3175">
                <a:solidFill>
                  <a:srgbClr val="3C495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26571224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28" grpId="0" animBg="1"/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00">
                <a:alpha val="18000"/>
              </a:srgbClr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6757" y="0"/>
            <a:ext cx="4941243" cy="5143500"/>
          </a:xfrm>
          <a:prstGeom prst="rect">
            <a:avLst/>
          </a:prstGeom>
          <a:solidFill>
            <a:srgbClr val="43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61" name="Rectangle 60"/>
          <p:cNvSpPr/>
          <p:nvPr/>
        </p:nvSpPr>
        <p:spPr>
          <a:xfrm>
            <a:off x="1916757" y="0"/>
            <a:ext cx="4941244" cy="390807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25000"/>
                </a:schemeClr>
              </a:gs>
              <a:gs pos="31000">
                <a:schemeClr val="bg1">
                  <a:lumMod val="50000"/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0"/>
            <a:ext cx="192191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04" name="Straight Arrow Connector 4103"/>
          <p:cNvCxnSpPr/>
          <p:nvPr/>
        </p:nvCxnSpPr>
        <p:spPr>
          <a:xfrm>
            <a:off x="1073232" y="1054465"/>
            <a:ext cx="1556705" cy="0"/>
          </a:xfrm>
          <a:prstGeom prst="straightConnector1">
            <a:avLst/>
          </a:prstGeom>
          <a:ln w="31750">
            <a:solidFill>
              <a:schemeClr val="bg1">
                <a:lumMod val="85000"/>
              </a:schemeClr>
            </a:solidFill>
            <a:head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1073232" y="2170109"/>
            <a:ext cx="1551305" cy="0"/>
          </a:xfrm>
          <a:prstGeom prst="straightConnector1">
            <a:avLst/>
          </a:prstGeom>
          <a:ln w="31750">
            <a:solidFill>
              <a:schemeClr val="bg1">
                <a:lumMod val="85000"/>
              </a:schemeClr>
            </a:solidFill>
            <a:head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684024" y="3275589"/>
            <a:ext cx="1945912" cy="8191"/>
          </a:xfrm>
          <a:prstGeom prst="straightConnector1">
            <a:avLst/>
          </a:prstGeom>
          <a:ln w="31750">
            <a:solidFill>
              <a:schemeClr val="bg1">
                <a:lumMod val="85000"/>
              </a:schemeClr>
            </a:solidFill>
            <a:head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1342080" y="4389259"/>
            <a:ext cx="1254537" cy="0"/>
          </a:xfrm>
          <a:prstGeom prst="straightConnector1">
            <a:avLst/>
          </a:prstGeom>
          <a:ln w="31750">
            <a:solidFill>
              <a:schemeClr val="bg1">
                <a:lumMod val="85000"/>
              </a:schemeClr>
            </a:solidFill>
            <a:headEnd type="stealth" w="lg" len="lg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17" name="TextBox 4116"/>
          <p:cNvSpPr txBox="1"/>
          <p:nvPr/>
        </p:nvSpPr>
        <p:spPr>
          <a:xfrm>
            <a:off x="2629937" y="913994"/>
            <a:ext cx="3520036" cy="276999"/>
          </a:xfrm>
          <a:prstGeom prst="rect">
            <a:avLst/>
          </a:prstGeom>
          <a:noFill/>
        </p:spPr>
        <p:txBody>
          <a:bodyPr wrap="square" lIns="68579" tIns="34289" rIns="68579" bIns="34289" rtlCol="0" anchor="ctr" anchorCtr="0">
            <a:normAutofit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Journey Timeline </a:t>
            </a:r>
            <a:r>
              <a:rPr lang="en-US" sz="1350" dirty="0" smtClean="0">
                <a:solidFill>
                  <a:schemeClr val="bg1">
                    <a:lumMod val="95000"/>
                  </a:schemeClr>
                </a:solidFill>
              </a:rPr>
              <a:t>– Delivery!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629937" y="2022681"/>
            <a:ext cx="3520036" cy="276999"/>
          </a:xfrm>
          <a:prstGeom prst="rect">
            <a:avLst/>
          </a:prstGeom>
          <a:noFill/>
        </p:spPr>
        <p:txBody>
          <a:bodyPr wrap="square" lIns="68579" tIns="34289" rIns="68579" bIns="34289" rtlCol="0" anchor="ctr" anchorCtr="0">
            <a:normAutofit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Journey Timeline </a:t>
            </a:r>
            <a:r>
              <a:rPr lang="en-US" sz="1350" dirty="0" smtClean="0">
                <a:solidFill>
                  <a:schemeClr val="bg1">
                    <a:lumMod val="95000"/>
                  </a:schemeClr>
                </a:solidFill>
              </a:rPr>
              <a:t>– Adjustments, Indexing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29937" y="3157651"/>
            <a:ext cx="3520036" cy="455253"/>
          </a:xfrm>
          <a:prstGeom prst="rect">
            <a:avLst/>
          </a:prstGeom>
          <a:noFill/>
        </p:spPr>
        <p:txBody>
          <a:bodyPr wrap="square" lIns="68579" tIns="34289" rIns="68579" bIns="34289" rtlCol="0" anchor="ctr" anchorCtr="0">
            <a:normAutofit lnSpcReduction="10000"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Journey Timeline </a:t>
            </a:r>
            <a:r>
              <a:rPr lang="en-US" sz="1350" dirty="0" smtClean="0">
                <a:solidFill>
                  <a:schemeClr val="bg1">
                    <a:lumMod val="95000"/>
                  </a:schemeClr>
                </a:solidFill>
              </a:rPr>
              <a:t>– Records, Pre-Surgical, </a:t>
            </a:r>
          </a:p>
          <a:p>
            <a:r>
              <a:rPr lang="en-US" sz="1350" dirty="0" smtClean="0">
                <a:solidFill>
                  <a:schemeClr val="bg1">
                    <a:lumMod val="95000"/>
                  </a:schemeClr>
                </a:solidFill>
              </a:rPr>
              <a:t>Surgery,  Post op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29937" y="4248788"/>
            <a:ext cx="3520036" cy="276999"/>
          </a:xfrm>
          <a:prstGeom prst="rect">
            <a:avLst/>
          </a:prstGeom>
          <a:noFill/>
        </p:spPr>
        <p:txBody>
          <a:bodyPr wrap="square" lIns="68579" tIns="34289" rIns="68579" bIns="34289" rtlCol="0" anchor="ctr" anchorCtr="0">
            <a:normAutofit/>
          </a:bodyPr>
          <a:lstStyle/>
          <a:p>
            <a:r>
              <a:rPr lang="en-US" sz="1350" dirty="0">
                <a:solidFill>
                  <a:schemeClr val="bg1">
                    <a:lumMod val="95000"/>
                  </a:schemeClr>
                </a:solidFill>
              </a:rPr>
              <a:t>Journey </a:t>
            </a:r>
            <a:r>
              <a:rPr lang="en-US" sz="1350" dirty="0" smtClean="0">
                <a:solidFill>
                  <a:schemeClr val="bg1">
                    <a:lumMod val="95000"/>
                  </a:schemeClr>
                </a:solidFill>
              </a:rPr>
              <a:t>Timeline – Diagnosis, Consults</a:t>
            </a:r>
            <a:endParaRPr lang="en-US" sz="135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18" name="Title 4117"/>
          <p:cNvSpPr>
            <a:spLocks noGrp="1"/>
          </p:cNvSpPr>
          <p:nvPr>
            <p:ph type="title"/>
          </p:nvPr>
        </p:nvSpPr>
        <p:spPr/>
        <p:txBody>
          <a:bodyPr vert="horz" lIns="91438" tIns="45719" rIns="91438" bIns="45719" rtlCol="0" anchor="ctr">
            <a:noAutofit/>
          </a:bodyPr>
          <a:lstStyle/>
          <a:p>
            <a:r>
              <a:rPr lang="en-US" sz="2700" b="1" dirty="0">
                <a:ln w="3175">
                  <a:solidFill>
                    <a:srgbClr val="3C4951"/>
                  </a:solidFill>
                </a:ln>
                <a:solidFill>
                  <a:schemeClr val="bg1">
                    <a:lumMod val="95000"/>
                  </a:schemeClr>
                </a:solidFill>
              </a:rPr>
              <a:t>Journey Check Points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782621" y="722454"/>
            <a:ext cx="652889" cy="1539720"/>
            <a:chOff x="1214391" y="1532767"/>
            <a:chExt cx="2708299" cy="6387027"/>
          </a:xfrm>
        </p:grpSpPr>
        <p:sp>
          <p:nvSpPr>
            <p:cNvPr id="15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7" name="Rectangle 16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TextBox 17"/>
            <p:cNvSpPr txBox="1"/>
            <p:nvPr/>
          </p:nvSpPr>
          <p:spPr>
            <a:xfrm rot="21247616">
              <a:off x="1356505" y="1766463"/>
              <a:ext cx="2268186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4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Freeform 15"/>
          <p:cNvSpPr>
            <a:spLocks/>
          </p:cNvSpPr>
          <p:nvPr/>
        </p:nvSpPr>
        <p:spPr bwMode="auto">
          <a:xfrm rot="1111279">
            <a:off x="5994461" y="1420324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82B45C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0" name="Group 19"/>
          <p:cNvGrpSpPr/>
          <p:nvPr/>
        </p:nvGrpSpPr>
        <p:grpSpPr>
          <a:xfrm>
            <a:off x="5769824" y="1854399"/>
            <a:ext cx="652889" cy="1539720"/>
            <a:chOff x="1214391" y="1532767"/>
            <a:chExt cx="2708299" cy="6387027"/>
          </a:xfrm>
        </p:grpSpPr>
        <p:sp>
          <p:nvSpPr>
            <p:cNvPr id="21" name="Freeform 7"/>
            <p:cNvSpPr>
              <a:spLocks/>
            </p:cNvSpPr>
            <p:nvPr/>
          </p:nvSpPr>
          <p:spPr bwMode="auto">
            <a:xfrm rot="212630">
              <a:off x="2400409" y="2710405"/>
              <a:ext cx="532452" cy="2096371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3" name="Rectangle 22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TextBox 23"/>
            <p:cNvSpPr txBox="1"/>
            <p:nvPr/>
          </p:nvSpPr>
          <p:spPr>
            <a:xfrm rot="21247616">
              <a:off x="1356503" y="1766463"/>
              <a:ext cx="2268186" cy="1310711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3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Freeform 15"/>
          <p:cNvSpPr>
            <a:spLocks/>
          </p:cNvSpPr>
          <p:nvPr/>
        </p:nvSpPr>
        <p:spPr bwMode="auto">
          <a:xfrm rot="1111279">
            <a:off x="5981664" y="2552269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82B45C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6" name="Group 25"/>
          <p:cNvGrpSpPr/>
          <p:nvPr/>
        </p:nvGrpSpPr>
        <p:grpSpPr>
          <a:xfrm>
            <a:off x="5777967" y="2972386"/>
            <a:ext cx="652889" cy="1539720"/>
            <a:chOff x="1214391" y="1532767"/>
            <a:chExt cx="2708299" cy="6387027"/>
          </a:xfrm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9" name="Rectangle 28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TextBox 29"/>
            <p:cNvSpPr txBox="1"/>
            <p:nvPr/>
          </p:nvSpPr>
          <p:spPr>
            <a:xfrm rot="21247616">
              <a:off x="1356505" y="1766463"/>
              <a:ext cx="2268186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2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15"/>
          <p:cNvSpPr>
            <a:spLocks/>
          </p:cNvSpPr>
          <p:nvPr/>
        </p:nvSpPr>
        <p:spPr bwMode="auto">
          <a:xfrm rot="1111279">
            <a:off x="5989807" y="3670256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82B45C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2" name="Group 31"/>
          <p:cNvGrpSpPr/>
          <p:nvPr/>
        </p:nvGrpSpPr>
        <p:grpSpPr>
          <a:xfrm>
            <a:off x="5772149" y="4055471"/>
            <a:ext cx="652889" cy="1539720"/>
            <a:chOff x="1214391" y="1532767"/>
            <a:chExt cx="2708299" cy="6387027"/>
          </a:xfrm>
        </p:grpSpPr>
        <p:sp>
          <p:nvSpPr>
            <p:cNvPr id="33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5" name="Rectangle 34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TextBox 35"/>
            <p:cNvSpPr txBox="1"/>
            <p:nvPr/>
          </p:nvSpPr>
          <p:spPr>
            <a:xfrm rot="21247616">
              <a:off x="1356505" y="1766463"/>
              <a:ext cx="2268186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1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Freeform 15"/>
          <p:cNvSpPr>
            <a:spLocks/>
          </p:cNvSpPr>
          <p:nvPr/>
        </p:nvSpPr>
        <p:spPr bwMode="auto">
          <a:xfrm rot="1111279">
            <a:off x="5983989" y="4753341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82B45C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9867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7" grpId="0"/>
      <p:bldP spid="58" grpId="0"/>
      <p:bldP spid="59" grpId="0"/>
      <p:bldP spid="60" grpId="0"/>
      <p:bldP spid="19" grpId="0" animBg="1"/>
      <p:bldP spid="25" grpId="0" animBg="1"/>
      <p:bldP spid="31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grpSp>
        <p:nvGrpSpPr>
          <p:cNvPr id="41" name="Group 40"/>
          <p:cNvGrpSpPr/>
          <p:nvPr/>
        </p:nvGrpSpPr>
        <p:grpSpPr>
          <a:xfrm>
            <a:off x="914401" y="1771651"/>
            <a:ext cx="2031224" cy="4790270"/>
            <a:chOff x="1214391" y="1532767"/>
            <a:chExt cx="2708299" cy="6387027"/>
          </a:xfrm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6" name="Rectangle 35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TextBox 39"/>
            <p:cNvSpPr txBox="1"/>
            <p:nvPr/>
          </p:nvSpPr>
          <p:spPr>
            <a:xfrm rot="21247616">
              <a:off x="1356379" y="1763995"/>
              <a:ext cx="231644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Misdiagnosis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15"/>
          <p:cNvSpPr>
            <a:spLocks/>
          </p:cNvSpPr>
          <p:nvPr/>
        </p:nvSpPr>
        <p:spPr bwMode="auto">
          <a:xfrm>
            <a:off x="1828801" y="4135003"/>
            <a:ext cx="510365" cy="214890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2" name="Group 41"/>
          <p:cNvGrpSpPr/>
          <p:nvPr/>
        </p:nvGrpSpPr>
        <p:grpSpPr>
          <a:xfrm rot="856184">
            <a:off x="4099361" y="668020"/>
            <a:ext cx="1142700" cy="2872307"/>
            <a:chOff x="1214391" y="1532767"/>
            <a:chExt cx="2573337" cy="6468380"/>
          </a:xfrm>
        </p:grpSpPr>
        <p:sp>
          <p:nvSpPr>
            <p:cNvPr id="43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4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5" name="Rectangle 44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6" name="TextBox 45"/>
            <p:cNvSpPr txBox="1"/>
            <p:nvPr/>
          </p:nvSpPr>
          <p:spPr>
            <a:xfrm rot="21247616">
              <a:off x="1432493" y="1760091"/>
              <a:ext cx="2240127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70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Not Consulting*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Freeform 15"/>
          <p:cNvSpPr>
            <a:spLocks/>
          </p:cNvSpPr>
          <p:nvPr/>
        </p:nvSpPr>
        <p:spPr bwMode="auto">
          <a:xfrm rot="3136304">
            <a:off x="4618883" y="2024551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4" name="Cloud 33"/>
          <p:cNvSpPr/>
          <p:nvPr/>
        </p:nvSpPr>
        <p:spPr>
          <a:xfrm>
            <a:off x="1885950" y="2571750"/>
            <a:ext cx="5429250" cy="1828800"/>
          </a:xfrm>
          <a:prstGeom prst="cloud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50000">
                <a:schemeClr val="bg1">
                  <a:lumMod val="65000"/>
                  <a:alpha val="59000"/>
                </a:schemeClr>
              </a:gs>
              <a:gs pos="100000">
                <a:schemeClr val="tx1">
                  <a:lumMod val="65000"/>
                  <a:lumOff val="35000"/>
                </a:schemeClr>
              </a:gs>
            </a:gsLst>
            <a:lin ang="5400000" scaled="0"/>
          </a:gradFill>
          <a:ln>
            <a:noFill/>
          </a:ln>
          <a:effectLst>
            <a:softEdge rad="838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grpSp>
        <p:nvGrpSpPr>
          <p:cNvPr id="38" name="Group 37"/>
          <p:cNvGrpSpPr/>
          <p:nvPr/>
        </p:nvGrpSpPr>
        <p:grpSpPr>
          <a:xfrm>
            <a:off x="0" y="53788"/>
            <a:ext cx="6858000" cy="5025358"/>
            <a:chOff x="0" y="361950"/>
            <a:chExt cx="9144000" cy="5334000"/>
          </a:xfrm>
        </p:grpSpPr>
        <p:grpSp>
          <p:nvGrpSpPr>
            <p:cNvPr id="39" name="Group 38"/>
            <p:cNvGrpSpPr/>
            <p:nvPr/>
          </p:nvGrpSpPr>
          <p:grpSpPr>
            <a:xfrm>
              <a:off x="0" y="438150"/>
              <a:ext cx="3138577" cy="2819400"/>
              <a:chOff x="-4724400" y="3086100"/>
              <a:chExt cx="4495800" cy="4038600"/>
            </a:xfrm>
          </p:grpSpPr>
          <p:grpSp>
            <p:nvGrpSpPr>
              <p:cNvPr id="174" name="Group 17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5" name="Group 17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6" name="Group 17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82" name="Straight Connector 18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7" name="Group 17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8" name="Straight Connector 17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8" name="Group 47"/>
            <p:cNvGrpSpPr/>
            <p:nvPr/>
          </p:nvGrpSpPr>
          <p:grpSpPr>
            <a:xfrm>
              <a:off x="3276600" y="361950"/>
              <a:ext cx="3138577" cy="2819400"/>
              <a:chOff x="-4724400" y="3086100"/>
              <a:chExt cx="4495800" cy="4038600"/>
            </a:xfrm>
          </p:grpSpPr>
          <p:grpSp>
            <p:nvGrpSpPr>
              <p:cNvPr id="154" name="Group 15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5" name="Group 15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6" name="Straight Connector 1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6" name="Group 15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2" name="Straight Connector 16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7" name="Group 15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8" name="Straight Connector 15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" name="Group 48"/>
            <p:cNvGrpSpPr/>
            <p:nvPr/>
          </p:nvGrpSpPr>
          <p:grpSpPr>
            <a:xfrm>
              <a:off x="6005423" y="514350"/>
              <a:ext cx="3138577" cy="2819400"/>
              <a:chOff x="-4724400" y="3086100"/>
              <a:chExt cx="4495800" cy="4038600"/>
            </a:xfrm>
          </p:grpSpPr>
          <p:grpSp>
            <p:nvGrpSpPr>
              <p:cNvPr id="134" name="Group 13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5" name="Group 13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6" name="Straight Connector 14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6" name="Group 13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2" name="Straight Connector 14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7" name="Group 13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8" name="Straight Connector 13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0" name="Group 49"/>
            <p:cNvGrpSpPr/>
            <p:nvPr/>
          </p:nvGrpSpPr>
          <p:grpSpPr>
            <a:xfrm>
              <a:off x="990600" y="2876550"/>
              <a:ext cx="3138577" cy="2819400"/>
              <a:chOff x="-4724400" y="3086100"/>
              <a:chExt cx="4495800" cy="4038600"/>
            </a:xfrm>
          </p:grpSpPr>
          <p:grpSp>
            <p:nvGrpSpPr>
              <p:cNvPr id="114" name="Group 11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0" name="Straight Connector 12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5" name="Group 11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26" name="Straight Connector 12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6" name="Group 11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22" name="Straight Connector 12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7" name="Group 11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1" name="Group 50"/>
            <p:cNvGrpSpPr/>
            <p:nvPr/>
          </p:nvGrpSpPr>
          <p:grpSpPr>
            <a:xfrm>
              <a:off x="3429000" y="1885950"/>
              <a:ext cx="3138577" cy="2819400"/>
              <a:chOff x="-4724400" y="3086100"/>
              <a:chExt cx="4495800" cy="4038600"/>
            </a:xfrm>
          </p:grpSpPr>
          <p:grpSp>
            <p:nvGrpSpPr>
              <p:cNvPr id="94" name="Group 9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5" name="Group 9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7" name="Group 9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8" name="Straight Connector 9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2" name="Group 51"/>
            <p:cNvGrpSpPr/>
            <p:nvPr/>
          </p:nvGrpSpPr>
          <p:grpSpPr>
            <a:xfrm>
              <a:off x="1600200" y="666750"/>
              <a:ext cx="3138577" cy="2819400"/>
              <a:chOff x="-4724400" y="3086100"/>
              <a:chExt cx="4495800" cy="4038600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5" name="Group 7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6" name="Straight Connector 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Group 7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7" name="Group 7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Group 52"/>
            <p:cNvGrpSpPr/>
            <p:nvPr/>
          </p:nvGrpSpPr>
          <p:grpSpPr>
            <a:xfrm>
              <a:off x="5791200" y="2538186"/>
              <a:ext cx="3138577" cy="2819400"/>
              <a:chOff x="-4724400" y="3086100"/>
              <a:chExt cx="4495800" cy="4038600"/>
            </a:xfrm>
          </p:grpSpPr>
          <p:grpSp>
            <p:nvGrpSpPr>
              <p:cNvPr id="54" name="Group 53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0" name="Straight Connector 6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58" name="Straight Connector 5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51564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grpSp>
        <p:nvGrpSpPr>
          <p:cNvPr id="48" name="Group 47"/>
          <p:cNvGrpSpPr/>
          <p:nvPr/>
        </p:nvGrpSpPr>
        <p:grpSpPr>
          <a:xfrm>
            <a:off x="1835908" y="840808"/>
            <a:ext cx="1616249" cy="1981807"/>
            <a:chOff x="2447875" y="454854"/>
            <a:chExt cx="1596183" cy="2451381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 rot="79015">
              <a:off x="3088334" y="1011812"/>
              <a:ext cx="313620" cy="724540"/>
            </a:xfrm>
            <a:custGeom>
              <a:avLst/>
              <a:gdLst>
                <a:gd name="T0" fmla="*/ 291 w 291"/>
                <a:gd name="T1" fmla="*/ 828 h 870"/>
                <a:gd name="T2" fmla="*/ 235 w 291"/>
                <a:gd name="T3" fmla="*/ 870 h 870"/>
                <a:gd name="T4" fmla="*/ 0 w 291"/>
                <a:gd name="T5" fmla="*/ 30 h 870"/>
                <a:gd name="T6" fmla="*/ 107 w 291"/>
                <a:gd name="T7" fmla="*/ 0 h 870"/>
                <a:gd name="T8" fmla="*/ 291 w 291"/>
                <a:gd name="T9" fmla="*/ 828 h 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870">
                  <a:moveTo>
                    <a:pt x="291" y="828"/>
                  </a:moveTo>
                  <a:lnTo>
                    <a:pt x="235" y="870"/>
                  </a:lnTo>
                  <a:lnTo>
                    <a:pt x="0" y="30"/>
                  </a:lnTo>
                  <a:lnTo>
                    <a:pt x="107" y="0"/>
                  </a:lnTo>
                  <a:lnTo>
                    <a:pt x="291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 rot="79015">
              <a:off x="2447875" y="454854"/>
              <a:ext cx="1463132" cy="841309"/>
            </a:xfrm>
            <a:custGeom>
              <a:avLst/>
              <a:gdLst>
                <a:gd name="T0" fmla="*/ 977 w 977"/>
                <a:gd name="T1" fmla="*/ 152 h 727"/>
                <a:gd name="T2" fmla="*/ 551 w 977"/>
                <a:gd name="T3" fmla="*/ 0 h 727"/>
                <a:gd name="T4" fmla="*/ 619 w 977"/>
                <a:gd name="T5" fmla="*/ 144 h 727"/>
                <a:gd name="T6" fmla="*/ 0 w 977"/>
                <a:gd name="T7" fmla="*/ 437 h 727"/>
                <a:gd name="T8" fmla="*/ 138 w 977"/>
                <a:gd name="T9" fmla="*/ 727 h 727"/>
                <a:gd name="T10" fmla="*/ 757 w 977"/>
                <a:gd name="T11" fmla="*/ 435 h 727"/>
                <a:gd name="T12" fmla="*/ 825 w 977"/>
                <a:gd name="T13" fmla="*/ 579 h 727"/>
                <a:gd name="T14" fmla="*/ 977 w 977"/>
                <a:gd name="T15" fmla="*/ 15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7" h="727">
                  <a:moveTo>
                    <a:pt x="977" y="152"/>
                  </a:moveTo>
                  <a:lnTo>
                    <a:pt x="551" y="0"/>
                  </a:lnTo>
                  <a:lnTo>
                    <a:pt x="619" y="144"/>
                  </a:lnTo>
                  <a:lnTo>
                    <a:pt x="0" y="437"/>
                  </a:lnTo>
                  <a:lnTo>
                    <a:pt x="138" y="727"/>
                  </a:lnTo>
                  <a:lnTo>
                    <a:pt x="757" y="435"/>
                  </a:lnTo>
                  <a:lnTo>
                    <a:pt x="825" y="579"/>
                  </a:lnTo>
                  <a:lnTo>
                    <a:pt x="977" y="15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3" name="Rectangle 42"/>
            <p:cNvSpPr/>
            <p:nvPr/>
          </p:nvSpPr>
          <p:spPr>
            <a:xfrm rot="20324535">
              <a:off x="3129658" y="1863853"/>
              <a:ext cx="914400" cy="104238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TextBox 46"/>
            <p:cNvSpPr txBox="1"/>
            <p:nvPr/>
          </p:nvSpPr>
          <p:spPr>
            <a:xfrm rot="20481627">
              <a:off x="2454430" y="710085"/>
              <a:ext cx="1447649" cy="37746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475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Post op Mismanagement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Freeform 16"/>
          <p:cNvSpPr>
            <a:spLocks/>
          </p:cNvSpPr>
          <p:nvPr/>
        </p:nvSpPr>
        <p:spPr bwMode="auto">
          <a:xfrm rot="79015">
            <a:off x="2441563" y="1848642"/>
            <a:ext cx="178550" cy="169570"/>
          </a:xfrm>
          <a:custGeom>
            <a:avLst/>
            <a:gdLst>
              <a:gd name="T0" fmla="*/ 90 w 95"/>
              <a:gd name="T1" fmla="*/ 0 h 51"/>
              <a:gd name="T2" fmla="*/ 0 w 95"/>
              <a:gd name="T3" fmla="*/ 51 h 51"/>
              <a:gd name="T4" fmla="*/ 95 w 95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51">
                <a:moveTo>
                  <a:pt x="90" y="0"/>
                </a:moveTo>
                <a:cubicBezTo>
                  <a:pt x="0" y="24"/>
                  <a:pt x="0" y="51"/>
                  <a:pt x="0" y="51"/>
                </a:cubicBezTo>
                <a:cubicBezTo>
                  <a:pt x="95" y="0"/>
                  <a:pt x="95" y="0"/>
                  <a:pt x="95" y="0"/>
                </a:cubicBezTo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6" name="Group 45"/>
          <p:cNvGrpSpPr/>
          <p:nvPr/>
        </p:nvGrpSpPr>
        <p:grpSpPr>
          <a:xfrm>
            <a:off x="514350" y="1885950"/>
            <a:ext cx="1295400" cy="4400550"/>
            <a:chOff x="685800" y="1657350"/>
            <a:chExt cx="1727200" cy="5867400"/>
          </a:xfrm>
        </p:grpSpPr>
        <p:sp>
          <p:nvSpPr>
            <p:cNvPr id="19" name="Rectangle 18"/>
            <p:cNvSpPr/>
            <p:nvPr/>
          </p:nvSpPr>
          <p:spPr>
            <a:xfrm>
              <a:off x="685800" y="4552950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1421823" y="2493962"/>
              <a:ext cx="269875" cy="2109932"/>
            </a:xfrm>
            <a:custGeom>
              <a:avLst/>
              <a:gdLst>
                <a:gd name="T0" fmla="*/ 82 w 110"/>
                <a:gd name="T1" fmla="*/ 849 h 860"/>
                <a:gd name="T2" fmla="*/ 18 w 110"/>
                <a:gd name="T3" fmla="*/ 860 h 860"/>
                <a:gd name="T4" fmla="*/ 0 w 110"/>
                <a:gd name="T5" fmla="*/ 0 h 860"/>
                <a:gd name="T6" fmla="*/ 110 w 110"/>
                <a:gd name="T7" fmla="*/ 2 h 860"/>
                <a:gd name="T8" fmla="*/ 82 w 110"/>
                <a:gd name="T9" fmla="*/ 849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860">
                  <a:moveTo>
                    <a:pt x="82" y="849"/>
                  </a:moveTo>
                  <a:lnTo>
                    <a:pt x="18" y="860"/>
                  </a:lnTo>
                  <a:lnTo>
                    <a:pt x="0" y="0"/>
                  </a:lnTo>
                  <a:lnTo>
                    <a:pt x="110" y="2"/>
                  </a:lnTo>
                  <a:lnTo>
                    <a:pt x="82" y="849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685800" y="1657350"/>
              <a:ext cx="1727200" cy="1722293"/>
            </a:xfrm>
            <a:custGeom>
              <a:avLst/>
              <a:gdLst>
                <a:gd name="T0" fmla="*/ 342 w 352"/>
                <a:gd name="T1" fmla="*/ 194 h 352"/>
                <a:gd name="T2" fmla="*/ 194 w 352"/>
                <a:gd name="T3" fmla="*/ 10 h 352"/>
                <a:gd name="T4" fmla="*/ 10 w 352"/>
                <a:gd name="T5" fmla="*/ 157 h 352"/>
                <a:gd name="T6" fmla="*/ 157 w 352"/>
                <a:gd name="T7" fmla="*/ 342 h 352"/>
                <a:gd name="T8" fmla="*/ 342 w 352"/>
                <a:gd name="T9" fmla="*/ 19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342" y="194"/>
                  </a:moveTo>
                  <a:cubicBezTo>
                    <a:pt x="352" y="103"/>
                    <a:pt x="286" y="20"/>
                    <a:pt x="194" y="10"/>
                  </a:cubicBezTo>
                  <a:cubicBezTo>
                    <a:pt x="103" y="0"/>
                    <a:pt x="20" y="66"/>
                    <a:pt x="10" y="157"/>
                  </a:cubicBezTo>
                  <a:cubicBezTo>
                    <a:pt x="0" y="249"/>
                    <a:pt x="66" y="331"/>
                    <a:pt x="157" y="342"/>
                  </a:cubicBezTo>
                  <a:cubicBezTo>
                    <a:pt x="249" y="352"/>
                    <a:pt x="331" y="286"/>
                    <a:pt x="342" y="19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7626" y="1821626"/>
              <a:ext cx="1524001" cy="137160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Sloppy Records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3"/>
            <p:cNvSpPr>
              <a:spLocks noChangeArrowheads="1"/>
            </p:cNvSpPr>
            <p:nvPr/>
          </p:nvSpPr>
          <p:spPr bwMode="auto">
            <a:xfrm>
              <a:off x="1318780" y="1843809"/>
              <a:ext cx="529936" cy="208541"/>
            </a:xfrm>
            <a:prstGeom prst="ellipse">
              <a:avLst/>
            </a:prstGeom>
            <a:solidFill>
              <a:schemeClr val="bg1">
                <a:lumMod val="95000"/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26" name="Group 25"/>
          <p:cNvGrpSpPr/>
          <p:nvPr/>
        </p:nvGrpSpPr>
        <p:grpSpPr>
          <a:xfrm rot="856184">
            <a:off x="3762398" y="2078957"/>
            <a:ext cx="1142700" cy="2872307"/>
            <a:chOff x="1214391" y="1532767"/>
            <a:chExt cx="2573337" cy="6468380"/>
          </a:xfrm>
        </p:grpSpPr>
        <p:sp>
          <p:nvSpPr>
            <p:cNvPr id="27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9" name="Rectangle 28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TextBox 29"/>
            <p:cNvSpPr txBox="1"/>
            <p:nvPr/>
          </p:nvSpPr>
          <p:spPr>
            <a:xfrm rot="21247616">
              <a:off x="1300443" y="1769197"/>
              <a:ext cx="2327193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1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Poor Planning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Freeform 15"/>
          <p:cNvSpPr>
            <a:spLocks/>
          </p:cNvSpPr>
          <p:nvPr/>
        </p:nvSpPr>
        <p:spPr bwMode="auto">
          <a:xfrm rot="3136304">
            <a:off x="4281920" y="3435487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7" name="Group 36"/>
          <p:cNvGrpSpPr/>
          <p:nvPr/>
        </p:nvGrpSpPr>
        <p:grpSpPr>
          <a:xfrm>
            <a:off x="4972050" y="800101"/>
            <a:ext cx="1037655" cy="2447120"/>
            <a:chOff x="1214391" y="1532767"/>
            <a:chExt cx="2708299" cy="6387027"/>
          </a:xfrm>
        </p:grpSpPr>
        <p:sp>
          <p:nvSpPr>
            <p:cNvPr id="38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40" name="Rectangle 39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TextBox 40"/>
            <p:cNvSpPr txBox="1"/>
            <p:nvPr/>
          </p:nvSpPr>
          <p:spPr>
            <a:xfrm rot="21247616">
              <a:off x="1356585" y="1768005"/>
              <a:ext cx="223805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85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Surgery Mishaps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Freeform 15"/>
          <p:cNvSpPr>
            <a:spLocks/>
          </p:cNvSpPr>
          <p:nvPr/>
        </p:nvSpPr>
        <p:spPr bwMode="auto">
          <a:xfrm>
            <a:off x="5447063" y="1952007"/>
            <a:ext cx="260720" cy="166927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981726" y="4013057"/>
            <a:ext cx="456334" cy="141685"/>
          </a:xfrm>
          <a:custGeom>
            <a:avLst/>
            <a:gdLst>
              <a:gd name="T0" fmla="*/ 0 w 124"/>
              <a:gd name="T1" fmla="*/ 21 h 39"/>
              <a:gd name="T2" fmla="*/ 124 w 124"/>
              <a:gd name="T3" fmla="*/ 16 h 39"/>
              <a:gd name="T4" fmla="*/ 47 w 124"/>
              <a:gd name="T5" fmla="*/ 34 h 39"/>
              <a:gd name="T6" fmla="*/ 0 w 124"/>
              <a:gd name="T7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4" h="39">
                <a:moveTo>
                  <a:pt x="0" y="21"/>
                </a:moveTo>
                <a:cubicBezTo>
                  <a:pt x="62" y="0"/>
                  <a:pt x="124" y="16"/>
                  <a:pt x="124" y="16"/>
                </a:cubicBezTo>
                <a:cubicBezTo>
                  <a:pt x="124" y="16"/>
                  <a:pt x="82" y="29"/>
                  <a:pt x="47" y="34"/>
                </a:cubicBezTo>
                <a:cubicBezTo>
                  <a:pt x="13" y="39"/>
                  <a:pt x="0" y="21"/>
                  <a:pt x="0" y="21"/>
                </a:cubicBez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2" name="Group 31"/>
          <p:cNvGrpSpPr/>
          <p:nvPr/>
        </p:nvGrpSpPr>
        <p:grpSpPr>
          <a:xfrm>
            <a:off x="-2722" y="115261"/>
            <a:ext cx="6858000" cy="4894143"/>
            <a:chOff x="0" y="361950"/>
            <a:chExt cx="9144000" cy="5334000"/>
          </a:xfrm>
        </p:grpSpPr>
        <p:grpSp>
          <p:nvGrpSpPr>
            <p:cNvPr id="33" name="Group 32"/>
            <p:cNvGrpSpPr/>
            <p:nvPr/>
          </p:nvGrpSpPr>
          <p:grpSpPr>
            <a:xfrm>
              <a:off x="0" y="438150"/>
              <a:ext cx="3138577" cy="2819400"/>
              <a:chOff x="-4724400" y="3086100"/>
              <a:chExt cx="4495800" cy="4038600"/>
            </a:xfrm>
          </p:grpSpPr>
          <p:grpSp>
            <p:nvGrpSpPr>
              <p:cNvPr id="170" name="Group 16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1" name="Group 17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82" name="Straight Connector 18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Straight Connector 18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Straight Connector 18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Straight Connector 18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2" name="Group 17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8" name="Straight Connector 17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3" name="Group 17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4" name="Straight Connector 17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4" name="Group 33"/>
            <p:cNvGrpSpPr/>
            <p:nvPr/>
          </p:nvGrpSpPr>
          <p:grpSpPr>
            <a:xfrm>
              <a:off x="3276600" y="361950"/>
              <a:ext cx="3138577" cy="2819400"/>
              <a:chOff x="-4724400" y="3086100"/>
              <a:chExt cx="4495800" cy="4038600"/>
            </a:xfrm>
          </p:grpSpPr>
          <p:grpSp>
            <p:nvGrpSpPr>
              <p:cNvPr id="150" name="Group 14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6" name="Straight Connector 1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1" name="Group 15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2" name="Straight Connector 16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" name="Straight Connector 16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4" name="Straight Connector 16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" name="Straight Connector 16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2" name="Group 15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8" name="Straight Connector 15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3" name="Group 15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4" name="Straight Connector 15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" name="Group 34"/>
            <p:cNvGrpSpPr/>
            <p:nvPr/>
          </p:nvGrpSpPr>
          <p:grpSpPr>
            <a:xfrm>
              <a:off x="6005423" y="514350"/>
              <a:ext cx="3138577" cy="2819400"/>
              <a:chOff x="-4724400" y="3086100"/>
              <a:chExt cx="4495800" cy="4038600"/>
            </a:xfrm>
          </p:grpSpPr>
          <p:grpSp>
            <p:nvGrpSpPr>
              <p:cNvPr id="130" name="Group 12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6" name="Straight Connector 14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 13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2" name="Straight Connector 14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2" name="Group 13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8" name="Straight Connector 13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" name="Group 13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/>
            <p:cNvGrpSpPr/>
            <p:nvPr/>
          </p:nvGrpSpPr>
          <p:grpSpPr>
            <a:xfrm>
              <a:off x="990600" y="2876550"/>
              <a:ext cx="3138577" cy="2819400"/>
              <a:chOff x="-4724400" y="3086100"/>
              <a:chExt cx="4495800" cy="4038600"/>
            </a:xfrm>
          </p:grpSpPr>
          <p:grpSp>
            <p:nvGrpSpPr>
              <p:cNvPr id="110" name="Group 10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26" name="Straight Connector 12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1" name="Group 11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22" name="Straight Connector 12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Straight Connector 12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Straight Connector 12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2" name="Group 11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3" name="Group 11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4" name="Straight Connector 11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4" name="Group 43"/>
            <p:cNvGrpSpPr/>
            <p:nvPr/>
          </p:nvGrpSpPr>
          <p:grpSpPr>
            <a:xfrm>
              <a:off x="3429000" y="1885950"/>
              <a:ext cx="3138577" cy="2819400"/>
              <a:chOff x="-4724400" y="3086100"/>
              <a:chExt cx="4495800" cy="4038600"/>
            </a:xfrm>
          </p:grpSpPr>
          <p:grpSp>
            <p:nvGrpSpPr>
              <p:cNvPr id="90" name="Group 8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1" name="Group 9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Group 9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8" name="Straight Connector 9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3" name="Group 9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4" name="Straight Connector 9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5" name="Group 44"/>
            <p:cNvGrpSpPr/>
            <p:nvPr/>
          </p:nvGrpSpPr>
          <p:grpSpPr>
            <a:xfrm>
              <a:off x="1600200" y="666750"/>
              <a:ext cx="3138577" cy="2819400"/>
              <a:chOff x="-4724400" y="3086100"/>
              <a:chExt cx="4495800" cy="4038600"/>
            </a:xfrm>
          </p:grpSpPr>
          <p:grpSp>
            <p:nvGrpSpPr>
              <p:cNvPr id="70" name="Group 6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6" name="Straight Connector 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oup 7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7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oup 7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49" name="Group 48"/>
            <p:cNvGrpSpPr/>
            <p:nvPr/>
          </p:nvGrpSpPr>
          <p:grpSpPr>
            <a:xfrm>
              <a:off x="5791200" y="2538186"/>
              <a:ext cx="3138577" cy="2819400"/>
              <a:chOff x="-4724400" y="3086100"/>
              <a:chExt cx="4495800" cy="4038600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1" name="Group 5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2" name="Straight Connector 6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Group 5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58" name="Straight Connector 5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Group 5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54" name="Straight Connector 5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56796395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 animBg="1"/>
      <p:bldP spid="42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499"/>
          </a:xfrm>
          <a:prstGeom prst="rect">
            <a:avLst/>
          </a:prstGeom>
        </p:spPr>
      </p:pic>
      <p:sp>
        <p:nvSpPr>
          <p:cNvPr id="203" name="Lightning Bolt 202"/>
          <p:cNvSpPr/>
          <p:nvPr/>
        </p:nvSpPr>
        <p:spPr>
          <a:xfrm rot="20485010" flipH="1">
            <a:off x="2665525" y="370567"/>
            <a:ext cx="521852" cy="1085850"/>
          </a:xfrm>
          <a:prstGeom prst="lightningBolt">
            <a:avLst/>
          </a:prstGeom>
          <a:gradFill>
            <a:gsLst>
              <a:gs pos="0">
                <a:srgbClr val="FFFF00">
                  <a:alpha val="41000"/>
                </a:srgbClr>
              </a:gs>
              <a:gs pos="100000">
                <a:srgbClr val="FFC000">
                  <a:alpha val="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202" name="Lightning Bolt 201"/>
          <p:cNvSpPr/>
          <p:nvPr/>
        </p:nvSpPr>
        <p:spPr>
          <a:xfrm flipH="1">
            <a:off x="5717157" y="430022"/>
            <a:ext cx="521852" cy="1085850"/>
          </a:xfrm>
          <a:prstGeom prst="lightningBolt">
            <a:avLst/>
          </a:prstGeom>
          <a:gradFill>
            <a:gsLst>
              <a:gs pos="0">
                <a:srgbClr val="FFFF00">
                  <a:alpha val="41000"/>
                </a:srgbClr>
              </a:gs>
              <a:gs pos="100000">
                <a:srgbClr val="FFC000">
                  <a:alpha val="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8" name="Lightning Bolt 7"/>
          <p:cNvSpPr/>
          <p:nvPr/>
        </p:nvSpPr>
        <p:spPr>
          <a:xfrm>
            <a:off x="973707" y="372873"/>
            <a:ext cx="457200" cy="1290638"/>
          </a:xfrm>
          <a:prstGeom prst="lightningBolt">
            <a:avLst/>
          </a:prstGeom>
          <a:gradFill>
            <a:gsLst>
              <a:gs pos="0">
                <a:srgbClr val="FFFF00">
                  <a:alpha val="41000"/>
                </a:srgbClr>
              </a:gs>
              <a:gs pos="100000">
                <a:srgbClr val="FFC000">
                  <a:alpha val="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46" name="Cloud 45"/>
          <p:cNvSpPr/>
          <p:nvPr/>
        </p:nvSpPr>
        <p:spPr>
          <a:xfrm rot="11127940">
            <a:off x="2673298" y="-500816"/>
            <a:ext cx="1862987" cy="975851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grpSp>
        <p:nvGrpSpPr>
          <p:cNvPr id="15" name="Group 14"/>
          <p:cNvGrpSpPr/>
          <p:nvPr/>
        </p:nvGrpSpPr>
        <p:grpSpPr>
          <a:xfrm>
            <a:off x="342901" y="2514600"/>
            <a:ext cx="1543049" cy="3639000"/>
            <a:chOff x="1214391" y="1532767"/>
            <a:chExt cx="2708299" cy="6387027"/>
          </a:xfrm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9" name="Rectangle 18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TextBox 19"/>
            <p:cNvSpPr txBox="1"/>
            <p:nvPr/>
          </p:nvSpPr>
          <p:spPr>
            <a:xfrm rot="21247616">
              <a:off x="1356479" y="1765938"/>
              <a:ext cx="227845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Poor Patient Compliance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Freeform 15"/>
          <p:cNvSpPr>
            <a:spLocks/>
          </p:cNvSpPr>
          <p:nvPr/>
        </p:nvSpPr>
        <p:spPr bwMode="auto">
          <a:xfrm>
            <a:off x="1076944" y="4264727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7" name="Group 46"/>
          <p:cNvGrpSpPr/>
          <p:nvPr/>
        </p:nvGrpSpPr>
        <p:grpSpPr>
          <a:xfrm>
            <a:off x="4204205" y="2057401"/>
            <a:ext cx="1799752" cy="3339779"/>
            <a:chOff x="4310205" y="1492897"/>
            <a:chExt cx="2399669" cy="4453039"/>
          </a:xfrm>
        </p:grpSpPr>
        <p:sp>
          <p:nvSpPr>
            <p:cNvPr id="38" name="Freeform 7"/>
            <p:cNvSpPr>
              <a:spLocks/>
            </p:cNvSpPr>
            <p:nvPr/>
          </p:nvSpPr>
          <p:spPr bwMode="auto">
            <a:xfrm rot="1068814">
              <a:off x="5844847" y="2695116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0" name="Rectangle 39"/>
            <p:cNvSpPr/>
            <p:nvPr/>
          </p:nvSpPr>
          <p:spPr>
            <a:xfrm rot="581539">
              <a:off x="4310205" y="3540481"/>
              <a:ext cx="992549" cy="240545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Freeform 7"/>
            <p:cNvSpPr>
              <a:spLocks/>
            </p:cNvSpPr>
            <p:nvPr/>
          </p:nvSpPr>
          <p:spPr bwMode="auto">
            <a:xfrm rot="1068814">
              <a:off x="4678097" y="2437817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572000" y="1492897"/>
              <a:ext cx="2137874" cy="1436111"/>
              <a:chOff x="4832942" y="1905534"/>
              <a:chExt cx="1523600" cy="1023474"/>
            </a:xfrm>
          </p:grpSpPr>
          <p:sp>
            <p:nvSpPr>
              <p:cNvPr id="39" name="Freeform 8"/>
              <p:cNvSpPr>
                <a:spLocks/>
              </p:cNvSpPr>
              <p:nvPr/>
            </p:nvSpPr>
            <p:spPr bwMode="auto">
              <a:xfrm rot="1068814">
                <a:off x="4832942" y="1905534"/>
                <a:ext cx="1523600" cy="1023474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50800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503800">
                <a:off x="4880598" y="2039074"/>
                <a:ext cx="1370483" cy="77603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Lab Issues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2" name="Freeform 15"/>
          <p:cNvSpPr>
            <a:spLocks/>
          </p:cNvSpPr>
          <p:nvPr/>
        </p:nvSpPr>
        <p:spPr bwMode="auto">
          <a:xfrm rot="3136304">
            <a:off x="5265345" y="3754213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4" name="Freeform 15"/>
          <p:cNvSpPr>
            <a:spLocks/>
          </p:cNvSpPr>
          <p:nvPr/>
        </p:nvSpPr>
        <p:spPr bwMode="auto">
          <a:xfrm rot="3136304">
            <a:off x="4393993" y="3567733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8" name="Group 57"/>
          <p:cNvGrpSpPr/>
          <p:nvPr/>
        </p:nvGrpSpPr>
        <p:grpSpPr>
          <a:xfrm rot="20241295" flipH="1">
            <a:off x="2271447" y="2051277"/>
            <a:ext cx="1731250" cy="2181078"/>
            <a:chOff x="2447875" y="454854"/>
            <a:chExt cx="1463132" cy="2576244"/>
          </a:xfrm>
        </p:grpSpPr>
        <p:sp>
          <p:nvSpPr>
            <p:cNvPr id="59" name="Freeform 9"/>
            <p:cNvSpPr>
              <a:spLocks/>
            </p:cNvSpPr>
            <p:nvPr/>
          </p:nvSpPr>
          <p:spPr bwMode="auto">
            <a:xfrm rot="79015">
              <a:off x="3088333" y="1011830"/>
              <a:ext cx="315188" cy="724540"/>
            </a:xfrm>
            <a:custGeom>
              <a:avLst/>
              <a:gdLst>
                <a:gd name="T0" fmla="*/ 291 w 291"/>
                <a:gd name="T1" fmla="*/ 828 h 870"/>
                <a:gd name="T2" fmla="*/ 235 w 291"/>
                <a:gd name="T3" fmla="*/ 870 h 870"/>
                <a:gd name="T4" fmla="*/ 0 w 291"/>
                <a:gd name="T5" fmla="*/ 30 h 870"/>
                <a:gd name="T6" fmla="*/ 107 w 291"/>
                <a:gd name="T7" fmla="*/ 0 h 870"/>
                <a:gd name="T8" fmla="*/ 291 w 291"/>
                <a:gd name="T9" fmla="*/ 828 h 870"/>
                <a:gd name="connsiteX0" fmla="*/ 10424 w 10424"/>
                <a:gd name="connsiteY0" fmla="*/ 9908 h 10000"/>
                <a:gd name="connsiteX1" fmla="*/ 8076 w 10424"/>
                <a:gd name="connsiteY1" fmla="*/ 10000 h 10000"/>
                <a:gd name="connsiteX2" fmla="*/ 0 w 10424"/>
                <a:gd name="connsiteY2" fmla="*/ 345 h 10000"/>
                <a:gd name="connsiteX3" fmla="*/ 3677 w 10424"/>
                <a:gd name="connsiteY3" fmla="*/ 0 h 10000"/>
                <a:gd name="connsiteX4" fmla="*/ 10424 w 10424"/>
                <a:gd name="connsiteY4" fmla="*/ 9908 h 10000"/>
                <a:gd name="connsiteX0" fmla="*/ 10050 w 10050"/>
                <a:gd name="connsiteY0" fmla="*/ 9520 h 10000"/>
                <a:gd name="connsiteX1" fmla="*/ 8076 w 10050"/>
                <a:gd name="connsiteY1" fmla="*/ 10000 h 10000"/>
                <a:gd name="connsiteX2" fmla="*/ 0 w 10050"/>
                <a:gd name="connsiteY2" fmla="*/ 345 h 10000"/>
                <a:gd name="connsiteX3" fmla="*/ 3677 w 10050"/>
                <a:gd name="connsiteY3" fmla="*/ 0 h 10000"/>
                <a:gd name="connsiteX4" fmla="*/ 10050 w 10050"/>
                <a:gd name="connsiteY4" fmla="*/ 952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0" h="10000">
                  <a:moveTo>
                    <a:pt x="10050" y="9520"/>
                  </a:moveTo>
                  <a:lnTo>
                    <a:pt x="8076" y="10000"/>
                  </a:lnTo>
                  <a:lnTo>
                    <a:pt x="0" y="345"/>
                  </a:lnTo>
                  <a:lnTo>
                    <a:pt x="3677" y="0"/>
                  </a:lnTo>
                  <a:lnTo>
                    <a:pt x="10050" y="9520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 rot="79015">
              <a:off x="2447875" y="454854"/>
              <a:ext cx="1463132" cy="841309"/>
            </a:xfrm>
            <a:custGeom>
              <a:avLst/>
              <a:gdLst>
                <a:gd name="T0" fmla="*/ 977 w 977"/>
                <a:gd name="T1" fmla="*/ 152 h 727"/>
                <a:gd name="T2" fmla="*/ 551 w 977"/>
                <a:gd name="T3" fmla="*/ 0 h 727"/>
                <a:gd name="T4" fmla="*/ 619 w 977"/>
                <a:gd name="T5" fmla="*/ 144 h 727"/>
                <a:gd name="T6" fmla="*/ 0 w 977"/>
                <a:gd name="T7" fmla="*/ 437 h 727"/>
                <a:gd name="T8" fmla="*/ 138 w 977"/>
                <a:gd name="T9" fmla="*/ 727 h 727"/>
                <a:gd name="T10" fmla="*/ 757 w 977"/>
                <a:gd name="T11" fmla="*/ 435 h 727"/>
                <a:gd name="T12" fmla="*/ 825 w 977"/>
                <a:gd name="T13" fmla="*/ 579 h 727"/>
                <a:gd name="T14" fmla="*/ 977 w 977"/>
                <a:gd name="T15" fmla="*/ 152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7" h="727">
                  <a:moveTo>
                    <a:pt x="977" y="152"/>
                  </a:moveTo>
                  <a:lnTo>
                    <a:pt x="551" y="0"/>
                  </a:lnTo>
                  <a:lnTo>
                    <a:pt x="619" y="144"/>
                  </a:lnTo>
                  <a:lnTo>
                    <a:pt x="0" y="437"/>
                  </a:lnTo>
                  <a:lnTo>
                    <a:pt x="138" y="727"/>
                  </a:lnTo>
                  <a:lnTo>
                    <a:pt x="757" y="435"/>
                  </a:lnTo>
                  <a:lnTo>
                    <a:pt x="825" y="579"/>
                  </a:lnTo>
                  <a:lnTo>
                    <a:pt x="977" y="152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50800" cap="flat">
              <a:solidFill>
                <a:schemeClr val="bg1">
                  <a:lumMod val="8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1" name="Rectangle 60"/>
            <p:cNvSpPr/>
            <p:nvPr/>
          </p:nvSpPr>
          <p:spPr>
            <a:xfrm rot="20324535">
              <a:off x="2848158" y="1988716"/>
              <a:ext cx="914400" cy="1042382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2" name="TextBox 61"/>
            <p:cNvSpPr txBox="1"/>
            <p:nvPr/>
          </p:nvSpPr>
          <p:spPr>
            <a:xfrm rot="20481627">
              <a:off x="2487281" y="757535"/>
              <a:ext cx="1338372" cy="36273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55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Sub Par Final Restoration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Freeform 16"/>
          <p:cNvSpPr>
            <a:spLocks/>
          </p:cNvSpPr>
          <p:nvPr/>
        </p:nvSpPr>
        <p:spPr bwMode="auto">
          <a:xfrm rot="19726933" flipH="1">
            <a:off x="2749382" y="3158599"/>
            <a:ext cx="261185" cy="171319"/>
          </a:xfrm>
          <a:custGeom>
            <a:avLst/>
            <a:gdLst>
              <a:gd name="T0" fmla="*/ 90 w 95"/>
              <a:gd name="T1" fmla="*/ 0 h 51"/>
              <a:gd name="T2" fmla="*/ 0 w 95"/>
              <a:gd name="T3" fmla="*/ 51 h 51"/>
              <a:gd name="T4" fmla="*/ 95 w 95"/>
              <a:gd name="T5" fmla="*/ 0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5" h="51">
                <a:moveTo>
                  <a:pt x="90" y="0"/>
                </a:moveTo>
                <a:cubicBezTo>
                  <a:pt x="0" y="24"/>
                  <a:pt x="0" y="51"/>
                  <a:pt x="0" y="51"/>
                </a:cubicBezTo>
                <a:cubicBezTo>
                  <a:pt x="95" y="0"/>
                  <a:pt x="95" y="0"/>
                  <a:pt x="95" y="0"/>
                </a:cubicBezTo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Cloud 4"/>
          <p:cNvSpPr/>
          <p:nvPr/>
        </p:nvSpPr>
        <p:spPr>
          <a:xfrm>
            <a:off x="-340743" y="-427228"/>
            <a:ext cx="2400300" cy="1257300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36" name="Cloud 35"/>
          <p:cNvSpPr/>
          <p:nvPr/>
        </p:nvSpPr>
        <p:spPr>
          <a:xfrm rot="11127940">
            <a:off x="1468782" y="-226423"/>
            <a:ext cx="1862987" cy="975851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37" name="Cloud 36"/>
          <p:cNvSpPr/>
          <p:nvPr/>
        </p:nvSpPr>
        <p:spPr>
          <a:xfrm rot="10800000">
            <a:off x="3888357" y="-484378"/>
            <a:ext cx="3257550" cy="1371600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grpSp>
        <p:nvGrpSpPr>
          <p:cNvPr id="48" name="Group 47"/>
          <p:cNvGrpSpPr/>
          <p:nvPr/>
        </p:nvGrpSpPr>
        <p:grpSpPr>
          <a:xfrm>
            <a:off x="0" y="372873"/>
            <a:ext cx="6858000" cy="4727464"/>
            <a:chOff x="0" y="361950"/>
            <a:chExt cx="9144000" cy="5334000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438150"/>
              <a:ext cx="3138577" cy="2819400"/>
              <a:chOff x="-4724400" y="3086100"/>
              <a:chExt cx="4495800" cy="4038600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8" name="Straight Connector 19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3" name="Group 18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4" name="Straight Connector 19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" name="Group 18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0" name="Group 49"/>
            <p:cNvGrpSpPr/>
            <p:nvPr/>
          </p:nvGrpSpPr>
          <p:grpSpPr>
            <a:xfrm>
              <a:off x="3276600" y="361950"/>
              <a:ext cx="3138577" cy="2819400"/>
              <a:chOff x="-4724400" y="3086100"/>
              <a:chExt cx="4495800" cy="4038600"/>
            </a:xfrm>
          </p:grpSpPr>
          <p:grpSp>
            <p:nvGrpSpPr>
              <p:cNvPr id="162" name="Group 16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8" name="Straight Connector 17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Straight Connector 18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3" name="Group 16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4" name="Straight Connector 17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7" name="Straight Connector 17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0" name="Straight Connector 16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3" name="Straight Connector 17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5" name="Group 16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6" name="Straight Connector 1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Straight Connector 1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1" name="Group 50"/>
            <p:cNvGrpSpPr/>
            <p:nvPr/>
          </p:nvGrpSpPr>
          <p:grpSpPr>
            <a:xfrm>
              <a:off x="6005423" y="514350"/>
              <a:ext cx="3138577" cy="2819400"/>
              <a:chOff x="-4724400" y="3086100"/>
              <a:chExt cx="4495800" cy="4038600"/>
            </a:xfrm>
          </p:grpSpPr>
          <p:grpSp>
            <p:nvGrpSpPr>
              <p:cNvPr id="142" name="Group 14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8" name="Straight Connector 15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" name="Straight Connector 15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" name="Straight Connector 16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4" name="Straight Connector 15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" name="Straight Connector 15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4" name="Group 14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0" name="Straight Connector 14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Straight Connector 15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5" name="Group 14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6" name="Straight Connector 14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Straight Connector 14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3" name="Group 52"/>
            <p:cNvGrpSpPr/>
            <p:nvPr/>
          </p:nvGrpSpPr>
          <p:grpSpPr>
            <a:xfrm>
              <a:off x="990600" y="2876550"/>
              <a:ext cx="3138577" cy="2819400"/>
              <a:chOff x="-4724400" y="3086100"/>
              <a:chExt cx="4495800" cy="4038600"/>
            </a:xfrm>
          </p:grpSpPr>
          <p:grpSp>
            <p:nvGrpSpPr>
              <p:cNvPr id="122" name="Group 12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8" name="Straight Connector 13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3" name="Group 12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4" name="Straight Connector 13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30" name="Straight Connector 12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5" name="Group 12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26" name="Straight Connector 12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4" name="Group 53"/>
            <p:cNvGrpSpPr/>
            <p:nvPr/>
          </p:nvGrpSpPr>
          <p:grpSpPr>
            <a:xfrm>
              <a:off x="3429000" y="1885950"/>
              <a:ext cx="3138577" cy="2819400"/>
              <a:chOff x="-4724400" y="3086100"/>
              <a:chExt cx="4495800" cy="4038600"/>
            </a:xfrm>
          </p:grpSpPr>
          <p:grpSp>
            <p:nvGrpSpPr>
              <p:cNvPr id="102" name="Group 10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8" name="Straight Connector 11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3" name="Group 10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4" name="Straight Connector 11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4" name="Group 10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5" name="Group 10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5" name="Group 54"/>
            <p:cNvGrpSpPr/>
            <p:nvPr/>
          </p:nvGrpSpPr>
          <p:grpSpPr>
            <a:xfrm>
              <a:off x="1600200" y="666750"/>
              <a:ext cx="3138577" cy="2819400"/>
              <a:chOff x="-4724400" y="3086100"/>
              <a:chExt cx="4495800" cy="4038600"/>
            </a:xfrm>
          </p:grpSpPr>
          <p:grpSp>
            <p:nvGrpSpPr>
              <p:cNvPr id="82" name="Group 8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8" name="Straight Connector 9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3" name="Group 8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4" name="Straight Connector 9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0" name="Straight Connector 8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5" name="Group 8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6" name="Straight Connector 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6" name="Group 55"/>
            <p:cNvGrpSpPr/>
            <p:nvPr/>
          </p:nvGrpSpPr>
          <p:grpSpPr>
            <a:xfrm>
              <a:off x="5791200" y="2538186"/>
              <a:ext cx="3138577" cy="2819400"/>
              <a:chOff x="-4724400" y="3086100"/>
              <a:chExt cx="4495800" cy="403860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" name="Group 6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4" name="Straight Connector 7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 6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0" name="Straight Connector 6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6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2305356142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xit" presetSubtype="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"/>
                            </p:stCondLst>
                            <p:childTnLst>
                              <p:par>
                                <p:cTn id="20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50"/>
                            </p:stCondLst>
                            <p:childTnLst>
                              <p:par>
                                <p:cTn id="43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xit" presetSubtype="4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"/>
                            </p:stCondLst>
                            <p:childTnLst>
                              <p:par>
                                <p:cTn id="63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/>
      <p:bldP spid="203" grpId="1" animBg="1"/>
      <p:bldP spid="203" grpId="2" animBg="1"/>
      <p:bldP spid="202" grpId="0" animBg="1"/>
      <p:bldP spid="202" grpId="1" animBg="1"/>
      <p:bldP spid="202" grpId="2" animBg="1"/>
      <p:bldP spid="8" grpId="0" animBg="1"/>
      <p:bldP spid="8" grpId="1" animBg="1"/>
      <p:bldP spid="8" grpId="2" animBg="1"/>
      <p:bldP spid="21" grpId="0" animBg="1"/>
      <p:bldP spid="42" grpId="0" animBg="1"/>
      <p:bldP spid="44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" y="0"/>
            <a:ext cx="6855728" cy="5143499"/>
          </a:xfrm>
        </p:spPr>
      </p:pic>
      <p:sp>
        <p:nvSpPr>
          <p:cNvPr id="225" name="Lightning Bolt 224"/>
          <p:cNvSpPr/>
          <p:nvPr/>
        </p:nvSpPr>
        <p:spPr>
          <a:xfrm rot="843877">
            <a:off x="683442" y="235721"/>
            <a:ext cx="395887" cy="1094342"/>
          </a:xfrm>
          <a:prstGeom prst="lightningBolt">
            <a:avLst/>
          </a:prstGeom>
          <a:gradFill>
            <a:gsLst>
              <a:gs pos="0">
                <a:srgbClr val="FFFF00">
                  <a:alpha val="41000"/>
                </a:srgbClr>
              </a:gs>
              <a:gs pos="100000">
                <a:srgbClr val="FFC000">
                  <a:alpha val="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224" name="Lightning Bolt 223"/>
          <p:cNvSpPr/>
          <p:nvPr/>
        </p:nvSpPr>
        <p:spPr>
          <a:xfrm rot="20855178" flipH="1">
            <a:off x="6087920" y="487464"/>
            <a:ext cx="521852" cy="1085850"/>
          </a:xfrm>
          <a:prstGeom prst="lightningBolt">
            <a:avLst/>
          </a:prstGeom>
          <a:gradFill>
            <a:gsLst>
              <a:gs pos="0">
                <a:srgbClr val="FFFF00">
                  <a:alpha val="41000"/>
                </a:srgbClr>
              </a:gs>
              <a:gs pos="100000">
                <a:srgbClr val="FFC000">
                  <a:alpha val="6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7" name="Oval 5"/>
          <p:cNvSpPr>
            <a:spLocks noChangeArrowheads="1"/>
          </p:cNvSpPr>
          <p:nvPr/>
        </p:nvSpPr>
        <p:spPr bwMode="auto">
          <a:xfrm rot="259943">
            <a:off x="2639985" y="2472218"/>
            <a:ext cx="2049062" cy="37094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" name="Group 4"/>
          <p:cNvGrpSpPr/>
          <p:nvPr/>
        </p:nvGrpSpPr>
        <p:grpSpPr>
          <a:xfrm>
            <a:off x="2492287" y="1197884"/>
            <a:ext cx="2417342" cy="2977264"/>
            <a:chOff x="3323047" y="739927"/>
            <a:chExt cx="3223123" cy="3969685"/>
          </a:xfrm>
        </p:grpSpPr>
        <p:grpSp>
          <p:nvGrpSpPr>
            <p:cNvPr id="8" name="Group 7"/>
            <p:cNvGrpSpPr/>
            <p:nvPr/>
          </p:nvGrpSpPr>
          <p:grpSpPr>
            <a:xfrm rot="21441479">
              <a:off x="3323047" y="739927"/>
              <a:ext cx="3223123" cy="2086548"/>
              <a:chOff x="4638697" y="2290427"/>
              <a:chExt cx="2472711" cy="1600755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 rot="301284">
                <a:off x="5771797" y="3083190"/>
                <a:ext cx="122551" cy="716870"/>
              </a:xfrm>
              <a:prstGeom prst="rect">
                <a:avLst/>
              </a:prstGeom>
              <a:solidFill>
                <a:srgbClr val="534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 rot="301284">
                <a:off x="4908981" y="3007314"/>
                <a:ext cx="122551" cy="683249"/>
              </a:xfrm>
              <a:prstGeom prst="rect">
                <a:avLst/>
              </a:prstGeom>
              <a:solidFill>
                <a:srgbClr val="534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2" name="Rectangle 9"/>
              <p:cNvSpPr>
                <a:spLocks noChangeArrowheads="1"/>
              </p:cNvSpPr>
              <p:nvPr/>
            </p:nvSpPr>
            <p:spPr bwMode="auto">
              <a:xfrm rot="301284">
                <a:off x="6637557" y="3159195"/>
                <a:ext cx="122551" cy="683249"/>
              </a:xfrm>
              <a:prstGeom prst="rect">
                <a:avLst/>
              </a:prstGeom>
              <a:solidFill>
                <a:srgbClr val="534D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3" name="Rectangle 10"/>
              <p:cNvSpPr>
                <a:spLocks noChangeArrowheads="1"/>
              </p:cNvSpPr>
              <p:nvPr/>
            </p:nvSpPr>
            <p:spPr bwMode="auto">
              <a:xfrm rot="301284">
                <a:off x="4809352" y="2295919"/>
                <a:ext cx="2149523" cy="1142002"/>
              </a:xfrm>
              <a:prstGeom prst="rect">
                <a:avLst/>
              </a:prstGeom>
              <a:gradFill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0"/>
              </a:gradFill>
              <a:ln w="9525">
                <a:solidFill>
                  <a:srgbClr val="534D2F"/>
                </a:solidFill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4" name="Rectangle 11"/>
              <p:cNvSpPr>
                <a:spLocks noChangeArrowheads="1"/>
              </p:cNvSpPr>
              <p:nvPr/>
            </p:nvSpPr>
            <p:spPr bwMode="auto">
              <a:xfrm rot="301284">
                <a:off x="4707833" y="3403121"/>
                <a:ext cx="2250384" cy="78086"/>
              </a:xfrm>
              <a:prstGeom prst="rect">
                <a:avLst/>
              </a:prstGeom>
              <a:solidFill>
                <a:srgbClr val="454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 rot="289522">
                <a:off x="4827754" y="2338426"/>
                <a:ext cx="2109395" cy="1069899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US" b="1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Dissaster</a:t>
                </a:r>
                <a:r>
                  <a:rPr 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!</a:t>
                </a:r>
                <a:endPara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9" name="AutoShape 3"/>
              <p:cNvSpPr>
                <a:spLocks noChangeAspect="1" noChangeArrowheads="1" noTextEdit="1"/>
              </p:cNvSpPr>
              <p:nvPr/>
            </p:nvSpPr>
            <p:spPr bwMode="auto">
              <a:xfrm rot="301284">
                <a:off x="4638697" y="2290427"/>
                <a:ext cx="2472711" cy="1600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53" name="Rectangle 52"/>
            <p:cNvSpPr/>
            <p:nvPr/>
          </p:nvSpPr>
          <p:spPr>
            <a:xfrm rot="173526">
              <a:off x="4413847" y="2716241"/>
              <a:ext cx="992549" cy="1993371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5" name="Freeform 15"/>
          <p:cNvSpPr>
            <a:spLocks/>
          </p:cNvSpPr>
          <p:nvPr/>
        </p:nvSpPr>
        <p:spPr bwMode="auto">
          <a:xfrm rot="2555423">
            <a:off x="3500374" y="2578237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6" name="Freeform 15"/>
          <p:cNvSpPr>
            <a:spLocks/>
          </p:cNvSpPr>
          <p:nvPr/>
        </p:nvSpPr>
        <p:spPr bwMode="auto">
          <a:xfrm rot="2555423">
            <a:off x="4336215" y="2577931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7" name="Freeform 15"/>
          <p:cNvSpPr>
            <a:spLocks/>
          </p:cNvSpPr>
          <p:nvPr/>
        </p:nvSpPr>
        <p:spPr bwMode="auto">
          <a:xfrm rot="13778079" flipH="1" flipV="1">
            <a:off x="2724088" y="2508499"/>
            <a:ext cx="220721" cy="267017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35" name="Group 34"/>
          <p:cNvGrpSpPr/>
          <p:nvPr/>
        </p:nvGrpSpPr>
        <p:grpSpPr>
          <a:xfrm>
            <a:off x="1200151" y="1600200"/>
            <a:ext cx="1543049" cy="3639000"/>
            <a:chOff x="1214391" y="1532767"/>
            <a:chExt cx="2708299" cy="6387027"/>
          </a:xfrm>
        </p:grpSpPr>
        <p:sp>
          <p:nvSpPr>
            <p:cNvPr id="36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7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508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38" name="Rectangle 37"/>
            <p:cNvSpPr/>
            <p:nvPr/>
          </p:nvSpPr>
          <p:spPr>
            <a:xfrm rot="21325355">
              <a:off x="2246290" y="4947994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TextBox 38"/>
            <p:cNvSpPr txBox="1"/>
            <p:nvPr/>
          </p:nvSpPr>
          <p:spPr>
            <a:xfrm rot="21247616">
              <a:off x="1356505" y="1766463"/>
              <a:ext cx="2268186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700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Joint Problems, phonetics, poor occlusion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Freeform 15"/>
          <p:cNvSpPr>
            <a:spLocks/>
          </p:cNvSpPr>
          <p:nvPr/>
        </p:nvSpPr>
        <p:spPr bwMode="auto">
          <a:xfrm>
            <a:off x="1934194" y="3350327"/>
            <a:ext cx="387707" cy="16324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8" name="Group 27"/>
          <p:cNvGrpSpPr/>
          <p:nvPr/>
        </p:nvGrpSpPr>
        <p:grpSpPr>
          <a:xfrm>
            <a:off x="228600" y="1943100"/>
            <a:ext cx="1295400" cy="4400550"/>
            <a:chOff x="685800" y="1657350"/>
            <a:chExt cx="1727200" cy="5867400"/>
          </a:xfrm>
        </p:grpSpPr>
        <p:sp>
          <p:nvSpPr>
            <p:cNvPr id="29" name="Rectangle 28"/>
            <p:cNvSpPr/>
            <p:nvPr/>
          </p:nvSpPr>
          <p:spPr>
            <a:xfrm>
              <a:off x="685800" y="4552950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1421823" y="2493962"/>
              <a:ext cx="269875" cy="2109932"/>
            </a:xfrm>
            <a:custGeom>
              <a:avLst/>
              <a:gdLst>
                <a:gd name="T0" fmla="*/ 82 w 110"/>
                <a:gd name="T1" fmla="*/ 849 h 860"/>
                <a:gd name="T2" fmla="*/ 18 w 110"/>
                <a:gd name="T3" fmla="*/ 860 h 860"/>
                <a:gd name="T4" fmla="*/ 0 w 110"/>
                <a:gd name="T5" fmla="*/ 0 h 860"/>
                <a:gd name="T6" fmla="*/ 110 w 110"/>
                <a:gd name="T7" fmla="*/ 2 h 860"/>
                <a:gd name="T8" fmla="*/ 82 w 110"/>
                <a:gd name="T9" fmla="*/ 849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860">
                  <a:moveTo>
                    <a:pt x="82" y="849"/>
                  </a:moveTo>
                  <a:lnTo>
                    <a:pt x="18" y="860"/>
                  </a:lnTo>
                  <a:lnTo>
                    <a:pt x="0" y="0"/>
                  </a:lnTo>
                  <a:lnTo>
                    <a:pt x="110" y="2"/>
                  </a:lnTo>
                  <a:lnTo>
                    <a:pt x="82" y="849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685800" y="1657350"/>
              <a:ext cx="1727200" cy="1722293"/>
            </a:xfrm>
            <a:custGeom>
              <a:avLst/>
              <a:gdLst>
                <a:gd name="T0" fmla="*/ 342 w 352"/>
                <a:gd name="T1" fmla="*/ 194 h 352"/>
                <a:gd name="T2" fmla="*/ 194 w 352"/>
                <a:gd name="T3" fmla="*/ 10 h 352"/>
                <a:gd name="T4" fmla="*/ 10 w 352"/>
                <a:gd name="T5" fmla="*/ 157 h 352"/>
                <a:gd name="T6" fmla="*/ 157 w 352"/>
                <a:gd name="T7" fmla="*/ 342 h 352"/>
                <a:gd name="T8" fmla="*/ 342 w 352"/>
                <a:gd name="T9" fmla="*/ 194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2" h="352">
                  <a:moveTo>
                    <a:pt x="342" y="194"/>
                  </a:moveTo>
                  <a:cubicBezTo>
                    <a:pt x="352" y="103"/>
                    <a:pt x="286" y="20"/>
                    <a:pt x="194" y="10"/>
                  </a:cubicBezTo>
                  <a:cubicBezTo>
                    <a:pt x="103" y="0"/>
                    <a:pt x="20" y="66"/>
                    <a:pt x="10" y="157"/>
                  </a:cubicBezTo>
                  <a:cubicBezTo>
                    <a:pt x="0" y="249"/>
                    <a:pt x="66" y="331"/>
                    <a:pt x="157" y="342"/>
                  </a:cubicBezTo>
                  <a:cubicBezTo>
                    <a:pt x="249" y="352"/>
                    <a:pt x="331" y="286"/>
                    <a:pt x="342" y="19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08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97626" y="1821626"/>
              <a:ext cx="1524001" cy="137160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Non-esthetic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3" name="Oval 13"/>
            <p:cNvSpPr>
              <a:spLocks noChangeArrowheads="1"/>
            </p:cNvSpPr>
            <p:nvPr/>
          </p:nvSpPr>
          <p:spPr bwMode="auto">
            <a:xfrm>
              <a:off x="1318780" y="1843809"/>
              <a:ext cx="529936" cy="208541"/>
            </a:xfrm>
            <a:prstGeom prst="ellipse">
              <a:avLst/>
            </a:prstGeom>
            <a:solidFill>
              <a:schemeClr val="bg1">
                <a:lumMod val="95000"/>
                <a:alpha val="34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4" name="Freeform 33"/>
          <p:cNvSpPr>
            <a:spLocks/>
          </p:cNvSpPr>
          <p:nvPr/>
        </p:nvSpPr>
        <p:spPr bwMode="auto">
          <a:xfrm>
            <a:off x="695976" y="4070207"/>
            <a:ext cx="456334" cy="141685"/>
          </a:xfrm>
          <a:custGeom>
            <a:avLst/>
            <a:gdLst>
              <a:gd name="T0" fmla="*/ 0 w 124"/>
              <a:gd name="T1" fmla="*/ 21 h 39"/>
              <a:gd name="T2" fmla="*/ 124 w 124"/>
              <a:gd name="T3" fmla="*/ 16 h 39"/>
              <a:gd name="T4" fmla="*/ 47 w 124"/>
              <a:gd name="T5" fmla="*/ 34 h 39"/>
              <a:gd name="T6" fmla="*/ 0 w 124"/>
              <a:gd name="T7" fmla="*/ 21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4" h="39">
                <a:moveTo>
                  <a:pt x="0" y="21"/>
                </a:moveTo>
                <a:cubicBezTo>
                  <a:pt x="62" y="0"/>
                  <a:pt x="124" y="16"/>
                  <a:pt x="124" y="16"/>
                </a:cubicBezTo>
                <a:cubicBezTo>
                  <a:pt x="124" y="16"/>
                  <a:pt x="82" y="29"/>
                  <a:pt x="47" y="34"/>
                </a:cubicBezTo>
                <a:cubicBezTo>
                  <a:pt x="13" y="39"/>
                  <a:pt x="0" y="21"/>
                  <a:pt x="0" y="21"/>
                </a:cubicBez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47" name="Group 46"/>
          <p:cNvGrpSpPr/>
          <p:nvPr/>
        </p:nvGrpSpPr>
        <p:grpSpPr>
          <a:xfrm rot="1418993">
            <a:off x="4294937" y="1673227"/>
            <a:ext cx="1044294" cy="2624953"/>
            <a:chOff x="1214391" y="1532767"/>
            <a:chExt cx="2573337" cy="6468380"/>
          </a:xfrm>
        </p:grpSpPr>
        <p:sp>
          <p:nvSpPr>
            <p:cNvPr id="48" name="Freeform 7"/>
            <p:cNvSpPr>
              <a:spLocks/>
            </p:cNvSpPr>
            <p:nvPr/>
          </p:nvSpPr>
          <p:spPr bwMode="auto">
            <a:xfrm rot="212630">
              <a:off x="2400408" y="2710405"/>
              <a:ext cx="532451" cy="209637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 rot="212630">
              <a:off x="1214391" y="1532767"/>
              <a:ext cx="2573337" cy="1728632"/>
            </a:xfrm>
            <a:custGeom>
              <a:avLst/>
              <a:gdLst>
                <a:gd name="T0" fmla="*/ 393 w 427"/>
                <a:gd name="T1" fmla="*/ 15 h 287"/>
                <a:gd name="T2" fmla="*/ 375 w 427"/>
                <a:gd name="T3" fmla="*/ 2 h 287"/>
                <a:gd name="T4" fmla="*/ 15 w 427"/>
                <a:gd name="T5" fmla="*/ 63 h 287"/>
                <a:gd name="T6" fmla="*/ 1 w 427"/>
                <a:gd name="T7" fmla="*/ 81 h 287"/>
                <a:gd name="T8" fmla="*/ 33 w 427"/>
                <a:gd name="T9" fmla="*/ 272 h 287"/>
                <a:gd name="T10" fmla="*/ 52 w 427"/>
                <a:gd name="T11" fmla="*/ 285 h 287"/>
                <a:gd name="T12" fmla="*/ 412 w 427"/>
                <a:gd name="T13" fmla="*/ 224 h 287"/>
                <a:gd name="T14" fmla="*/ 425 w 427"/>
                <a:gd name="T15" fmla="*/ 206 h 287"/>
                <a:gd name="T16" fmla="*/ 393 w 427"/>
                <a:gd name="T17" fmla="*/ 1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87">
                  <a:moveTo>
                    <a:pt x="393" y="15"/>
                  </a:moveTo>
                  <a:cubicBezTo>
                    <a:pt x="392" y="6"/>
                    <a:pt x="383" y="0"/>
                    <a:pt x="375" y="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6" y="64"/>
                    <a:pt x="0" y="72"/>
                    <a:pt x="1" y="81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5" y="281"/>
                    <a:pt x="43" y="287"/>
                    <a:pt x="52" y="285"/>
                  </a:cubicBezTo>
                  <a:cubicBezTo>
                    <a:pt x="412" y="224"/>
                    <a:pt x="412" y="224"/>
                    <a:pt x="412" y="224"/>
                  </a:cubicBezTo>
                  <a:cubicBezTo>
                    <a:pt x="421" y="223"/>
                    <a:pt x="427" y="215"/>
                    <a:pt x="425" y="206"/>
                  </a:cubicBezTo>
                  <a:lnTo>
                    <a:pt x="393" y="1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50800" cap="flat">
              <a:solidFill>
                <a:schemeClr val="bg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50" name="Rectangle 49"/>
            <p:cNvSpPr/>
            <p:nvPr/>
          </p:nvSpPr>
          <p:spPr>
            <a:xfrm rot="21325355">
              <a:off x="1926420" y="5029347"/>
              <a:ext cx="1676400" cy="29718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TextBox 50"/>
            <p:cNvSpPr txBox="1"/>
            <p:nvPr/>
          </p:nvSpPr>
          <p:spPr>
            <a:xfrm rot="21247616">
              <a:off x="1300389" y="1768123"/>
              <a:ext cx="2348171" cy="1310710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 fontScale="92500" lnSpcReduction="20000"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</a:rPr>
                <a:t>Loose Money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Freeform 15"/>
          <p:cNvSpPr>
            <a:spLocks/>
          </p:cNvSpPr>
          <p:nvPr/>
        </p:nvSpPr>
        <p:spPr bwMode="auto">
          <a:xfrm rot="2984126">
            <a:off x="4787521" y="2916072"/>
            <a:ext cx="263705" cy="237732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  <a:extLst/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16" name="Group 15"/>
          <p:cNvGrpSpPr/>
          <p:nvPr/>
        </p:nvGrpSpPr>
        <p:grpSpPr>
          <a:xfrm>
            <a:off x="4718555" y="2571750"/>
            <a:ext cx="1971202" cy="3493512"/>
            <a:chOff x="4081605" y="1492897"/>
            <a:chExt cx="2628269" cy="4658016"/>
          </a:xfrm>
        </p:grpSpPr>
        <p:sp>
          <p:nvSpPr>
            <p:cNvPr id="17" name="Freeform 7"/>
            <p:cNvSpPr>
              <a:spLocks/>
            </p:cNvSpPr>
            <p:nvPr/>
          </p:nvSpPr>
          <p:spPr bwMode="auto">
            <a:xfrm rot="1068814">
              <a:off x="5844847" y="2695116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Rectangle 17"/>
            <p:cNvSpPr/>
            <p:nvPr/>
          </p:nvSpPr>
          <p:spPr>
            <a:xfrm rot="581539">
              <a:off x="4081605" y="3745458"/>
              <a:ext cx="992549" cy="2405455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 rot="1068814">
              <a:off x="4678097" y="2437817"/>
              <a:ext cx="315249" cy="1241203"/>
            </a:xfrm>
            <a:custGeom>
              <a:avLst/>
              <a:gdLst>
                <a:gd name="T0" fmla="*/ 223 w 223"/>
                <a:gd name="T1" fmla="*/ 828 h 878"/>
                <a:gd name="T2" fmla="*/ 145 w 223"/>
                <a:gd name="T3" fmla="*/ 878 h 878"/>
                <a:gd name="T4" fmla="*/ 0 w 223"/>
                <a:gd name="T5" fmla="*/ 18 h 878"/>
                <a:gd name="T6" fmla="*/ 109 w 223"/>
                <a:gd name="T7" fmla="*/ 0 h 878"/>
                <a:gd name="T8" fmla="*/ 223 w 223"/>
                <a:gd name="T9" fmla="*/ 82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878">
                  <a:moveTo>
                    <a:pt x="223" y="828"/>
                  </a:moveTo>
                  <a:lnTo>
                    <a:pt x="145" y="878"/>
                  </a:lnTo>
                  <a:lnTo>
                    <a:pt x="0" y="18"/>
                  </a:lnTo>
                  <a:lnTo>
                    <a:pt x="109" y="0"/>
                  </a:lnTo>
                  <a:lnTo>
                    <a:pt x="223" y="828"/>
                  </a:lnTo>
                  <a:close/>
                </a:path>
              </a:pathLst>
            </a:custGeom>
            <a:solidFill>
              <a:srgbClr val="534D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572000" y="1492897"/>
              <a:ext cx="2137874" cy="1436111"/>
              <a:chOff x="4832942" y="1905534"/>
              <a:chExt cx="1523600" cy="1023474"/>
            </a:xfrm>
          </p:grpSpPr>
          <p:sp>
            <p:nvSpPr>
              <p:cNvPr id="21" name="Freeform 8"/>
              <p:cNvSpPr>
                <a:spLocks/>
              </p:cNvSpPr>
              <p:nvPr/>
            </p:nvSpPr>
            <p:spPr bwMode="auto">
              <a:xfrm rot="1068814">
                <a:off x="4832942" y="1905534"/>
                <a:ext cx="1523600" cy="1023474"/>
              </a:xfrm>
              <a:custGeom>
                <a:avLst/>
                <a:gdLst>
                  <a:gd name="T0" fmla="*/ 393 w 427"/>
                  <a:gd name="T1" fmla="*/ 15 h 287"/>
                  <a:gd name="T2" fmla="*/ 375 w 427"/>
                  <a:gd name="T3" fmla="*/ 2 h 287"/>
                  <a:gd name="T4" fmla="*/ 15 w 427"/>
                  <a:gd name="T5" fmla="*/ 63 h 287"/>
                  <a:gd name="T6" fmla="*/ 1 w 427"/>
                  <a:gd name="T7" fmla="*/ 81 h 287"/>
                  <a:gd name="T8" fmla="*/ 33 w 427"/>
                  <a:gd name="T9" fmla="*/ 272 h 287"/>
                  <a:gd name="T10" fmla="*/ 52 w 427"/>
                  <a:gd name="T11" fmla="*/ 285 h 287"/>
                  <a:gd name="T12" fmla="*/ 412 w 427"/>
                  <a:gd name="T13" fmla="*/ 224 h 287"/>
                  <a:gd name="T14" fmla="*/ 425 w 427"/>
                  <a:gd name="T15" fmla="*/ 206 h 287"/>
                  <a:gd name="T16" fmla="*/ 393 w 427"/>
                  <a:gd name="T17" fmla="*/ 15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7" h="287">
                    <a:moveTo>
                      <a:pt x="393" y="15"/>
                    </a:moveTo>
                    <a:cubicBezTo>
                      <a:pt x="392" y="6"/>
                      <a:pt x="383" y="0"/>
                      <a:pt x="375" y="2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6" y="64"/>
                      <a:pt x="0" y="72"/>
                      <a:pt x="1" y="81"/>
                    </a:cubicBezTo>
                    <a:cubicBezTo>
                      <a:pt x="33" y="272"/>
                      <a:pt x="33" y="272"/>
                      <a:pt x="33" y="272"/>
                    </a:cubicBezTo>
                    <a:cubicBezTo>
                      <a:pt x="35" y="281"/>
                      <a:pt x="43" y="287"/>
                      <a:pt x="52" y="285"/>
                    </a:cubicBezTo>
                    <a:cubicBezTo>
                      <a:pt x="412" y="224"/>
                      <a:pt x="412" y="224"/>
                      <a:pt x="412" y="224"/>
                    </a:cubicBezTo>
                    <a:cubicBezTo>
                      <a:pt x="421" y="223"/>
                      <a:pt x="427" y="215"/>
                      <a:pt x="425" y="206"/>
                    </a:cubicBezTo>
                    <a:lnTo>
                      <a:pt x="393" y="1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50800" cap="flat">
                <a:solidFill>
                  <a:schemeClr val="bg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503800">
                <a:off x="4880598" y="2039074"/>
                <a:ext cx="1370483" cy="776034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bg1"/>
                    </a:solidFill>
                  </a:rPr>
                  <a:t>Patient Mad!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3" name="Freeform 15"/>
          <p:cNvSpPr>
            <a:spLocks/>
          </p:cNvSpPr>
          <p:nvPr/>
        </p:nvSpPr>
        <p:spPr bwMode="auto">
          <a:xfrm rot="3136304">
            <a:off x="5951145" y="4268563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4" name="Freeform 15"/>
          <p:cNvSpPr>
            <a:spLocks/>
          </p:cNvSpPr>
          <p:nvPr/>
        </p:nvSpPr>
        <p:spPr bwMode="auto">
          <a:xfrm rot="3136304">
            <a:off x="5079793" y="4082083"/>
            <a:ext cx="288556" cy="260135"/>
          </a:xfrm>
          <a:custGeom>
            <a:avLst/>
            <a:gdLst>
              <a:gd name="T0" fmla="*/ 143 w 143"/>
              <a:gd name="T1" fmla="*/ 3 h 60"/>
              <a:gd name="T2" fmla="*/ 0 w 143"/>
              <a:gd name="T3" fmla="*/ 60 h 60"/>
              <a:gd name="T4" fmla="*/ 143 w 143"/>
              <a:gd name="T5" fmla="*/ 3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3" h="60">
                <a:moveTo>
                  <a:pt x="143" y="3"/>
                </a:moveTo>
                <a:cubicBezTo>
                  <a:pt x="33" y="0"/>
                  <a:pt x="0" y="60"/>
                  <a:pt x="0" y="60"/>
                </a:cubicBezTo>
                <a:lnTo>
                  <a:pt x="143" y="3"/>
                </a:lnTo>
                <a:close/>
              </a:path>
            </a:pathLst>
          </a:custGeom>
          <a:solidFill>
            <a:srgbClr val="7F7E58"/>
          </a:solidFill>
          <a:ln>
            <a:noFill/>
          </a:ln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6" name="Cloud 45"/>
          <p:cNvSpPr/>
          <p:nvPr/>
        </p:nvSpPr>
        <p:spPr>
          <a:xfrm rot="11127940">
            <a:off x="2713195" y="-498219"/>
            <a:ext cx="1862987" cy="975851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54" name="Cloud 53"/>
          <p:cNvSpPr/>
          <p:nvPr/>
        </p:nvSpPr>
        <p:spPr>
          <a:xfrm>
            <a:off x="-300846" y="-424631"/>
            <a:ext cx="2400300" cy="1257300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sp>
        <p:nvSpPr>
          <p:cNvPr id="56" name="Cloud 55"/>
          <p:cNvSpPr/>
          <p:nvPr/>
        </p:nvSpPr>
        <p:spPr>
          <a:xfrm rot="10800000">
            <a:off x="3928254" y="-481781"/>
            <a:ext cx="3257550" cy="1371600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  <p:grpSp>
        <p:nvGrpSpPr>
          <p:cNvPr id="223" name="Group 222"/>
          <p:cNvGrpSpPr/>
          <p:nvPr/>
        </p:nvGrpSpPr>
        <p:grpSpPr>
          <a:xfrm>
            <a:off x="0" y="204020"/>
            <a:ext cx="6858000" cy="4882810"/>
            <a:chOff x="0" y="361950"/>
            <a:chExt cx="9144000" cy="5334000"/>
          </a:xfrm>
        </p:grpSpPr>
        <p:grpSp>
          <p:nvGrpSpPr>
            <p:cNvPr id="75" name="Group 74"/>
            <p:cNvGrpSpPr/>
            <p:nvPr/>
          </p:nvGrpSpPr>
          <p:grpSpPr>
            <a:xfrm>
              <a:off x="0" y="438150"/>
              <a:ext cx="3138577" cy="2819400"/>
              <a:chOff x="-4724400" y="3086100"/>
              <a:chExt cx="4495800" cy="4038600"/>
            </a:xfrm>
          </p:grpSpPr>
          <p:grpSp>
            <p:nvGrpSpPr>
              <p:cNvPr id="45" name="Group 44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42" name="Straight Connector 4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1" name="Straight Connector 60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5" name="Group 64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66" name="Straight Connector 6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oup 69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71" name="Straight Connector 70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6" name="Group 75"/>
            <p:cNvGrpSpPr/>
            <p:nvPr/>
          </p:nvGrpSpPr>
          <p:grpSpPr>
            <a:xfrm>
              <a:off x="3276600" y="361950"/>
              <a:ext cx="3138577" cy="2819400"/>
              <a:chOff x="-4724400" y="3086100"/>
              <a:chExt cx="4495800" cy="4038600"/>
            </a:xfrm>
          </p:grpSpPr>
          <p:grpSp>
            <p:nvGrpSpPr>
              <p:cNvPr id="77" name="Group 76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93" name="Straight Connector 92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Group 77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9" name="Straight Connector 88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9" name="Group 78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5" name="Straight Connector 84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Group 79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81" name="Straight Connector 80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7" name="Group 96"/>
            <p:cNvGrpSpPr/>
            <p:nvPr/>
          </p:nvGrpSpPr>
          <p:grpSpPr>
            <a:xfrm>
              <a:off x="6005423" y="514350"/>
              <a:ext cx="3138577" cy="2819400"/>
              <a:chOff x="-4724400" y="3086100"/>
              <a:chExt cx="4495800" cy="4038600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4" name="Straight Connector 11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9" name="Group 98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10" name="Straight Connector 10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oup 99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6" name="Straight Connector 10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1" name="Group 100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02" name="Straight Connector 10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Straight Connector 10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9" name="Group 138"/>
            <p:cNvGrpSpPr/>
            <p:nvPr/>
          </p:nvGrpSpPr>
          <p:grpSpPr>
            <a:xfrm>
              <a:off x="990600" y="2876550"/>
              <a:ext cx="3138577" cy="2819400"/>
              <a:chOff x="-4724400" y="3086100"/>
              <a:chExt cx="4495800" cy="4038600"/>
            </a:xfrm>
          </p:grpSpPr>
          <p:grpSp>
            <p:nvGrpSpPr>
              <p:cNvPr id="140" name="Group 139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6" name="Straight Connector 15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" name="Straight Connector 15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" name="Straight Connector 15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" name="Straight Connector 15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1" name="Group 140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52" name="Straight Connector 151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" name="Straight Connector 152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" name="Straight Connector 153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Straight Connector 154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2" name="Group 141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8" name="Straight Connector 14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Straight Connector 14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Straight Connector 14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Straight Connector 15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3" name="Group 142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44" name="Straight Connector 14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Straight Connector 14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0" name="Group 159"/>
            <p:cNvGrpSpPr/>
            <p:nvPr/>
          </p:nvGrpSpPr>
          <p:grpSpPr>
            <a:xfrm>
              <a:off x="3429000" y="1885950"/>
              <a:ext cx="3138577" cy="2819400"/>
              <a:chOff x="-4724400" y="3086100"/>
              <a:chExt cx="4495800" cy="4038600"/>
            </a:xfrm>
          </p:grpSpPr>
          <p:grpSp>
            <p:nvGrpSpPr>
              <p:cNvPr id="161" name="Group 160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7" name="Straight Connector 176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Straight Connector 177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Straight Connector 178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0" name="Straight Connector 179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2" name="Group 161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73" name="Straight Connector 172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4" name="Straight Connector 173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5" name="Straight Connector 174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6" name="Straight Connector 175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3" name="Group 162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9" name="Straight Connector 168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Straight Connector 169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Straight Connector 170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2" name="Straight Connector 171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" name="Group 163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65" name="Straight Connector 164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Straight Connector 165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7" name="Straight Connector 166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Straight Connector 167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1" name="Group 180"/>
            <p:cNvGrpSpPr/>
            <p:nvPr/>
          </p:nvGrpSpPr>
          <p:grpSpPr>
            <a:xfrm>
              <a:off x="1600200" y="666750"/>
              <a:ext cx="3138577" cy="2819400"/>
              <a:chOff x="-4724400" y="3086100"/>
              <a:chExt cx="4495800" cy="4038600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8" name="Straight Connector 197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9" name="Straight Connector 198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Straight Connector 199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Straight Connector 200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3" name="Group 182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4" name="Straight Connector 193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Straight Connector 195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7" name="Straight Connector 196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" name="Group 183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90" name="Straight Connector 189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Straight Connector 190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5" name="Group 184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186" name="Straight Connector 185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Straight Connector 186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Straight Connector 187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Straight Connector 188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2" name="Group 201"/>
            <p:cNvGrpSpPr/>
            <p:nvPr/>
          </p:nvGrpSpPr>
          <p:grpSpPr>
            <a:xfrm>
              <a:off x="5791200" y="2538186"/>
              <a:ext cx="3138577" cy="2819400"/>
              <a:chOff x="-4724400" y="3086100"/>
              <a:chExt cx="4495800" cy="4038600"/>
            </a:xfrm>
          </p:grpSpPr>
          <p:grpSp>
            <p:nvGrpSpPr>
              <p:cNvPr id="203" name="Group 202"/>
              <p:cNvGrpSpPr/>
              <p:nvPr/>
            </p:nvGrpSpPr>
            <p:grpSpPr>
              <a:xfrm>
                <a:off x="-4724400" y="39243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219" name="Straight Connector 218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0" name="Straight Connector 219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Straight Connector 220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Straight Connector 221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" name="Group 203"/>
              <p:cNvGrpSpPr/>
              <p:nvPr/>
            </p:nvGrpSpPr>
            <p:grpSpPr>
              <a:xfrm>
                <a:off x="-4038600" y="52197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215" name="Straight Connector 214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Straight Connector 215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Straight Connector 216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8" name="Straight Connector 217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" name="Group 204"/>
              <p:cNvGrpSpPr/>
              <p:nvPr/>
            </p:nvGrpSpPr>
            <p:grpSpPr>
              <a:xfrm>
                <a:off x="-2133600" y="470535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211" name="Straight Connector 210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" name="Straight Connector 211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3" name="Straight Connector 212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" name="Straight Connector 213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6" name="Group 205"/>
              <p:cNvGrpSpPr/>
              <p:nvPr/>
            </p:nvGrpSpPr>
            <p:grpSpPr>
              <a:xfrm>
                <a:off x="-2895600" y="3086100"/>
                <a:ext cx="1905000" cy="1905000"/>
                <a:chOff x="-2590800" y="3943350"/>
                <a:chExt cx="1905000" cy="1905000"/>
              </a:xfrm>
            </p:grpSpPr>
            <p:cxnSp>
              <p:nvCxnSpPr>
                <p:cNvPr id="207" name="Straight Connector 206"/>
                <p:cNvCxnSpPr/>
                <p:nvPr/>
              </p:nvCxnSpPr>
              <p:spPr>
                <a:xfrm flipH="1">
                  <a:off x="-2133600" y="40195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>
                <a:xfrm flipH="1">
                  <a:off x="-1295400" y="39433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>
                <a:xfrm flipH="1">
                  <a:off x="-2590800" y="5314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>
                <a:xfrm flipH="1">
                  <a:off x="-762000" y="5695950"/>
                  <a:ext cx="76200" cy="152400"/>
                </a:xfrm>
                <a:prstGeom prst="line">
                  <a:avLst/>
                </a:prstGeom>
                <a:ln w="12700">
                  <a:solidFill>
                    <a:schemeClr val="bg1">
                      <a:lumMod val="95000"/>
                      <a:alpha val="42000"/>
                    </a:schemeClr>
                  </a:solidFill>
                  <a:prstDash val="solid"/>
                  <a:beve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5" name="Cloud 54"/>
          <p:cNvSpPr/>
          <p:nvPr/>
        </p:nvSpPr>
        <p:spPr>
          <a:xfrm rot="11127940">
            <a:off x="1508679" y="-223826"/>
            <a:ext cx="1862987" cy="975851"/>
          </a:xfrm>
          <a:prstGeom prst="cloud">
            <a:avLst/>
          </a:prstGeom>
          <a:gradFill>
            <a:gsLst>
              <a:gs pos="100000">
                <a:srgbClr val="444749"/>
              </a:gs>
              <a:gs pos="50000">
                <a:srgbClr val="717679"/>
              </a:gs>
              <a:gs pos="0">
                <a:srgbClr val="444749">
                  <a:alpha val="97000"/>
                </a:srgbClr>
              </a:gs>
            </a:gsLst>
            <a:lin ang="5400000" scaled="0"/>
          </a:gra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spcCol="0"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3859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00"/>
                            </p:stCondLst>
                            <p:childTnLst>
                              <p:par>
                                <p:cTn id="62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3" dur="1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00"/>
                            </p:stCondLst>
                            <p:childTnLst>
                              <p:par>
                                <p:cTn id="66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1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xit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3" dur="1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animBg="1"/>
      <p:bldP spid="225" grpId="1" animBg="1"/>
      <p:bldP spid="225" grpId="2" animBg="1"/>
      <p:bldP spid="224" grpId="0" animBg="1"/>
      <p:bldP spid="224" grpId="1" animBg="1"/>
      <p:bldP spid="224" grpId="2" animBg="1"/>
      <p:bldP spid="7" grpId="0" animBg="1"/>
      <p:bldP spid="25" grpId="0" animBg="1"/>
      <p:bldP spid="26" grpId="0" animBg="1"/>
      <p:bldP spid="27" grpId="0" animBg="1"/>
      <p:bldP spid="40" grpId="0" animBg="1"/>
      <p:bldP spid="34" grpId="0" animBg="1"/>
      <p:bldP spid="52" grpId="0" animBg="1"/>
      <p:bldP spid="23" grpId="0" animBg="1"/>
      <p:bldP spid="2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1561</TotalTime>
  <Words>186</Words>
  <Application>Microsoft Office PowerPoint</Application>
  <PresentationFormat>Custom</PresentationFormat>
  <Paragraphs>67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All on Four </vt:lpstr>
      <vt:lpstr>PowerPoint Presentation</vt:lpstr>
      <vt:lpstr>PowerPoint Presentation</vt:lpstr>
      <vt:lpstr>PowerPoint Presentation</vt:lpstr>
      <vt:lpstr>PowerPoint Presentation</vt:lpstr>
      <vt:lpstr>Journey Time Line</vt:lpstr>
      <vt:lpstr>All on Four Time Line</vt:lpstr>
      <vt:lpstr>Journey Check Points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judd</dc:creator>
  <cp:lastModifiedBy>windent</cp:lastModifiedBy>
  <cp:revision>53</cp:revision>
  <dcterms:created xsi:type="dcterms:W3CDTF">2015-10-07T18:46:33Z</dcterms:created>
  <dcterms:modified xsi:type="dcterms:W3CDTF">2015-10-18T15:44:18Z</dcterms:modified>
</cp:coreProperties>
</file>