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Lst>
  <p:sldSz cx="25203150" cy="360045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1340">
          <p15:clr>
            <a:srgbClr val="A4A3A4"/>
          </p15:clr>
        </p15:guide>
        <p15:guide id="2" pos="79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0" d="100"/>
          <a:sy n="40" d="100"/>
        </p:scale>
        <p:origin x="-1656" y="1842"/>
      </p:cViewPr>
      <p:guideLst>
        <p:guide orient="horz" pos="11340"/>
        <p:guide pos="7938"/>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890236" y="11184734"/>
            <a:ext cx="21422678" cy="7717631"/>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3780473" y="20402550"/>
            <a:ext cx="17642205" cy="9201150"/>
          </a:xfrm>
        </p:spPr>
        <p:txBody>
          <a:bodyPr/>
          <a:lstStyle>
            <a:lvl1pPr marL="0" indent="0" algn="ctr">
              <a:buNone/>
              <a:defRPr>
                <a:solidFill>
                  <a:schemeClr val="tx1">
                    <a:tint val="75000"/>
                  </a:schemeClr>
                </a:solidFill>
              </a:defRPr>
            </a:lvl1pPr>
            <a:lvl2pPr marL="1748790" indent="0" algn="ctr">
              <a:buNone/>
              <a:defRPr>
                <a:solidFill>
                  <a:schemeClr val="tx1">
                    <a:tint val="75000"/>
                  </a:schemeClr>
                </a:solidFill>
              </a:defRPr>
            </a:lvl2pPr>
            <a:lvl3pPr marL="3497580" indent="0" algn="ctr">
              <a:buNone/>
              <a:defRPr>
                <a:solidFill>
                  <a:schemeClr val="tx1">
                    <a:tint val="75000"/>
                  </a:schemeClr>
                </a:solidFill>
              </a:defRPr>
            </a:lvl3pPr>
            <a:lvl4pPr marL="5246370" indent="0" algn="ctr">
              <a:buNone/>
              <a:defRPr>
                <a:solidFill>
                  <a:schemeClr val="tx1">
                    <a:tint val="75000"/>
                  </a:schemeClr>
                </a:solidFill>
              </a:defRPr>
            </a:lvl4pPr>
            <a:lvl5pPr marL="6995160" indent="0" algn="ctr">
              <a:buNone/>
              <a:defRPr>
                <a:solidFill>
                  <a:schemeClr val="tx1">
                    <a:tint val="75000"/>
                  </a:schemeClr>
                </a:solidFill>
              </a:defRPr>
            </a:lvl5pPr>
            <a:lvl6pPr marL="8743950" indent="0" algn="ctr">
              <a:buNone/>
              <a:defRPr>
                <a:solidFill>
                  <a:schemeClr val="tx1">
                    <a:tint val="75000"/>
                  </a:schemeClr>
                </a:solidFill>
              </a:defRPr>
            </a:lvl6pPr>
            <a:lvl7pPr marL="10492740" indent="0" algn="ctr">
              <a:buNone/>
              <a:defRPr>
                <a:solidFill>
                  <a:schemeClr val="tx1">
                    <a:tint val="75000"/>
                  </a:schemeClr>
                </a:solidFill>
              </a:defRPr>
            </a:lvl7pPr>
            <a:lvl8pPr marL="12241530" indent="0" algn="ctr">
              <a:buNone/>
              <a:defRPr>
                <a:solidFill>
                  <a:schemeClr val="tx1">
                    <a:tint val="75000"/>
                  </a:schemeClr>
                </a:solidFill>
              </a:defRPr>
            </a:lvl8pPr>
            <a:lvl9pPr marL="1399032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5" name="바닥글 개체 틀 4"/>
          <p:cNvSpPr>
            <a:spLocks noGrp="1"/>
          </p:cNvSpPr>
          <p:nvPr>
            <p:ph type="ftr" sz="quarter" idx="11"/>
          </p:nvPr>
        </p:nvSpPr>
        <p:spPr/>
        <p:txBody>
          <a:bodyPr/>
          <a:lstStyle>
            <a:lvl1pPr>
              <a:defRPr/>
            </a:lvl1pPr>
          </a:lstStyle>
          <a:p>
            <a:endParaRPr lang="ko-KR" altLang="en-US"/>
          </a:p>
        </p:txBody>
      </p:sp>
      <p:sp>
        <p:nvSpPr>
          <p:cNvPr id="6"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5" name="바닥글 개체 틀 4"/>
          <p:cNvSpPr>
            <a:spLocks noGrp="1"/>
          </p:cNvSpPr>
          <p:nvPr>
            <p:ph type="ftr" sz="quarter" idx="11"/>
          </p:nvPr>
        </p:nvSpPr>
        <p:spPr/>
        <p:txBody>
          <a:bodyPr/>
          <a:lstStyle>
            <a:lvl1pPr>
              <a:defRPr/>
            </a:lvl1pPr>
          </a:lstStyle>
          <a:p>
            <a:endParaRPr lang="ko-KR" altLang="en-US"/>
          </a:p>
        </p:txBody>
      </p:sp>
      <p:sp>
        <p:nvSpPr>
          <p:cNvPr id="6"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1990875" y="23136228"/>
            <a:ext cx="21422678" cy="7150894"/>
          </a:xfrm>
        </p:spPr>
        <p:txBody>
          <a:bodyPr anchor="t"/>
          <a:lstStyle>
            <a:lvl1pPr algn="l">
              <a:defRPr sz="153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1990875" y="15260246"/>
            <a:ext cx="21422678" cy="7875982"/>
          </a:xfrm>
        </p:spPr>
        <p:txBody>
          <a:bodyPr anchor="b"/>
          <a:lstStyle>
            <a:lvl1pPr marL="0" indent="0">
              <a:buNone/>
              <a:defRPr sz="7700">
                <a:solidFill>
                  <a:schemeClr val="tx1">
                    <a:tint val="75000"/>
                  </a:schemeClr>
                </a:solidFill>
              </a:defRPr>
            </a:lvl1pPr>
            <a:lvl2pPr marL="1748790" indent="0">
              <a:buNone/>
              <a:defRPr sz="6900">
                <a:solidFill>
                  <a:schemeClr val="tx1">
                    <a:tint val="75000"/>
                  </a:schemeClr>
                </a:solidFill>
              </a:defRPr>
            </a:lvl2pPr>
            <a:lvl3pPr marL="3497580" indent="0">
              <a:buNone/>
              <a:defRPr sz="6100">
                <a:solidFill>
                  <a:schemeClr val="tx1">
                    <a:tint val="75000"/>
                  </a:schemeClr>
                </a:solidFill>
              </a:defRPr>
            </a:lvl3pPr>
            <a:lvl4pPr marL="5246370" indent="0">
              <a:buNone/>
              <a:defRPr sz="5400">
                <a:solidFill>
                  <a:schemeClr val="tx1">
                    <a:tint val="75000"/>
                  </a:schemeClr>
                </a:solidFill>
              </a:defRPr>
            </a:lvl4pPr>
            <a:lvl5pPr marL="6995160" indent="0">
              <a:buNone/>
              <a:defRPr sz="5400">
                <a:solidFill>
                  <a:schemeClr val="tx1">
                    <a:tint val="75000"/>
                  </a:schemeClr>
                </a:solidFill>
              </a:defRPr>
            </a:lvl5pPr>
            <a:lvl6pPr marL="8743950" indent="0">
              <a:buNone/>
              <a:defRPr sz="5400">
                <a:solidFill>
                  <a:schemeClr val="tx1">
                    <a:tint val="75000"/>
                  </a:schemeClr>
                </a:solidFill>
              </a:defRPr>
            </a:lvl6pPr>
            <a:lvl7pPr marL="10492740" indent="0">
              <a:buNone/>
              <a:defRPr sz="5400">
                <a:solidFill>
                  <a:schemeClr val="tx1">
                    <a:tint val="75000"/>
                  </a:schemeClr>
                </a:solidFill>
              </a:defRPr>
            </a:lvl7pPr>
            <a:lvl8pPr marL="12241530" indent="0">
              <a:buNone/>
              <a:defRPr sz="5400">
                <a:solidFill>
                  <a:schemeClr val="tx1">
                    <a:tint val="75000"/>
                  </a:schemeClr>
                </a:solidFill>
              </a:defRPr>
            </a:lvl8pPr>
            <a:lvl9pPr marL="13990320" indent="0">
              <a:buNone/>
              <a:defRPr sz="5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5" name="바닥글 개체 틀 4"/>
          <p:cNvSpPr>
            <a:spLocks noGrp="1"/>
          </p:cNvSpPr>
          <p:nvPr>
            <p:ph type="ftr" sz="quarter" idx="11"/>
          </p:nvPr>
        </p:nvSpPr>
        <p:spPr/>
        <p:txBody>
          <a:bodyPr/>
          <a:lstStyle>
            <a:lvl1pPr>
              <a:defRPr/>
            </a:lvl1pPr>
          </a:lstStyle>
          <a:p>
            <a:endParaRPr lang="ko-KR" altLang="en-US"/>
          </a:p>
        </p:txBody>
      </p:sp>
      <p:sp>
        <p:nvSpPr>
          <p:cNvPr id="6"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1260158" y="8401053"/>
            <a:ext cx="11131391" cy="23761306"/>
          </a:xfrm>
        </p:spPr>
        <p:txBody>
          <a:bodyPr/>
          <a:lstStyle>
            <a:lvl1pPr>
              <a:defRPr sz="10700"/>
            </a:lvl1pPr>
            <a:lvl2pPr>
              <a:defRPr sz="9200"/>
            </a:lvl2pPr>
            <a:lvl3pPr>
              <a:defRPr sz="7700"/>
            </a:lvl3pPr>
            <a:lvl4pPr>
              <a:defRPr sz="6900"/>
            </a:lvl4pPr>
            <a:lvl5pPr>
              <a:defRPr sz="6900"/>
            </a:lvl5pPr>
            <a:lvl6pPr>
              <a:defRPr sz="6900"/>
            </a:lvl6pPr>
            <a:lvl7pPr>
              <a:defRPr sz="6900"/>
            </a:lvl7pPr>
            <a:lvl8pPr>
              <a:defRPr sz="6900"/>
            </a:lvl8pPr>
            <a:lvl9pPr>
              <a:defRPr sz="69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12811601" y="8401053"/>
            <a:ext cx="11131391" cy="23761306"/>
          </a:xfrm>
        </p:spPr>
        <p:txBody>
          <a:bodyPr/>
          <a:lstStyle>
            <a:lvl1pPr>
              <a:defRPr sz="10700"/>
            </a:lvl1pPr>
            <a:lvl2pPr>
              <a:defRPr sz="9200"/>
            </a:lvl2pPr>
            <a:lvl3pPr>
              <a:defRPr sz="7700"/>
            </a:lvl3pPr>
            <a:lvl4pPr>
              <a:defRPr sz="6900"/>
            </a:lvl4pPr>
            <a:lvl5pPr>
              <a:defRPr sz="6900"/>
            </a:lvl5pPr>
            <a:lvl6pPr>
              <a:defRPr sz="6900"/>
            </a:lvl6pPr>
            <a:lvl7pPr>
              <a:defRPr sz="6900"/>
            </a:lvl7pPr>
            <a:lvl8pPr>
              <a:defRPr sz="6900"/>
            </a:lvl8pPr>
            <a:lvl9pPr>
              <a:defRPr sz="69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6" name="바닥글 개체 틀 4"/>
          <p:cNvSpPr>
            <a:spLocks noGrp="1"/>
          </p:cNvSpPr>
          <p:nvPr>
            <p:ph type="ftr" sz="quarter" idx="11"/>
          </p:nvPr>
        </p:nvSpPr>
        <p:spPr/>
        <p:txBody>
          <a:bodyPr/>
          <a:lstStyle>
            <a:lvl1pPr>
              <a:defRPr/>
            </a:lvl1pPr>
          </a:lstStyle>
          <a:p>
            <a:endParaRPr lang="ko-KR" altLang="en-US"/>
          </a:p>
        </p:txBody>
      </p:sp>
      <p:sp>
        <p:nvSpPr>
          <p:cNvPr id="7"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1260158" y="8059343"/>
            <a:ext cx="11135768" cy="3358751"/>
          </a:xfrm>
        </p:spPr>
        <p:txBody>
          <a:bodyPr anchor="b"/>
          <a:lstStyle>
            <a:lvl1pPr marL="0" indent="0">
              <a:buNone/>
              <a:defRPr sz="9200" b="1"/>
            </a:lvl1pPr>
            <a:lvl2pPr marL="1748790" indent="0">
              <a:buNone/>
              <a:defRPr sz="7700" b="1"/>
            </a:lvl2pPr>
            <a:lvl3pPr marL="3497580" indent="0">
              <a:buNone/>
              <a:defRPr sz="6900" b="1"/>
            </a:lvl3pPr>
            <a:lvl4pPr marL="5246370" indent="0">
              <a:buNone/>
              <a:defRPr sz="6100" b="1"/>
            </a:lvl4pPr>
            <a:lvl5pPr marL="6995160" indent="0">
              <a:buNone/>
              <a:defRPr sz="6100" b="1"/>
            </a:lvl5pPr>
            <a:lvl6pPr marL="8743950" indent="0">
              <a:buNone/>
              <a:defRPr sz="6100" b="1"/>
            </a:lvl6pPr>
            <a:lvl7pPr marL="10492740" indent="0">
              <a:buNone/>
              <a:defRPr sz="6100" b="1"/>
            </a:lvl7pPr>
            <a:lvl8pPr marL="12241530" indent="0">
              <a:buNone/>
              <a:defRPr sz="6100" b="1"/>
            </a:lvl8pPr>
            <a:lvl9pPr marL="13990320" indent="0">
              <a:buNone/>
              <a:defRPr sz="61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1260158" y="11418094"/>
            <a:ext cx="11135768" cy="20744262"/>
          </a:xfrm>
        </p:spPr>
        <p:txBody>
          <a:bodyPr/>
          <a:lstStyle>
            <a:lvl1pPr>
              <a:defRPr sz="9200"/>
            </a:lvl1pPr>
            <a:lvl2pPr>
              <a:defRPr sz="7700"/>
            </a:lvl2pPr>
            <a:lvl3pPr>
              <a:defRPr sz="6900"/>
            </a:lvl3pPr>
            <a:lvl4pPr>
              <a:defRPr sz="6100"/>
            </a:lvl4pPr>
            <a:lvl5pPr>
              <a:defRPr sz="6100"/>
            </a:lvl5pPr>
            <a:lvl6pPr>
              <a:defRPr sz="6100"/>
            </a:lvl6pPr>
            <a:lvl7pPr>
              <a:defRPr sz="6100"/>
            </a:lvl7pPr>
            <a:lvl8pPr>
              <a:defRPr sz="6100"/>
            </a:lvl8pPr>
            <a:lvl9pPr>
              <a:defRPr sz="61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12802852" y="8059343"/>
            <a:ext cx="11140142" cy="3358751"/>
          </a:xfrm>
        </p:spPr>
        <p:txBody>
          <a:bodyPr anchor="b"/>
          <a:lstStyle>
            <a:lvl1pPr marL="0" indent="0">
              <a:buNone/>
              <a:defRPr sz="9200" b="1"/>
            </a:lvl1pPr>
            <a:lvl2pPr marL="1748790" indent="0">
              <a:buNone/>
              <a:defRPr sz="7700" b="1"/>
            </a:lvl2pPr>
            <a:lvl3pPr marL="3497580" indent="0">
              <a:buNone/>
              <a:defRPr sz="6900" b="1"/>
            </a:lvl3pPr>
            <a:lvl4pPr marL="5246370" indent="0">
              <a:buNone/>
              <a:defRPr sz="6100" b="1"/>
            </a:lvl4pPr>
            <a:lvl5pPr marL="6995160" indent="0">
              <a:buNone/>
              <a:defRPr sz="6100" b="1"/>
            </a:lvl5pPr>
            <a:lvl6pPr marL="8743950" indent="0">
              <a:buNone/>
              <a:defRPr sz="6100" b="1"/>
            </a:lvl6pPr>
            <a:lvl7pPr marL="10492740" indent="0">
              <a:buNone/>
              <a:defRPr sz="6100" b="1"/>
            </a:lvl7pPr>
            <a:lvl8pPr marL="12241530" indent="0">
              <a:buNone/>
              <a:defRPr sz="6100" b="1"/>
            </a:lvl8pPr>
            <a:lvl9pPr marL="13990320" indent="0">
              <a:buNone/>
              <a:defRPr sz="61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12802852" y="11418094"/>
            <a:ext cx="11140142" cy="20744262"/>
          </a:xfrm>
        </p:spPr>
        <p:txBody>
          <a:bodyPr/>
          <a:lstStyle>
            <a:lvl1pPr>
              <a:defRPr sz="9200"/>
            </a:lvl1pPr>
            <a:lvl2pPr>
              <a:defRPr sz="7700"/>
            </a:lvl2pPr>
            <a:lvl3pPr>
              <a:defRPr sz="6900"/>
            </a:lvl3pPr>
            <a:lvl4pPr>
              <a:defRPr sz="6100"/>
            </a:lvl4pPr>
            <a:lvl5pPr>
              <a:defRPr sz="6100"/>
            </a:lvl5pPr>
            <a:lvl6pPr>
              <a:defRPr sz="6100"/>
            </a:lvl6pPr>
            <a:lvl7pPr>
              <a:defRPr sz="6100"/>
            </a:lvl7pPr>
            <a:lvl8pPr>
              <a:defRPr sz="6100"/>
            </a:lvl8pPr>
            <a:lvl9pPr>
              <a:defRPr sz="61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8" name="바닥글 개체 틀 4"/>
          <p:cNvSpPr>
            <a:spLocks noGrp="1"/>
          </p:cNvSpPr>
          <p:nvPr>
            <p:ph type="ftr" sz="quarter" idx="11"/>
          </p:nvPr>
        </p:nvSpPr>
        <p:spPr/>
        <p:txBody>
          <a:bodyPr/>
          <a:lstStyle>
            <a:lvl1pPr>
              <a:defRPr/>
            </a:lvl1pPr>
          </a:lstStyle>
          <a:p>
            <a:endParaRPr lang="ko-KR" altLang="en-US"/>
          </a:p>
        </p:txBody>
      </p:sp>
      <p:sp>
        <p:nvSpPr>
          <p:cNvPr id="9"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4" name="바닥글 개체 틀 4"/>
          <p:cNvSpPr>
            <a:spLocks noGrp="1"/>
          </p:cNvSpPr>
          <p:nvPr>
            <p:ph type="ftr" sz="quarter" idx="11"/>
          </p:nvPr>
        </p:nvSpPr>
        <p:spPr/>
        <p:txBody>
          <a:bodyPr/>
          <a:lstStyle>
            <a:lvl1pPr>
              <a:defRPr/>
            </a:lvl1pPr>
          </a:lstStyle>
          <a:p>
            <a:endParaRPr lang="ko-KR" altLang="en-US"/>
          </a:p>
        </p:txBody>
      </p:sp>
      <p:sp>
        <p:nvSpPr>
          <p:cNvPr id="5"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3" name="바닥글 개체 틀 4"/>
          <p:cNvSpPr>
            <a:spLocks noGrp="1"/>
          </p:cNvSpPr>
          <p:nvPr>
            <p:ph type="ftr" sz="quarter" idx="11"/>
          </p:nvPr>
        </p:nvSpPr>
        <p:spPr/>
        <p:txBody>
          <a:bodyPr/>
          <a:lstStyle>
            <a:lvl1pPr>
              <a:defRPr/>
            </a:lvl1pPr>
          </a:lstStyle>
          <a:p>
            <a:endParaRPr lang="ko-KR" altLang="en-US"/>
          </a:p>
        </p:txBody>
      </p:sp>
      <p:sp>
        <p:nvSpPr>
          <p:cNvPr id="4"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1260159" y="1433512"/>
            <a:ext cx="8291663" cy="6100763"/>
          </a:xfrm>
        </p:spPr>
        <p:txBody>
          <a:bodyPr anchor="b"/>
          <a:lstStyle>
            <a:lvl1pPr algn="l">
              <a:defRPr sz="77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9853732" y="1433515"/>
            <a:ext cx="14089261" cy="30728843"/>
          </a:xfrm>
        </p:spPr>
        <p:txBody>
          <a:bodyPr/>
          <a:lstStyle>
            <a:lvl1pPr>
              <a:defRPr sz="12200"/>
            </a:lvl1pPr>
            <a:lvl2pPr>
              <a:defRPr sz="10700"/>
            </a:lvl2pPr>
            <a:lvl3pPr>
              <a:defRPr sz="9200"/>
            </a:lvl3pPr>
            <a:lvl4pPr>
              <a:defRPr sz="7700"/>
            </a:lvl4pPr>
            <a:lvl5pPr>
              <a:defRPr sz="7700"/>
            </a:lvl5pPr>
            <a:lvl6pPr>
              <a:defRPr sz="7700"/>
            </a:lvl6pPr>
            <a:lvl7pPr>
              <a:defRPr sz="7700"/>
            </a:lvl7pPr>
            <a:lvl8pPr>
              <a:defRPr sz="7700"/>
            </a:lvl8pPr>
            <a:lvl9pPr>
              <a:defRPr sz="77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1260159" y="7534278"/>
            <a:ext cx="8291663" cy="24628081"/>
          </a:xfrm>
        </p:spPr>
        <p:txBody>
          <a:bodyPr/>
          <a:lstStyle>
            <a:lvl1pPr marL="0" indent="0">
              <a:buNone/>
              <a:defRPr sz="5400"/>
            </a:lvl1pPr>
            <a:lvl2pPr marL="1748790" indent="0">
              <a:buNone/>
              <a:defRPr sz="4600"/>
            </a:lvl2pPr>
            <a:lvl3pPr marL="3497580" indent="0">
              <a:buNone/>
              <a:defRPr sz="3800"/>
            </a:lvl3pPr>
            <a:lvl4pPr marL="5246370" indent="0">
              <a:buNone/>
              <a:defRPr sz="3400"/>
            </a:lvl4pPr>
            <a:lvl5pPr marL="6995160" indent="0">
              <a:buNone/>
              <a:defRPr sz="3400"/>
            </a:lvl5pPr>
            <a:lvl6pPr marL="8743950" indent="0">
              <a:buNone/>
              <a:defRPr sz="3400"/>
            </a:lvl6pPr>
            <a:lvl7pPr marL="10492740" indent="0">
              <a:buNone/>
              <a:defRPr sz="3400"/>
            </a:lvl7pPr>
            <a:lvl8pPr marL="12241530" indent="0">
              <a:buNone/>
              <a:defRPr sz="3400"/>
            </a:lvl8pPr>
            <a:lvl9pPr marL="13990320" indent="0">
              <a:buNone/>
              <a:defRPr sz="34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6" name="바닥글 개체 틀 4"/>
          <p:cNvSpPr>
            <a:spLocks noGrp="1"/>
          </p:cNvSpPr>
          <p:nvPr>
            <p:ph type="ftr" sz="quarter" idx="11"/>
          </p:nvPr>
        </p:nvSpPr>
        <p:spPr/>
        <p:txBody>
          <a:bodyPr/>
          <a:lstStyle>
            <a:lvl1pPr>
              <a:defRPr/>
            </a:lvl1pPr>
          </a:lstStyle>
          <a:p>
            <a:endParaRPr lang="ko-KR" altLang="en-US"/>
          </a:p>
        </p:txBody>
      </p:sp>
      <p:sp>
        <p:nvSpPr>
          <p:cNvPr id="7"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4939994" y="25203150"/>
            <a:ext cx="15121890" cy="2975375"/>
          </a:xfrm>
        </p:spPr>
        <p:txBody>
          <a:bodyPr anchor="b"/>
          <a:lstStyle>
            <a:lvl1pPr algn="l">
              <a:defRPr sz="77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4939994" y="3217069"/>
            <a:ext cx="15121890" cy="21602700"/>
          </a:xfrm>
        </p:spPr>
        <p:txBody>
          <a:bodyPr rtlCol="0">
            <a:normAutofit/>
          </a:bodyPr>
          <a:lstStyle>
            <a:lvl1pPr marL="0" indent="0">
              <a:buNone/>
              <a:defRPr sz="12200"/>
            </a:lvl1pPr>
            <a:lvl2pPr marL="1748790" indent="0">
              <a:buNone/>
              <a:defRPr sz="10700"/>
            </a:lvl2pPr>
            <a:lvl3pPr marL="3497580" indent="0">
              <a:buNone/>
              <a:defRPr sz="9200"/>
            </a:lvl3pPr>
            <a:lvl4pPr marL="5246370" indent="0">
              <a:buNone/>
              <a:defRPr sz="7700"/>
            </a:lvl4pPr>
            <a:lvl5pPr marL="6995160" indent="0">
              <a:buNone/>
              <a:defRPr sz="7700"/>
            </a:lvl5pPr>
            <a:lvl6pPr marL="8743950" indent="0">
              <a:buNone/>
              <a:defRPr sz="7700"/>
            </a:lvl6pPr>
            <a:lvl7pPr marL="10492740" indent="0">
              <a:buNone/>
              <a:defRPr sz="7700"/>
            </a:lvl7pPr>
            <a:lvl8pPr marL="12241530" indent="0">
              <a:buNone/>
              <a:defRPr sz="7700"/>
            </a:lvl8pPr>
            <a:lvl9pPr marL="13990320" indent="0">
              <a:buNone/>
              <a:defRPr sz="7700"/>
            </a:lvl9pPr>
          </a:lstStyle>
          <a:p>
            <a:pPr lvl="0"/>
            <a:r>
              <a:rPr lang="ko-KR" altLang="en-US" noProof="0" smtClean="0"/>
              <a:t>그림을 추가하려면 아이콘을 클릭하십시오</a:t>
            </a:r>
            <a:endParaRPr lang="ko-KR" altLang="en-US" noProof="0"/>
          </a:p>
        </p:txBody>
      </p:sp>
      <p:sp>
        <p:nvSpPr>
          <p:cNvPr id="4" name="텍스트 개체 틀 3"/>
          <p:cNvSpPr>
            <a:spLocks noGrp="1"/>
          </p:cNvSpPr>
          <p:nvPr>
            <p:ph type="body" sz="half" idx="2"/>
          </p:nvPr>
        </p:nvSpPr>
        <p:spPr>
          <a:xfrm>
            <a:off x="4939994" y="28178524"/>
            <a:ext cx="15121890" cy="4225526"/>
          </a:xfrm>
        </p:spPr>
        <p:txBody>
          <a:bodyPr/>
          <a:lstStyle>
            <a:lvl1pPr marL="0" indent="0">
              <a:buNone/>
              <a:defRPr sz="5400"/>
            </a:lvl1pPr>
            <a:lvl2pPr marL="1748790" indent="0">
              <a:buNone/>
              <a:defRPr sz="4600"/>
            </a:lvl2pPr>
            <a:lvl3pPr marL="3497580" indent="0">
              <a:buNone/>
              <a:defRPr sz="3800"/>
            </a:lvl3pPr>
            <a:lvl4pPr marL="5246370" indent="0">
              <a:buNone/>
              <a:defRPr sz="3400"/>
            </a:lvl4pPr>
            <a:lvl5pPr marL="6995160" indent="0">
              <a:buNone/>
              <a:defRPr sz="3400"/>
            </a:lvl5pPr>
            <a:lvl6pPr marL="8743950" indent="0">
              <a:buNone/>
              <a:defRPr sz="3400"/>
            </a:lvl6pPr>
            <a:lvl7pPr marL="10492740" indent="0">
              <a:buNone/>
              <a:defRPr sz="3400"/>
            </a:lvl7pPr>
            <a:lvl8pPr marL="12241530" indent="0">
              <a:buNone/>
              <a:defRPr sz="3400"/>
            </a:lvl8pPr>
            <a:lvl9pPr marL="13990320" indent="0">
              <a:buNone/>
              <a:defRPr sz="34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6" name="바닥글 개체 틀 4"/>
          <p:cNvSpPr>
            <a:spLocks noGrp="1"/>
          </p:cNvSpPr>
          <p:nvPr>
            <p:ph type="ftr" sz="quarter" idx="11"/>
          </p:nvPr>
        </p:nvSpPr>
        <p:spPr/>
        <p:txBody>
          <a:bodyPr/>
          <a:lstStyle>
            <a:lvl1pPr>
              <a:defRPr/>
            </a:lvl1pPr>
          </a:lstStyle>
          <a:p>
            <a:endParaRPr lang="ko-KR" altLang="en-US"/>
          </a:p>
        </p:txBody>
      </p:sp>
      <p:sp>
        <p:nvSpPr>
          <p:cNvPr id="7"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5" name="바닥글 개체 틀 4"/>
          <p:cNvSpPr>
            <a:spLocks noGrp="1"/>
          </p:cNvSpPr>
          <p:nvPr>
            <p:ph type="ftr" sz="quarter" idx="11"/>
          </p:nvPr>
        </p:nvSpPr>
        <p:spPr/>
        <p:txBody>
          <a:bodyPr/>
          <a:lstStyle>
            <a:lvl1pPr>
              <a:defRPr/>
            </a:lvl1pPr>
          </a:lstStyle>
          <a:p>
            <a:endParaRPr lang="ko-KR" altLang="en-US"/>
          </a:p>
        </p:txBody>
      </p:sp>
      <p:sp>
        <p:nvSpPr>
          <p:cNvPr id="6"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18272284" y="1441852"/>
            <a:ext cx="5670709" cy="30720506"/>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1260157" y="1441852"/>
            <a:ext cx="16592074" cy="30720506"/>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fld id="{58D604C0-81FC-4630-B160-2D6CC6827993}" type="datetimeFigureOut">
              <a:rPr lang="ko-KR" altLang="en-US" smtClean="0"/>
              <a:pPr/>
              <a:t>2019-05-19</a:t>
            </a:fld>
            <a:endParaRPr lang="ko-KR" altLang="en-US"/>
          </a:p>
        </p:txBody>
      </p:sp>
      <p:sp>
        <p:nvSpPr>
          <p:cNvPr id="5" name="바닥글 개체 틀 4"/>
          <p:cNvSpPr>
            <a:spLocks noGrp="1"/>
          </p:cNvSpPr>
          <p:nvPr>
            <p:ph type="ftr" sz="quarter" idx="11"/>
          </p:nvPr>
        </p:nvSpPr>
        <p:spPr/>
        <p:txBody>
          <a:bodyPr/>
          <a:lstStyle>
            <a:lvl1pPr>
              <a:defRPr/>
            </a:lvl1pPr>
          </a:lstStyle>
          <a:p>
            <a:endParaRPr lang="ko-KR" altLang="en-US"/>
          </a:p>
        </p:txBody>
      </p:sp>
      <p:sp>
        <p:nvSpPr>
          <p:cNvPr id="6" name="슬라이드 번호 개체 틀 5"/>
          <p:cNvSpPr>
            <a:spLocks noGrp="1"/>
          </p:cNvSpPr>
          <p:nvPr>
            <p:ph type="sldNum" sz="quarter" idx="12"/>
          </p:nvPr>
        </p:nvSpPr>
        <p:spPr/>
        <p:txBody>
          <a:bodyPr/>
          <a:lstStyle>
            <a:lvl1pPr>
              <a:defRPr/>
            </a:lvl1pPr>
          </a:lstStyle>
          <a:p>
            <a:fld id="{B24BAD26-D040-4B62-9D02-1DDDD4833BB4}"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8"/>
          <p:cNvGrpSpPr>
            <a:grpSpLocks/>
          </p:cNvGrpSpPr>
          <p:nvPr/>
        </p:nvGrpSpPr>
        <p:grpSpPr bwMode="auto">
          <a:xfrm>
            <a:off x="0" y="-143764"/>
            <a:ext cx="25203150" cy="27003286"/>
            <a:chOff x="0" y="0"/>
            <a:chExt cx="5760" cy="3240"/>
          </a:xfrm>
        </p:grpSpPr>
        <p:pic>
          <p:nvPicPr>
            <p:cNvPr id="8" name="Picture 4" descr="파워포인트템플릿"/>
            <p:cNvPicPr>
              <a:picLocks noChangeAspect="1" noChangeArrowheads="1"/>
            </p:cNvPicPr>
            <p:nvPr/>
          </p:nvPicPr>
          <p:blipFill>
            <a:blip r:embed="rId13" cstate="print"/>
            <a:srcRect b="24861"/>
            <a:stretch>
              <a:fillRect/>
            </a:stretch>
          </p:blipFill>
          <p:spPr bwMode="auto">
            <a:xfrm>
              <a:off x="0" y="0"/>
              <a:ext cx="5760" cy="3240"/>
            </a:xfrm>
            <a:prstGeom prst="rect">
              <a:avLst/>
            </a:prstGeom>
            <a:noFill/>
            <a:ln w="9525">
              <a:noFill/>
              <a:miter lim="800000"/>
              <a:headEnd/>
              <a:tailEnd/>
            </a:ln>
          </p:spPr>
        </p:pic>
        <p:pic>
          <p:nvPicPr>
            <p:cNvPr id="9" name="Picture 7" descr="파워포인트템플릿"/>
            <p:cNvPicPr>
              <a:picLocks noChangeAspect="1" noChangeArrowheads="1"/>
            </p:cNvPicPr>
            <p:nvPr/>
          </p:nvPicPr>
          <p:blipFill>
            <a:blip r:embed="rId13" cstate="print"/>
            <a:srcRect l="36615" t="33141" r="30312" b="50023"/>
            <a:stretch>
              <a:fillRect/>
            </a:stretch>
          </p:blipFill>
          <p:spPr bwMode="auto">
            <a:xfrm>
              <a:off x="839" y="1253"/>
              <a:ext cx="4037" cy="1539"/>
            </a:xfrm>
            <a:prstGeom prst="rect">
              <a:avLst/>
            </a:prstGeom>
            <a:noFill/>
            <a:ln w="9525">
              <a:noFill/>
              <a:miter lim="800000"/>
              <a:headEnd/>
              <a:tailEnd/>
            </a:ln>
          </p:spPr>
        </p:pic>
      </p:grpSp>
      <p:pic>
        <p:nvPicPr>
          <p:cNvPr id="10" name="Picture 1413" descr="CMC1"/>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783226" y="1516859"/>
            <a:ext cx="3347292" cy="4883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6" name="제목 개체 틀 1"/>
          <p:cNvSpPr>
            <a:spLocks noGrp="1"/>
          </p:cNvSpPr>
          <p:nvPr>
            <p:ph type="title"/>
          </p:nvPr>
        </p:nvSpPr>
        <p:spPr bwMode="auto">
          <a:xfrm>
            <a:off x="1260158" y="1441850"/>
            <a:ext cx="22682835" cy="6000750"/>
          </a:xfrm>
          <a:prstGeom prst="rect">
            <a:avLst/>
          </a:prstGeom>
          <a:noFill/>
          <a:ln w="9525">
            <a:noFill/>
            <a:miter lim="800000"/>
            <a:headEnd/>
            <a:tailEnd/>
          </a:ln>
        </p:spPr>
        <p:txBody>
          <a:bodyPr vert="horz" wrap="square" lIns="349758" tIns="174879" rIns="349758" bIns="174879" numCol="1" anchor="ctr" anchorCtr="0" compatLnSpc="1">
            <a:prstTxWarp prst="textNoShape">
              <a:avLst/>
            </a:prstTxWarp>
          </a:bodyPr>
          <a:lstStyle/>
          <a:p>
            <a:pPr lvl="0"/>
            <a:r>
              <a:rPr lang="ko-KR" altLang="en-US" dirty="0"/>
              <a:t>마스터 제목 스타일 편집</a:t>
            </a:r>
          </a:p>
        </p:txBody>
      </p:sp>
      <p:sp>
        <p:nvSpPr>
          <p:cNvPr id="1027" name="텍스트 개체 틀 2"/>
          <p:cNvSpPr>
            <a:spLocks noGrp="1"/>
          </p:cNvSpPr>
          <p:nvPr>
            <p:ph type="body" idx="1"/>
          </p:nvPr>
        </p:nvSpPr>
        <p:spPr bwMode="auto">
          <a:xfrm>
            <a:off x="1260158" y="8401053"/>
            <a:ext cx="22682835" cy="23761306"/>
          </a:xfrm>
          <a:prstGeom prst="rect">
            <a:avLst/>
          </a:prstGeom>
          <a:noFill/>
          <a:ln w="9525">
            <a:noFill/>
            <a:miter lim="800000"/>
            <a:headEnd/>
            <a:tailEnd/>
          </a:ln>
        </p:spPr>
        <p:txBody>
          <a:bodyPr vert="horz" wrap="square" lIns="349758" tIns="174879" rIns="349758" bIns="174879"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1260158" y="33370840"/>
            <a:ext cx="5880735" cy="1916906"/>
          </a:xfrm>
          <a:prstGeom prst="rect">
            <a:avLst/>
          </a:prstGeom>
        </p:spPr>
        <p:txBody>
          <a:bodyPr vert="horz" lIns="349758" tIns="174879" rIns="349758" bIns="174879" rtlCol="0" anchor="ctr"/>
          <a:lstStyle>
            <a:lvl1pPr algn="l" fontAlgn="auto">
              <a:spcBef>
                <a:spcPts val="0"/>
              </a:spcBef>
              <a:spcAft>
                <a:spcPts val="0"/>
              </a:spcAft>
              <a:defRPr kumimoji="0" sz="4600">
                <a:solidFill>
                  <a:schemeClr val="tx1">
                    <a:tint val="75000"/>
                  </a:schemeClr>
                </a:solidFill>
                <a:latin typeface="+mn-lt"/>
                <a:ea typeface="+mn-ea"/>
              </a:defRPr>
            </a:lvl1pPr>
          </a:lstStyle>
          <a:p>
            <a:fld id="{58D604C0-81FC-4630-B160-2D6CC6827993}" type="datetimeFigureOut">
              <a:rPr lang="ko-KR" altLang="en-US" smtClean="0"/>
              <a:pPr/>
              <a:t>2019-05-19</a:t>
            </a:fld>
            <a:endParaRPr lang="ko-KR" altLang="en-US"/>
          </a:p>
        </p:txBody>
      </p:sp>
      <p:sp>
        <p:nvSpPr>
          <p:cNvPr id="5" name="바닥글 개체 틀 4"/>
          <p:cNvSpPr>
            <a:spLocks noGrp="1"/>
          </p:cNvSpPr>
          <p:nvPr>
            <p:ph type="ftr" sz="quarter" idx="3"/>
          </p:nvPr>
        </p:nvSpPr>
        <p:spPr>
          <a:xfrm>
            <a:off x="8611076" y="33370840"/>
            <a:ext cx="7980998" cy="1916906"/>
          </a:xfrm>
          <a:prstGeom prst="rect">
            <a:avLst/>
          </a:prstGeom>
        </p:spPr>
        <p:txBody>
          <a:bodyPr vert="horz" lIns="349758" tIns="174879" rIns="349758" bIns="174879" rtlCol="0" anchor="ctr"/>
          <a:lstStyle>
            <a:lvl1pPr algn="ctr" fontAlgn="auto">
              <a:spcBef>
                <a:spcPts val="0"/>
              </a:spcBef>
              <a:spcAft>
                <a:spcPts val="0"/>
              </a:spcAft>
              <a:defRPr kumimoji="0" sz="4600">
                <a:solidFill>
                  <a:schemeClr val="tx1">
                    <a:tint val="75000"/>
                  </a:schemeClr>
                </a:solidFill>
                <a:latin typeface="+mn-lt"/>
                <a:ea typeface="+mn-ea"/>
              </a:defRPr>
            </a:lvl1pPr>
          </a:lstStyle>
          <a:p>
            <a:endParaRPr lang="ko-KR" altLang="en-US"/>
          </a:p>
        </p:txBody>
      </p:sp>
      <p:sp>
        <p:nvSpPr>
          <p:cNvPr id="6" name="슬라이드 번호 개체 틀 5"/>
          <p:cNvSpPr>
            <a:spLocks noGrp="1"/>
          </p:cNvSpPr>
          <p:nvPr>
            <p:ph type="sldNum" sz="quarter" idx="4"/>
          </p:nvPr>
        </p:nvSpPr>
        <p:spPr>
          <a:xfrm>
            <a:off x="18062258" y="33370840"/>
            <a:ext cx="5880735" cy="1916906"/>
          </a:xfrm>
          <a:prstGeom prst="rect">
            <a:avLst/>
          </a:prstGeom>
        </p:spPr>
        <p:txBody>
          <a:bodyPr vert="horz" lIns="349758" tIns="174879" rIns="349758" bIns="174879" rtlCol="0" anchor="ctr"/>
          <a:lstStyle>
            <a:lvl1pPr algn="r" fontAlgn="auto">
              <a:spcBef>
                <a:spcPts val="0"/>
              </a:spcBef>
              <a:spcAft>
                <a:spcPts val="0"/>
              </a:spcAft>
              <a:defRPr kumimoji="0" sz="4600">
                <a:solidFill>
                  <a:schemeClr val="tx1">
                    <a:tint val="75000"/>
                  </a:schemeClr>
                </a:solidFill>
                <a:latin typeface="+mn-lt"/>
                <a:ea typeface="+mn-ea"/>
              </a:defRPr>
            </a:lvl1pPr>
          </a:lstStyle>
          <a:p>
            <a:fld id="{B24BAD26-D040-4B62-9D02-1DDDD4833BB4}" type="slidenum">
              <a:rPr lang="ko-KR" altLang="en-US" smtClean="0"/>
              <a:pPr/>
              <a:t>‹#›</a:t>
            </a:fld>
            <a:endParaRPr lang="ko-KR" altLang="en-US"/>
          </a:p>
        </p:txBody>
      </p:sp>
      <p:pic>
        <p:nvPicPr>
          <p:cNvPr id="11" name="그림 10" descr="화면 캡처"/>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7838246" y="32790658"/>
            <a:ext cx="9822966" cy="2979569"/>
          </a:xfrm>
          <a:prstGeom prst="rect">
            <a:avLst/>
          </a:prstGeom>
        </p:spPr>
      </p:pic>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fontAlgn="base" latinLnBrk="1" hangingPunct="1">
        <a:spcBef>
          <a:spcPct val="0"/>
        </a:spcBef>
        <a:spcAft>
          <a:spcPct val="0"/>
        </a:spcAft>
        <a:defRPr sz="16800" kern="1200">
          <a:solidFill>
            <a:schemeClr val="tx1"/>
          </a:solidFill>
          <a:latin typeface="+mj-lt"/>
          <a:ea typeface="+mj-ea"/>
          <a:cs typeface="+mj-cs"/>
        </a:defRPr>
      </a:lvl1pPr>
      <a:lvl2pPr algn="ctr" rtl="0" eaLnBrk="1" fontAlgn="base" latinLnBrk="1" hangingPunct="1">
        <a:spcBef>
          <a:spcPct val="0"/>
        </a:spcBef>
        <a:spcAft>
          <a:spcPct val="0"/>
        </a:spcAft>
        <a:defRPr sz="16800">
          <a:solidFill>
            <a:schemeClr val="tx1"/>
          </a:solidFill>
          <a:latin typeface="맑은 고딕" pitchFamily="50" charset="-127"/>
          <a:ea typeface="맑은 고딕" pitchFamily="50" charset="-127"/>
        </a:defRPr>
      </a:lvl2pPr>
      <a:lvl3pPr algn="ctr" rtl="0" eaLnBrk="1" fontAlgn="base" latinLnBrk="1" hangingPunct="1">
        <a:spcBef>
          <a:spcPct val="0"/>
        </a:spcBef>
        <a:spcAft>
          <a:spcPct val="0"/>
        </a:spcAft>
        <a:defRPr sz="16800">
          <a:solidFill>
            <a:schemeClr val="tx1"/>
          </a:solidFill>
          <a:latin typeface="맑은 고딕" pitchFamily="50" charset="-127"/>
          <a:ea typeface="맑은 고딕" pitchFamily="50" charset="-127"/>
        </a:defRPr>
      </a:lvl3pPr>
      <a:lvl4pPr algn="ctr" rtl="0" eaLnBrk="1" fontAlgn="base" latinLnBrk="1" hangingPunct="1">
        <a:spcBef>
          <a:spcPct val="0"/>
        </a:spcBef>
        <a:spcAft>
          <a:spcPct val="0"/>
        </a:spcAft>
        <a:defRPr sz="16800">
          <a:solidFill>
            <a:schemeClr val="tx1"/>
          </a:solidFill>
          <a:latin typeface="맑은 고딕" pitchFamily="50" charset="-127"/>
          <a:ea typeface="맑은 고딕" pitchFamily="50" charset="-127"/>
        </a:defRPr>
      </a:lvl4pPr>
      <a:lvl5pPr algn="ctr" rtl="0" eaLnBrk="1" fontAlgn="base" latinLnBrk="1" hangingPunct="1">
        <a:spcBef>
          <a:spcPct val="0"/>
        </a:spcBef>
        <a:spcAft>
          <a:spcPct val="0"/>
        </a:spcAft>
        <a:defRPr sz="16800">
          <a:solidFill>
            <a:schemeClr val="tx1"/>
          </a:solidFill>
          <a:latin typeface="맑은 고딕" pitchFamily="50" charset="-127"/>
          <a:ea typeface="맑은 고딕" pitchFamily="50" charset="-127"/>
        </a:defRPr>
      </a:lvl5pPr>
      <a:lvl6pPr marL="1748790" algn="ctr" rtl="0" eaLnBrk="1" fontAlgn="base" latinLnBrk="1" hangingPunct="1">
        <a:spcBef>
          <a:spcPct val="0"/>
        </a:spcBef>
        <a:spcAft>
          <a:spcPct val="0"/>
        </a:spcAft>
        <a:defRPr sz="16800">
          <a:solidFill>
            <a:schemeClr val="tx1"/>
          </a:solidFill>
          <a:latin typeface="맑은 고딕" pitchFamily="50" charset="-127"/>
          <a:ea typeface="맑은 고딕" pitchFamily="50" charset="-127"/>
        </a:defRPr>
      </a:lvl6pPr>
      <a:lvl7pPr marL="3497580" algn="ctr" rtl="0" eaLnBrk="1" fontAlgn="base" latinLnBrk="1" hangingPunct="1">
        <a:spcBef>
          <a:spcPct val="0"/>
        </a:spcBef>
        <a:spcAft>
          <a:spcPct val="0"/>
        </a:spcAft>
        <a:defRPr sz="16800">
          <a:solidFill>
            <a:schemeClr val="tx1"/>
          </a:solidFill>
          <a:latin typeface="맑은 고딕" pitchFamily="50" charset="-127"/>
          <a:ea typeface="맑은 고딕" pitchFamily="50" charset="-127"/>
        </a:defRPr>
      </a:lvl7pPr>
      <a:lvl8pPr marL="5246370" algn="ctr" rtl="0" eaLnBrk="1" fontAlgn="base" latinLnBrk="1" hangingPunct="1">
        <a:spcBef>
          <a:spcPct val="0"/>
        </a:spcBef>
        <a:spcAft>
          <a:spcPct val="0"/>
        </a:spcAft>
        <a:defRPr sz="16800">
          <a:solidFill>
            <a:schemeClr val="tx1"/>
          </a:solidFill>
          <a:latin typeface="맑은 고딕" pitchFamily="50" charset="-127"/>
          <a:ea typeface="맑은 고딕" pitchFamily="50" charset="-127"/>
        </a:defRPr>
      </a:lvl8pPr>
      <a:lvl9pPr marL="6995160" algn="ctr" rtl="0" eaLnBrk="1" fontAlgn="base" latinLnBrk="1" hangingPunct="1">
        <a:spcBef>
          <a:spcPct val="0"/>
        </a:spcBef>
        <a:spcAft>
          <a:spcPct val="0"/>
        </a:spcAft>
        <a:defRPr sz="16800">
          <a:solidFill>
            <a:schemeClr val="tx1"/>
          </a:solidFill>
          <a:latin typeface="맑은 고딕" pitchFamily="50" charset="-127"/>
          <a:ea typeface="맑은 고딕" pitchFamily="50" charset="-127"/>
        </a:defRPr>
      </a:lvl9pPr>
    </p:titleStyle>
    <p:bodyStyle>
      <a:lvl1pPr marL="1311593" indent="-1311593" algn="l" rtl="0" eaLnBrk="1" fontAlgn="base" latinLnBrk="1" hangingPunct="1">
        <a:spcBef>
          <a:spcPct val="20000"/>
        </a:spcBef>
        <a:spcAft>
          <a:spcPct val="0"/>
        </a:spcAft>
        <a:buFont typeface="Arial" charset="0"/>
        <a:buChar char="•"/>
        <a:defRPr sz="12200" kern="1200">
          <a:solidFill>
            <a:schemeClr val="tx1"/>
          </a:solidFill>
          <a:latin typeface="+mn-lt"/>
          <a:ea typeface="+mn-ea"/>
          <a:cs typeface="+mn-cs"/>
        </a:defRPr>
      </a:lvl1pPr>
      <a:lvl2pPr marL="2841784" indent="-1092994" algn="l" rtl="0" eaLnBrk="1" fontAlgn="base" latinLnBrk="1" hangingPunct="1">
        <a:spcBef>
          <a:spcPct val="20000"/>
        </a:spcBef>
        <a:spcAft>
          <a:spcPct val="0"/>
        </a:spcAft>
        <a:buFont typeface="Arial" charset="0"/>
        <a:buChar char="–"/>
        <a:defRPr sz="10700" kern="1200">
          <a:solidFill>
            <a:schemeClr val="tx1"/>
          </a:solidFill>
          <a:latin typeface="+mn-lt"/>
          <a:ea typeface="+mn-ea"/>
          <a:cs typeface="+mn-cs"/>
        </a:defRPr>
      </a:lvl2pPr>
      <a:lvl3pPr marL="4371975" indent="-874395" algn="l" rtl="0" eaLnBrk="1" fontAlgn="base" latinLnBrk="1" hangingPunct="1">
        <a:spcBef>
          <a:spcPct val="20000"/>
        </a:spcBef>
        <a:spcAft>
          <a:spcPct val="0"/>
        </a:spcAft>
        <a:buFont typeface="Arial" charset="0"/>
        <a:buChar char="•"/>
        <a:defRPr sz="9200" kern="1200">
          <a:solidFill>
            <a:schemeClr val="tx1"/>
          </a:solidFill>
          <a:latin typeface="+mn-lt"/>
          <a:ea typeface="+mn-ea"/>
          <a:cs typeface="+mn-cs"/>
        </a:defRPr>
      </a:lvl3pPr>
      <a:lvl4pPr marL="6120765" indent="-874395" algn="l" rtl="0" eaLnBrk="1" fontAlgn="base" latinLnBrk="1" hangingPunct="1">
        <a:spcBef>
          <a:spcPct val="20000"/>
        </a:spcBef>
        <a:spcAft>
          <a:spcPct val="0"/>
        </a:spcAft>
        <a:buFont typeface="Arial" charset="0"/>
        <a:buChar char="–"/>
        <a:defRPr sz="7700" kern="1200">
          <a:solidFill>
            <a:schemeClr val="tx1"/>
          </a:solidFill>
          <a:latin typeface="+mn-lt"/>
          <a:ea typeface="+mn-ea"/>
          <a:cs typeface="+mn-cs"/>
        </a:defRPr>
      </a:lvl4pPr>
      <a:lvl5pPr marL="7869555" indent="-874395" algn="l" rtl="0" eaLnBrk="1" fontAlgn="base" latinLnBrk="1" hangingPunct="1">
        <a:spcBef>
          <a:spcPct val="20000"/>
        </a:spcBef>
        <a:spcAft>
          <a:spcPct val="0"/>
        </a:spcAft>
        <a:buFont typeface="Arial" charset="0"/>
        <a:buChar char="»"/>
        <a:defRPr sz="7700" kern="1200">
          <a:solidFill>
            <a:schemeClr val="tx1"/>
          </a:solidFill>
          <a:latin typeface="+mn-lt"/>
          <a:ea typeface="+mn-ea"/>
          <a:cs typeface="+mn-cs"/>
        </a:defRPr>
      </a:lvl5pPr>
      <a:lvl6pPr marL="9618345" indent="-874395" algn="l" defTabSz="3497580" rtl="0" eaLnBrk="1" latinLnBrk="1" hangingPunct="1">
        <a:spcBef>
          <a:spcPct val="20000"/>
        </a:spcBef>
        <a:buFont typeface="Arial" panose="020B0604020202020204" pitchFamily="34" charset="0"/>
        <a:buChar char="•"/>
        <a:defRPr sz="7700" kern="1200">
          <a:solidFill>
            <a:schemeClr val="tx1"/>
          </a:solidFill>
          <a:latin typeface="+mn-lt"/>
          <a:ea typeface="+mn-ea"/>
          <a:cs typeface="+mn-cs"/>
        </a:defRPr>
      </a:lvl6pPr>
      <a:lvl7pPr marL="11367135" indent="-874395" algn="l" defTabSz="3497580" rtl="0" eaLnBrk="1" latinLnBrk="1" hangingPunct="1">
        <a:spcBef>
          <a:spcPct val="20000"/>
        </a:spcBef>
        <a:buFont typeface="Arial" panose="020B0604020202020204" pitchFamily="34" charset="0"/>
        <a:buChar char="•"/>
        <a:defRPr sz="7700" kern="1200">
          <a:solidFill>
            <a:schemeClr val="tx1"/>
          </a:solidFill>
          <a:latin typeface="+mn-lt"/>
          <a:ea typeface="+mn-ea"/>
          <a:cs typeface="+mn-cs"/>
        </a:defRPr>
      </a:lvl7pPr>
      <a:lvl8pPr marL="13115925" indent="-874395" algn="l" defTabSz="3497580" rtl="0" eaLnBrk="1" latinLnBrk="1" hangingPunct="1">
        <a:spcBef>
          <a:spcPct val="20000"/>
        </a:spcBef>
        <a:buFont typeface="Arial" panose="020B0604020202020204" pitchFamily="34" charset="0"/>
        <a:buChar char="•"/>
        <a:defRPr sz="7700" kern="1200">
          <a:solidFill>
            <a:schemeClr val="tx1"/>
          </a:solidFill>
          <a:latin typeface="+mn-lt"/>
          <a:ea typeface="+mn-ea"/>
          <a:cs typeface="+mn-cs"/>
        </a:defRPr>
      </a:lvl8pPr>
      <a:lvl9pPr marL="14864715" indent="-874395" algn="l" defTabSz="3497580" rtl="0" eaLnBrk="1" latinLnBrk="1" hangingPunct="1">
        <a:spcBef>
          <a:spcPct val="20000"/>
        </a:spcBef>
        <a:buFont typeface="Arial" panose="020B0604020202020204" pitchFamily="34" charset="0"/>
        <a:buChar char="•"/>
        <a:defRPr sz="7700" kern="1200">
          <a:solidFill>
            <a:schemeClr val="tx1"/>
          </a:solidFill>
          <a:latin typeface="+mn-lt"/>
          <a:ea typeface="+mn-ea"/>
          <a:cs typeface="+mn-cs"/>
        </a:defRPr>
      </a:lvl9pPr>
    </p:bodyStyle>
    <p:otherStyle>
      <a:defPPr>
        <a:defRPr lang="ko-KR"/>
      </a:defPPr>
      <a:lvl1pPr marL="0" algn="l" defTabSz="3497580" rtl="0" eaLnBrk="1" latinLnBrk="1" hangingPunct="1">
        <a:defRPr sz="6900" kern="1200">
          <a:solidFill>
            <a:schemeClr val="tx1"/>
          </a:solidFill>
          <a:latin typeface="+mn-lt"/>
          <a:ea typeface="+mn-ea"/>
          <a:cs typeface="+mn-cs"/>
        </a:defRPr>
      </a:lvl1pPr>
      <a:lvl2pPr marL="1748790" algn="l" defTabSz="3497580" rtl="0" eaLnBrk="1" latinLnBrk="1" hangingPunct="1">
        <a:defRPr sz="6900" kern="1200">
          <a:solidFill>
            <a:schemeClr val="tx1"/>
          </a:solidFill>
          <a:latin typeface="+mn-lt"/>
          <a:ea typeface="+mn-ea"/>
          <a:cs typeface="+mn-cs"/>
        </a:defRPr>
      </a:lvl2pPr>
      <a:lvl3pPr marL="3497580" algn="l" defTabSz="3497580" rtl="0" eaLnBrk="1" latinLnBrk="1" hangingPunct="1">
        <a:defRPr sz="6900" kern="1200">
          <a:solidFill>
            <a:schemeClr val="tx1"/>
          </a:solidFill>
          <a:latin typeface="+mn-lt"/>
          <a:ea typeface="+mn-ea"/>
          <a:cs typeface="+mn-cs"/>
        </a:defRPr>
      </a:lvl3pPr>
      <a:lvl4pPr marL="5246370" algn="l" defTabSz="3497580" rtl="0" eaLnBrk="1" latinLnBrk="1" hangingPunct="1">
        <a:defRPr sz="6900" kern="1200">
          <a:solidFill>
            <a:schemeClr val="tx1"/>
          </a:solidFill>
          <a:latin typeface="+mn-lt"/>
          <a:ea typeface="+mn-ea"/>
          <a:cs typeface="+mn-cs"/>
        </a:defRPr>
      </a:lvl4pPr>
      <a:lvl5pPr marL="6995160" algn="l" defTabSz="3497580" rtl="0" eaLnBrk="1" latinLnBrk="1" hangingPunct="1">
        <a:defRPr sz="6900" kern="1200">
          <a:solidFill>
            <a:schemeClr val="tx1"/>
          </a:solidFill>
          <a:latin typeface="+mn-lt"/>
          <a:ea typeface="+mn-ea"/>
          <a:cs typeface="+mn-cs"/>
        </a:defRPr>
      </a:lvl5pPr>
      <a:lvl6pPr marL="8743950" algn="l" defTabSz="3497580" rtl="0" eaLnBrk="1" latinLnBrk="1" hangingPunct="1">
        <a:defRPr sz="6900" kern="1200">
          <a:solidFill>
            <a:schemeClr val="tx1"/>
          </a:solidFill>
          <a:latin typeface="+mn-lt"/>
          <a:ea typeface="+mn-ea"/>
          <a:cs typeface="+mn-cs"/>
        </a:defRPr>
      </a:lvl6pPr>
      <a:lvl7pPr marL="10492740" algn="l" defTabSz="3497580" rtl="0" eaLnBrk="1" latinLnBrk="1" hangingPunct="1">
        <a:defRPr sz="6900" kern="1200">
          <a:solidFill>
            <a:schemeClr val="tx1"/>
          </a:solidFill>
          <a:latin typeface="+mn-lt"/>
          <a:ea typeface="+mn-ea"/>
          <a:cs typeface="+mn-cs"/>
        </a:defRPr>
      </a:lvl7pPr>
      <a:lvl8pPr marL="12241530" algn="l" defTabSz="3497580" rtl="0" eaLnBrk="1" latinLnBrk="1" hangingPunct="1">
        <a:defRPr sz="6900" kern="1200">
          <a:solidFill>
            <a:schemeClr val="tx1"/>
          </a:solidFill>
          <a:latin typeface="+mn-lt"/>
          <a:ea typeface="+mn-ea"/>
          <a:cs typeface="+mn-cs"/>
        </a:defRPr>
      </a:lvl8pPr>
      <a:lvl9pPr marL="13990320" algn="l" defTabSz="3497580" rtl="0" eaLnBrk="1" latinLnBrk="1" hangingPunct="1">
        <a:defRPr sz="6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6"/>
          <p:cNvSpPr>
            <a:spLocks noGrp="1"/>
          </p:cNvSpPr>
          <p:nvPr>
            <p:ph type="title"/>
          </p:nvPr>
        </p:nvSpPr>
        <p:spPr>
          <a:xfrm>
            <a:off x="4248647" y="720330"/>
            <a:ext cx="20450272" cy="6722270"/>
          </a:xfrm>
        </p:spPr>
        <p:txBody>
          <a:bodyPr>
            <a:noAutofit/>
          </a:bodyPr>
          <a:lstStyle/>
          <a:p>
            <a:r>
              <a:rPr lang="en-US" altLang="ko-KR" sz="8000" b="1" dirty="0" err="1" smtClean="0"/>
              <a:t>Hyperacute</a:t>
            </a:r>
            <a:r>
              <a:rPr lang="en-US" altLang="ko-KR" sz="8000" b="1" dirty="0" smtClean="0"/>
              <a:t> bilateral thalamic infarction undetected on initial diffusion weighted magnetic resonance imaging: A case </a:t>
            </a:r>
            <a:r>
              <a:rPr lang="en-US" altLang="ko-KR" sz="8000" b="1" dirty="0" smtClean="0"/>
              <a:t>report</a:t>
            </a:r>
            <a:r>
              <a:rPr lang="ko-KR" altLang="ko-KR" sz="5400" dirty="0"/>
              <a:t/>
            </a:r>
            <a:br>
              <a:rPr lang="ko-KR" altLang="ko-KR" sz="5400" dirty="0"/>
            </a:br>
            <a:r>
              <a:rPr lang="en-US" altLang="ko-KR" sz="5400" dirty="0" smtClean="0"/>
              <a:t/>
            </a:r>
            <a:br>
              <a:rPr lang="en-US" altLang="ko-KR" sz="5400" dirty="0" smtClean="0"/>
            </a:br>
            <a:r>
              <a:rPr lang="en-US" altLang="ko-KR" sz="4800" dirty="0"/>
              <a:t>Jin </a:t>
            </a:r>
            <a:r>
              <a:rPr lang="en-US" altLang="ko-KR" sz="4800" dirty="0" err="1" smtClean="0"/>
              <a:t>Eun</a:t>
            </a:r>
            <a:r>
              <a:rPr lang="en-US" altLang="ko-KR" sz="4800" dirty="0" smtClean="0"/>
              <a:t>, Min-</a:t>
            </a:r>
            <a:r>
              <a:rPr lang="en-US" altLang="ko-KR" sz="4800" dirty="0" err="1" smtClean="0"/>
              <a:t>hyung</a:t>
            </a:r>
            <a:r>
              <a:rPr lang="en-US" altLang="ko-KR" sz="4800" dirty="0" smtClean="0"/>
              <a:t> Lee, </a:t>
            </a:r>
            <a:r>
              <a:rPr lang="en-US" altLang="ko-KR" sz="4800" dirty="0" err="1" smtClean="0"/>
              <a:t>Byeong-rae</a:t>
            </a:r>
            <a:r>
              <a:rPr lang="en-US" altLang="ko-KR" sz="4800" dirty="0" smtClean="0"/>
              <a:t> Cho, Sang-</a:t>
            </a:r>
            <a:r>
              <a:rPr lang="en-US" altLang="ko-KR" sz="4800" dirty="0" err="1" smtClean="0"/>
              <a:t>hyuk</a:t>
            </a:r>
            <a:r>
              <a:rPr lang="en-US" altLang="ko-KR" sz="4800" dirty="0" smtClean="0"/>
              <a:t> </a:t>
            </a:r>
            <a:r>
              <a:rPr lang="en-US" altLang="ko-KR" sz="4800" dirty="0" err="1" smtClean="0"/>
              <a:t>Im</a:t>
            </a:r>
            <a:r>
              <a:rPr lang="en-US" altLang="ko-KR" sz="4800" dirty="0" smtClean="0"/>
              <a:t>, Won-</a:t>
            </a:r>
            <a:r>
              <a:rPr lang="en-US" altLang="ko-KR" sz="4800" dirty="0" err="1" smtClean="0"/>
              <a:t>il</a:t>
            </a:r>
            <a:r>
              <a:rPr lang="en-US" altLang="ko-KR" sz="4800" dirty="0" smtClean="0"/>
              <a:t> </a:t>
            </a:r>
            <a:r>
              <a:rPr lang="en-US" altLang="ko-KR" sz="4800" dirty="0" err="1" smtClean="0"/>
              <a:t>Joo</a:t>
            </a:r>
            <a:r>
              <a:rPr lang="en-US" altLang="ko-KR" sz="4800" dirty="0" smtClean="0"/>
              <a:t>, </a:t>
            </a:r>
            <a:br>
              <a:rPr lang="en-US" altLang="ko-KR" sz="4800" dirty="0" smtClean="0"/>
            </a:br>
            <a:r>
              <a:rPr lang="en-US" altLang="ko-KR" sz="4800" dirty="0" smtClean="0"/>
              <a:t>Do-sung </a:t>
            </a:r>
            <a:r>
              <a:rPr lang="en-US" altLang="ko-KR" sz="4800" dirty="0" err="1" smtClean="0"/>
              <a:t>Yoo</a:t>
            </a:r>
            <a:r>
              <a:rPr lang="en-US" altLang="ko-KR" sz="4800" dirty="0" smtClean="0"/>
              <a:t>, Jae-kun </a:t>
            </a:r>
            <a:r>
              <a:rPr lang="en-US" altLang="ko-KR" sz="4800" dirty="0" err="1" smtClean="0"/>
              <a:t>Ahn</a:t>
            </a:r>
            <a:r>
              <a:rPr lang="en-US" altLang="ko-KR" sz="4800" dirty="0" smtClean="0"/>
              <a:t>, </a:t>
            </a:r>
            <a:r>
              <a:rPr lang="en-US" altLang="ko-KR" sz="4800" dirty="0" err="1" smtClean="0"/>
              <a:t>Hae-kwan</a:t>
            </a:r>
            <a:r>
              <a:rPr lang="en-US" altLang="ko-KR" sz="4800" dirty="0" smtClean="0"/>
              <a:t> Park</a:t>
            </a:r>
            <a:r>
              <a:rPr lang="ko-KR" altLang="ko-KR" sz="5400" dirty="0"/>
              <a:t/>
            </a:r>
            <a:br>
              <a:rPr lang="ko-KR" altLang="ko-KR" sz="5400" dirty="0"/>
            </a:br>
            <a:r>
              <a:rPr lang="en-US" altLang="ko-KR" sz="3600" dirty="0"/>
              <a:t>Department of Neurosurgery, </a:t>
            </a:r>
            <a:r>
              <a:rPr lang="en-US" altLang="ko-KR" sz="3600" dirty="0" err="1"/>
              <a:t>Eunpyeong</a:t>
            </a:r>
            <a:r>
              <a:rPr lang="en-US" altLang="ko-KR" sz="3600" dirty="0"/>
              <a:t> St. Mary’s hospital, The Catholic University of </a:t>
            </a:r>
            <a:r>
              <a:rPr lang="en-US" altLang="ko-KR" sz="3600" dirty="0" smtClean="0"/>
              <a:t>Korea</a:t>
            </a:r>
            <a:endParaRPr lang="ko-KR" altLang="en-US" sz="5400" dirty="0"/>
          </a:p>
        </p:txBody>
      </p:sp>
      <p:sp>
        <p:nvSpPr>
          <p:cNvPr id="12" name="내용 개체 틀 11"/>
          <p:cNvSpPr>
            <a:spLocks noGrp="1"/>
          </p:cNvSpPr>
          <p:nvPr>
            <p:ph sz="half" idx="2"/>
          </p:nvPr>
        </p:nvSpPr>
        <p:spPr>
          <a:xfrm>
            <a:off x="1049290" y="8410320"/>
            <a:ext cx="11305256" cy="5631489"/>
          </a:xfrm>
          <a:solidFill>
            <a:schemeClr val="accent1">
              <a:lumMod val="40000"/>
              <a:lumOff val="60000"/>
              <a:alpha val="60000"/>
            </a:schemeClr>
          </a:solidFill>
        </p:spPr>
        <p:txBody>
          <a:bodyPr>
            <a:noAutofit/>
          </a:bodyPr>
          <a:lstStyle/>
          <a:p>
            <a:pPr marL="0" indent="0">
              <a:buNone/>
            </a:pPr>
            <a:r>
              <a:rPr lang="en-US" altLang="ko-KR" sz="3600" dirty="0" smtClean="0"/>
              <a:t>Introduction</a:t>
            </a:r>
          </a:p>
          <a:p>
            <a:pPr marL="0" indent="0">
              <a:buNone/>
            </a:pPr>
            <a:endParaRPr lang="en-US" altLang="ko-KR" sz="3200" strike="sngStrike" dirty="0" smtClean="0"/>
          </a:p>
          <a:p>
            <a:pPr marL="0" indent="0">
              <a:buNone/>
            </a:pPr>
            <a:r>
              <a:rPr lang="en-US" altLang="ko-KR" sz="2400" dirty="0" smtClean="0"/>
              <a:t>Earlier </a:t>
            </a:r>
            <a:r>
              <a:rPr lang="en-US" altLang="ko-KR" sz="2400" dirty="0" smtClean="0"/>
              <a:t>this year, an otherwise healthy geriatric male patient presented to the emergency department (ED) with signs of stupor, and an initial diffusion-weighted magnetic resonance imaging (DW MRI) was inconclusive. The patient was administered a tissue </a:t>
            </a:r>
            <a:r>
              <a:rPr lang="en-US" altLang="ko-KR" sz="2400" dirty="0" err="1" smtClean="0"/>
              <a:t>plasminogen</a:t>
            </a:r>
            <a:r>
              <a:rPr lang="en-US" altLang="ko-KR" sz="2400" dirty="0" smtClean="0"/>
              <a:t> activator (</a:t>
            </a:r>
            <a:r>
              <a:rPr lang="en-US" altLang="ko-KR" sz="2400" dirty="0" err="1" smtClean="0"/>
              <a:t>tPA</a:t>
            </a:r>
            <a:r>
              <a:rPr lang="en-US" altLang="ko-KR" sz="2400" dirty="0" smtClean="0"/>
              <a:t>) within an hour of presentation, which did not resolve his symptoms. As his neurological condition continued to deteriorate, additional imaging studies were performed. This demonstrated several mid and hind brain infarcts that were not detectable upon initial imaging. Because the initial imaging was performed so quickly after symptoms-onset, it is likely that the infarcts were not mature enough to be detectable. Perfusion issues in this patient may be directly related to </a:t>
            </a:r>
            <a:r>
              <a:rPr lang="en-US" altLang="ko-KR" sz="2400" dirty="0" err="1" smtClean="0"/>
              <a:t>stenosis</a:t>
            </a:r>
            <a:r>
              <a:rPr lang="en-US" altLang="ko-KR" sz="2400" dirty="0" smtClean="0"/>
              <a:t> in the posterior cerebral artery (PCA).</a:t>
            </a:r>
            <a:endParaRPr lang="ko-KR" altLang="ko-KR" sz="2400" dirty="0" smtClean="0"/>
          </a:p>
          <a:p>
            <a:pPr marL="0" indent="0">
              <a:buNone/>
            </a:pPr>
            <a:endParaRPr lang="ko-KR" altLang="ko-KR" sz="2400" dirty="0" smtClean="0"/>
          </a:p>
          <a:p>
            <a:endParaRPr lang="ko-KR" altLang="en-US" sz="1800" dirty="0"/>
          </a:p>
        </p:txBody>
      </p:sp>
      <p:sp>
        <p:nvSpPr>
          <p:cNvPr id="13" name="텍스트 개체 틀 12"/>
          <p:cNvSpPr>
            <a:spLocks noGrp="1"/>
          </p:cNvSpPr>
          <p:nvPr>
            <p:ph type="body" sz="quarter" idx="3"/>
          </p:nvPr>
        </p:nvSpPr>
        <p:spPr>
          <a:xfrm>
            <a:off x="12566763" y="13083614"/>
            <a:ext cx="5544679" cy="1354045"/>
          </a:xfrm>
        </p:spPr>
        <p:txBody>
          <a:bodyPr/>
          <a:lstStyle/>
          <a:p>
            <a:endParaRPr lang="en-US" altLang="ko-KR" sz="1800" dirty="0" smtClean="0"/>
          </a:p>
          <a:p>
            <a:endParaRPr lang="en-US" altLang="ko-KR" sz="1800" dirty="0" smtClean="0"/>
          </a:p>
          <a:p>
            <a:r>
              <a:rPr lang="en-US" altLang="ko-KR" sz="1800" dirty="0" smtClean="0"/>
              <a:t>Fig </a:t>
            </a:r>
            <a:r>
              <a:rPr lang="en-US" altLang="ko-KR" sz="1800" dirty="0"/>
              <a:t>3. Follow up MRI of the patient showed acute infarctions on the right cerebellum, right </a:t>
            </a:r>
            <a:r>
              <a:rPr lang="en-US" altLang="ko-KR" sz="1800" dirty="0" err="1"/>
              <a:t>pons</a:t>
            </a:r>
            <a:r>
              <a:rPr lang="en-US" altLang="ko-KR" sz="1800" dirty="0"/>
              <a:t>, bilateral thalamus, and midbrain. </a:t>
            </a:r>
            <a:endParaRPr lang="ko-KR" altLang="ko-KR" sz="1800" dirty="0"/>
          </a:p>
          <a:p>
            <a:endParaRPr lang="ko-KR" altLang="en-US" sz="1800" dirty="0"/>
          </a:p>
        </p:txBody>
      </p:sp>
      <p:sp>
        <p:nvSpPr>
          <p:cNvPr id="14" name="내용 개체 틀 13"/>
          <p:cNvSpPr>
            <a:spLocks noGrp="1"/>
          </p:cNvSpPr>
          <p:nvPr>
            <p:ph sz="quarter" idx="4"/>
          </p:nvPr>
        </p:nvSpPr>
        <p:spPr>
          <a:xfrm>
            <a:off x="12817599" y="25419074"/>
            <a:ext cx="11140143" cy="7823403"/>
          </a:xfrm>
          <a:solidFill>
            <a:schemeClr val="tx2">
              <a:lumMod val="40000"/>
              <a:lumOff val="60000"/>
              <a:alpha val="37000"/>
            </a:schemeClr>
          </a:solidFill>
        </p:spPr>
        <p:txBody>
          <a:bodyPr>
            <a:normAutofit fontScale="25000" lnSpcReduction="20000"/>
          </a:bodyPr>
          <a:lstStyle/>
          <a:p>
            <a:pPr marL="0" indent="0">
              <a:lnSpc>
                <a:spcPct val="120000"/>
              </a:lnSpc>
              <a:buNone/>
            </a:pPr>
            <a:r>
              <a:rPr lang="en-US" altLang="ko-KR" sz="14400" dirty="0" smtClean="0"/>
              <a:t>Conclusion</a:t>
            </a:r>
          </a:p>
          <a:p>
            <a:pPr marL="0" indent="0">
              <a:lnSpc>
                <a:spcPct val="120000"/>
              </a:lnSpc>
              <a:buNone/>
            </a:pPr>
            <a:endParaRPr lang="ko-KR" altLang="ko-KR" sz="14400" dirty="0"/>
          </a:p>
          <a:p>
            <a:pPr marL="0" indent="0">
              <a:lnSpc>
                <a:spcPct val="120000"/>
              </a:lnSpc>
              <a:buNone/>
            </a:pPr>
            <a:r>
              <a:rPr lang="en-US" altLang="ko-KR" sz="9600" dirty="0" smtClean="0"/>
              <a:t>The </a:t>
            </a:r>
            <a:r>
              <a:rPr lang="en-US" altLang="ko-KR" sz="9600" dirty="0" smtClean="0"/>
              <a:t>2018 stroke guidelines recommend brain imaging within 20 minutes to ensure that IV </a:t>
            </a:r>
            <a:r>
              <a:rPr lang="en-US" altLang="ko-KR" sz="9600" dirty="0" err="1" smtClean="0"/>
              <a:t>tPA</a:t>
            </a:r>
            <a:r>
              <a:rPr lang="en-US" altLang="ko-KR" sz="9600" dirty="0" smtClean="0"/>
              <a:t> injection is not delayed. Diffusion MRI is considered highly accurate in the diagnosis of acute ischemic stroke, though cost effective, non-enhancement CT should be considered to confirm IV </a:t>
            </a:r>
            <a:r>
              <a:rPr lang="en-US" altLang="ko-KR" sz="9600" dirty="0" err="1" smtClean="0"/>
              <a:t>hemodilution</a:t>
            </a:r>
            <a:r>
              <a:rPr lang="en-US" altLang="ko-KR" sz="9600" dirty="0" smtClean="0"/>
              <a:t> and IV </a:t>
            </a:r>
            <a:r>
              <a:rPr lang="en-US" altLang="ko-KR" sz="9600" dirty="0" err="1" smtClean="0"/>
              <a:t>tPA</a:t>
            </a:r>
            <a:r>
              <a:rPr lang="en-US" altLang="ko-KR" sz="9600" dirty="0" smtClean="0"/>
              <a:t>. </a:t>
            </a:r>
            <a:r>
              <a:rPr lang="en-US" altLang="ko-KR" sz="9600" dirty="0" smtClean="0"/>
              <a:t>However, in addition to the cost-effective aspect of this type of imaging, patients with </a:t>
            </a:r>
            <a:r>
              <a:rPr lang="en-US" altLang="ko-KR" sz="9600" dirty="0" err="1" smtClean="0"/>
              <a:t>hyperacute</a:t>
            </a:r>
            <a:r>
              <a:rPr lang="en-US" altLang="ko-KR" sz="9600" dirty="0" smtClean="0"/>
              <a:t> infarctions may not be identified in the initial brain diffusion image. As such, diagnostic and treatment decisions based on non-enhanced CT may be appropriate. In similar cases, initial negative DW imaging should not be used as a basis for excluding acute infarction from the differential diagnosis, especially in cases of posterior circulation and brain stem infarction. A follow up DW MRI may play a major role in diagnosis, because the patient's neurological symptoms are often maximized in cases of posterior circulation infarction or brain stem infarction</a:t>
            </a:r>
            <a:r>
              <a:rPr lang="en-US" altLang="ko-KR" sz="9600" dirty="0" smtClean="0"/>
              <a:t>. </a:t>
            </a:r>
            <a:r>
              <a:rPr lang="en-US" altLang="ko-KR" sz="9600" dirty="0" smtClean="0"/>
              <a:t>The success rate of a IV </a:t>
            </a:r>
            <a:r>
              <a:rPr lang="en-US" altLang="ko-KR" sz="9600" dirty="0" err="1" smtClean="0"/>
              <a:t>tPA</a:t>
            </a:r>
            <a:r>
              <a:rPr lang="en-US" altLang="ko-KR" sz="9600" dirty="0" smtClean="0"/>
              <a:t> is reported to be up to 50%,  and  highly depends on whether the occluded artery </a:t>
            </a:r>
            <a:r>
              <a:rPr lang="en-US" altLang="ko-KR" sz="9600" dirty="0" err="1" smtClean="0"/>
              <a:t>recanalizes</a:t>
            </a:r>
            <a:r>
              <a:rPr lang="en-US" altLang="ko-KR" sz="9600" dirty="0" smtClean="0"/>
              <a:t>. </a:t>
            </a:r>
            <a:r>
              <a:rPr lang="en-US" altLang="ko-KR" sz="9600" dirty="0" smtClean="0"/>
              <a:t>This study suggests that the possibility of acute infarction without definite vessel occlusion may lower success rate of a IV </a:t>
            </a:r>
            <a:r>
              <a:rPr lang="en-US" altLang="ko-KR" sz="9600" dirty="0" err="1" smtClean="0"/>
              <a:t>tPA</a:t>
            </a:r>
            <a:r>
              <a:rPr lang="en-US" altLang="ko-KR" sz="9600" dirty="0" smtClean="0"/>
              <a:t>. Further research is needed to confirm this.</a:t>
            </a:r>
            <a:endParaRPr lang="ko-KR" altLang="ko-KR" sz="9600" dirty="0" smtClean="0"/>
          </a:p>
          <a:p>
            <a:pPr marL="0" indent="0">
              <a:lnSpc>
                <a:spcPct val="120000"/>
              </a:lnSpc>
              <a:buNone/>
            </a:pPr>
            <a:endParaRPr lang="ko-KR" altLang="en-US" dirty="0"/>
          </a:p>
        </p:txBody>
      </p:sp>
      <p:sp>
        <p:nvSpPr>
          <p:cNvPr id="15" name="내용 개체 틀 11"/>
          <p:cNvSpPr txBox="1">
            <a:spLocks/>
          </p:cNvSpPr>
          <p:nvPr/>
        </p:nvSpPr>
        <p:spPr>
          <a:xfrm>
            <a:off x="1321791" y="16314638"/>
            <a:ext cx="11135768" cy="15945196"/>
          </a:xfrm>
          <a:prstGeom prst="rect">
            <a:avLst/>
          </a:prstGeom>
        </p:spPr>
        <p:txBody>
          <a:bodyPr vert="horz" lIns="91440" tIns="45720" rIns="91440" bIns="45720" rtlCol="0">
            <a:normAutofit/>
          </a:bodyPr>
          <a:lstStyle/>
          <a:p>
            <a:pPr marL="342900" marR="0" lvl="0" indent="-342900" algn="l" defTabSz="914400" rtl="0" eaLnBrk="1" fontAlgn="auto" latinLnBrk="1" hangingPunct="1">
              <a:lnSpc>
                <a:spcPct val="100000"/>
              </a:lnSpc>
              <a:spcBef>
                <a:spcPct val="20000"/>
              </a:spcBef>
              <a:spcAft>
                <a:spcPts val="0"/>
              </a:spcAft>
              <a:buClrTx/>
              <a:buSzTx/>
              <a:buFont typeface="Arial" pitchFamily="34" charset="0"/>
              <a:buChar char="•"/>
              <a:tabLst/>
              <a:defRPr/>
            </a:pPr>
            <a:endParaRPr kumimoji="0" lang="ko-KR" alt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내용 개체 틀 13"/>
          <p:cNvSpPr txBox="1">
            <a:spLocks/>
          </p:cNvSpPr>
          <p:nvPr/>
        </p:nvSpPr>
        <p:spPr>
          <a:xfrm>
            <a:off x="1152303" y="14972205"/>
            <a:ext cx="6732748" cy="5672249"/>
          </a:xfrm>
          <a:prstGeom prst="rect">
            <a:avLst/>
          </a:prstGeom>
        </p:spPr>
        <p:txBody>
          <a:bodyPr vert="horz" lIns="91440" tIns="45720" rIns="91440" bIns="45720" rtlCol="0">
            <a:normAutofit/>
          </a:bodyPr>
          <a:lstStyle/>
          <a:p>
            <a:pPr marR="0" lvl="0" algn="l" defTabSz="914400" rtl="0" eaLnBrk="1" fontAlgn="auto" latinLnBrk="1" hangingPunct="1">
              <a:lnSpc>
                <a:spcPct val="100000"/>
              </a:lnSpc>
              <a:spcBef>
                <a:spcPct val="20000"/>
              </a:spcBef>
              <a:spcAft>
                <a:spcPts val="0"/>
              </a:spcAft>
              <a:buClrTx/>
              <a:buSzTx/>
              <a:tabLst/>
              <a:defRPr/>
            </a:pPr>
            <a:endParaRPr kumimoji="0" lang="ko-KR" altLang="ko-KR" sz="3600" b="0" i="0" u="none" strike="noStrike" kern="1200" cap="none" spc="0" normalizeH="0" baseline="0" noProof="0" dirty="0" smtClean="0">
              <a:ln>
                <a:noFill/>
              </a:ln>
              <a:solidFill>
                <a:schemeClr val="tx1"/>
              </a:solidFill>
              <a:effectLst/>
              <a:uLnTx/>
              <a:uFillTx/>
              <a:latin typeface="+mn-lt"/>
              <a:ea typeface="+mn-ea"/>
              <a:cs typeface="+mn-cs"/>
            </a:endParaRPr>
          </a:p>
          <a:p>
            <a:r>
              <a:rPr lang="en-US" altLang="ko-KR" sz="2400" dirty="0" smtClean="0"/>
              <a:t>On January 3 2019, a 67-year-old male with no underlying disease presented to the ED with mental stupor that came shortly after lunch. At the time of his initial examination, his Glasgow coma scale (GCS) was 115 with a motor grade of III/I III/III, and his pupil light reflex was 4F/3S. An initial non-enhanced brain computed tomography (CT) image showed no abnormal findings. Sixty-three milligrams of </a:t>
            </a:r>
            <a:r>
              <a:rPr lang="en-US" altLang="ko-KR" sz="2400" dirty="0" err="1" smtClean="0"/>
              <a:t>tPA</a:t>
            </a:r>
            <a:r>
              <a:rPr lang="en-US" altLang="ko-KR" sz="2400" dirty="0" smtClean="0"/>
              <a:t> </a:t>
            </a:r>
            <a:r>
              <a:rPr lang="en-US" altLang="ko-KR" sz="2400" dirty="0" err="1" smtClean="0"/>
              <a:t>alteplase</a:t>
            </a:r>
            <a:r>
              <a:rPr lang="en-US" altLang="ko-KR" sz="2400" dirty="0" smtClean="0"/>
              <a:t> (</a:t>
            </a:r>
            <a:r>
              <a:rPr lang="en-US" altLang="ko-KR" sz="2400" dirty="0" err="1" smtClean="0"/>
              <a:t>Actilyse</a:t>
            </a:r>
            <a:r>
              <a:rPr lang="en-US" altLang="ko-KR" sz="2400" dirty="0" smtClean="0"/>
              <a:t>)  was injected, with dosing calculated according to the patient’s 70 kg </a:t>
            </a:r>
            <a:r>
              <a:rPr lang="en-US" altLang="ko-KR" sz="2400" dirty="0" smtClean="0"/>
              <a:t>weight.</a:t>
            </a:r>
            <a:endParaRPr lang="ko-KR" altLang="ko-KR" sz="2400" dirty="0"/>
          </a:p>
        </p:txBody>
      </p:sp>
      <p:grpSp>
        <p:nvGrpSpPr>
          <p:cNvPr id="11" name="그룹 10"/>
          <p:cNvGrpSpPr/>
          <p:nvPr/>
        </p:nvGrpSpPr>
        <p:grpSpPr>
          <a:xfrm>
            <a:off x="12795570" y="7694045"/>
            <a:ext cx="5315872" cy="5203352"/>
            <a:chOff x="17438832" y="8046371"/>
            <a:chExt cx="5315872" cy="5203352"/>
          </a:xfrm>
        </p:grpSpPr>
        <p:pic>
          <p:nvPicPr>
            <p:cNvPr id="22" name="그림 21" descr="C:\Users\Administrator\OneDrive\6. Case - AOP\1391172\fu D 20190104\MR0050.jpg"/>
            <p:cNvPicPr/>
            <p:nvPr/>
          </p:nvPicPr>
          <p:blipFill>
            <a:blip r:embed="rId2" cstate="print"/>
            <a:srcRect/>
            <a:stretch>
              <a:fillRect/>
            </a:stretch>
          </p:blipFill>
          <p:spPr bwMode="auto">
            <a:xfrm>
              <a:off x="20027878" y="8046371"/>
              <a:ext cx="2726826" cy="2730884"/>
            </a:xfrm>
            <a:prstGeom prst="rect">
              <a:avLst/>
            </a:prstGeom>
            <a:noFill/>
            <a:ln w="9525">
              <a:noFill/>
              <a:miter lim="800000"/>
              <a:headEnd/>
              <a:tailEnd/>
            </a:ln>
          </p:spPr>
        </p:pic>
        <p:pic>
          <p:nvPicPr>
            <p:cNvPr id="23" name="그림 22" descr="C:\Users\Administrator\OneDrive\6. Case - AOP\1391172\fu D 20190104\MR0052.jpg"/>
            <p:cNvPicPr/>
            <p:nvPr/>
          </p:nvPicPr>
          <p:blipFill>
            <a:blip r:embed="rId3" cstate="print"/>
            <a:srcRect/>
            <a:stretch>
              <a:fillRect/>
            </a:stretch>
          </p:blipFill>
          <p:spPr bwMode="auto">
            <a:xfrm>
              <a:off x="20035316" y="10518839"/>
              <a:ext cx="2719388" cy="2730884"/>
            </a:xfrm>
            <a:prstGeom prst="rect">
              <a:avLst/>
            </a:prstGeom>
            <a:noFill/>
            <a:ln w="9525">
              <a:noFill/>
              <a:miter lim="800000"/>
              <a:headEnd/>
              <a:tailEnd/>
            </a:ln>
          </p:spPr>
        </p:pic>
        <p:pic>
          <p:nvPicPr>
            <p:cNvPr id="24" name="그림 23" descr="C:\Users\Administrator\OneDrive\6. Case - AOP\1391172\fu D 20190104\MR0048.jpg"/>
            <p:cNvPicPr/>
            <p:nvPr/>
          </p:nvPicPr>
          <p:blipFill>
            <a:blip r:embed="rId4" cstate="print"/>
            <a:srcRect/>
            <a:stretch>
              <a:fillRect/>
            </a:stretch>
          </p:blipFill>
          <p:spPr bwMode="auto">
            <a:xfrm>
              <a:off x="17438832" y="8046371"/>
              <a:ext cx="2765572" cy="2730884"/>
            </a:xfrm>
            <a:prstGeom prst="rect">
              <a:avLst/>
            </a:prstGeom>
            <a:noFill/>
            <a:ln w="9525">
              <a:noFill/>
              <a:miter lim="800000"/>
              <a:headEnd/>
              <a:tailEnd/>
            </a:ln>
          </p:spPr>
        </p:pic>
        <p:pic>
          <p:nvPicPr>
            <p:cNvPr id="25" name="그림 24" descr="C:\Users\Administrator\OneDrive\6. Case - AOP\1391172\fu D 20190104\MR0051.jpg"/>
            <p:cNvPicPr/>
            <p:nvPr/>
          </p:nvPicPr>
          <p:blipFill>
            <a:blip r:embed="rId5" cstate="print"/>
            <a:srcRect/>
            <a:stretch>
              <a:fillRect/>
            </a:stretch>
          </p:blipFill>
          <p:spPr bwMode="auto">
            <a:xfrm>
              <a:off x="17446271" y="10518839"/>
              <a:ext cx="2765572" cy="2730884"/>
            </a:xfrm>
            <a:prstGeom prst="rect">
              <a:avLst/>
            </a:prstGeom>
            <a:noFill/>
            <a:ln w="9525">
              <a:noFill/>
              <a:miter lim="800000"/>
              <a:headEnd/>
              <a:tailEnd/>
            </a:ln>
          </p:spPr>
        </p:pic>
      </p:grpSp>
      <p:sp>
        <p:nvSpPr>
          <p:cNvPr id="27" name="내용 개체 틀 13"/>
          <p:cNvSpPr txBox="1">
            <a:spLocks/>
          </p:cNvSpPr>
          <p:nvPr/>
        </p:nvSpPr>
        <p:spPr>
          <a:xfrm>
            <a:off x="12817599" y="14078794"/>
            <a:ext cx="11140143" cy="10985264"/>
          </a:xfrm>
          <a:prstGeom prst="rect">
            <a:avLst/>
          </a:prstGeom>
        </p:spPr>
        <p:txBody>
          <a:bodyPr vert="horz" lIns="91440" tIns="45720" rIns="91440" bIns="45720" rtlCol="0">
            <a:normAutofit/>
          </a:bodyPr>
          <a:lstStyle/>
          <a:p>
            <a:pPr marR="0" lvl="0" algn="l" defTabSz="914400" rtl="0" eaLnBrk="1" fontAlgn="auto" latinLnBrk="1" hangingPunct="1">
              <a:lnSpc>
                <a:spcPct val="100000"/>
              </a:lnSpc>
              <a:spcBef>
                <a:spcPct val="20000"/>
              </a:spcBef>
              <a:spcAft>
                <a:spcPts val="0"/>
              </a:spcAft>
              <a:buClrTx/>
              <a:buSzTx/>
              <a:tabLst/>
              <a:defRPr/>
            </a:pPr>
            <a:endParaRPr kumimoji="0" lang="ko-KR" altLang="ko-KR" sz="2400" b="0" i="0" u="none" strike="noStrike" kern="1200" cap="none" spc="0" normalizeH="0" baseline="0" noProof="0" dirty="0" smtClean="0">
              <a:ln>
                <a:noFill/>
              </a:ln>
              <a:solidFill>
                <a:schemeClr val="tx1"/>
              </a:solidFill>
              <a:effectLst/>
              <a:uLnTx/>
              <a:uFillTx/>
              <a:latin typeface="+mn-lt"/>
              <a:ea typeface="+mn-ea"/>
              <a:cs typeface="+mn-cs"/>
            </a:endParaRPr>
          </a:p>
          <a:p>
            <a:r>
              <a:rPr lang="en-US" altLang="ko-KR" sz="2400" dirty="0" smtClean="0"/>
              <a:t>By hospital day 5, the patient’s neurological status had slightly improved, and he could partially obey motor commands. His GCS was 226 with a motor grade of IV, but both eyes were fixed without any movement and with </a:t>
            </a:r>
            <a:r>
              <a:rPr lang="en-US" altLang="ko-KR" sz="2400" dirty="0" err="1" smtClean="0"/>
              <a:t>ptosis</a:t>
            </a:r>
            <a:r>
              <a:rPr lang="en-US" altLang="ko-KR" sz="2400" dirty="0" smtClean="0"/>
              <a:t>. Pupil light reflex was confirmed as 4F/2S. Intermittent left-eye opening was achieved on the seventh hospital day, as well as lateral gazing of the left eye. </a:t>
            </a:r>
            <a:endParaRPr lang="ko-KR" altLang="ko-KR" sz="2400" dirty="0" smtClean="0"/>
          </a:p>
          <a:p>
            <a:r>
              <a:rPr lang="en-US" altLang="ko-KR" sz="2400" dirty="0" smtClean="0"/>
              <a:t> </a:t>
            </a:r>
            <a:endParaRPr lang="ko-KR" altLang="ko-KR" sz="2400" dirty="0" smtClean="0"/>
          </a:p>
          <a:p>
            <a:r>
              <a:rPr lang="en-US" altLang="ko-KR" sz="2400" dirty="0" smtClean="0"/>
              <a:t>In this case, acute infarction occurred within 30 minutes of arriving to the ED. The patient was treated with </a:t>
            </a:r>
            <a:r>
              <a:rPr lang="en-US" altLang="ko-KR" sz="2400" dirty="0" err="1" smtClean="0"/>
              <a:t>tPA</a:t>
            </a:r>
            <a:r>
              <a:rPr lang="en-US" altLang="ko-KR" sz="2400" dirty="0" smtClean="0"/>
              <a:t> within 1 hour of symptoms-onset. Despite relatively benign initial MRI findings, including a minimal infarction without vessel occlusion, the patient had poor initial neurologic status. Acute infarction on the right midbrain and bilateral thalamus observed on follow up MRI could account for the initial neurologic status of the </a:t>
            </a:r>
            <a:r>
              <a:rPr lang="en-US" altLang="ko-KR" sz="2400" dirty="0" smtClean="0"/>
              <a:t>patient. </a:t>
            </a:r>
            <a:r>
              <a:rPr lang="en-US" altLang="ko-KR" sz="2400" dirty="0" smtClean="0"/>
              <a:t>Based on this, and that the initial imaging studies could not explain the neurologic status of the patient, acute infarction of the brainstem and bilateral thalamic infarction, or infarction of the artery of </a:t>
            </a:r>
            <a:r>
              <a:rPr lang="en-US" altLang="ko-KR" sz="2400" dirty="0" err="1" smtClean="0"/>
              <a:t>percheron</a:t>
            </a:r>
            <a:r>
              <a:rPr lang="en-US" altLang="ko-KR" sz="2400" dirty="0" smtClean="0"/>
              <a:t> should have been actively considered.</a:t>
            </a:r>
            <a:endParaRPr lang="ko-KR" altLang="ko-KR" sz="2400" dirty="0" smtClean="0"/>
          </a:p>
          <a:p>
            <a:r>
              <a:rPr lang="en-US" altLang="ko-KR" sz="2400" dirty="0" smtClean="0"/>
              <a:t> </a:t>
            </a:r>
            <a:endParaRPr lang="ko-KR" altLang="ko-KR" sz="2400" dirty="0" smtClean="0"/>
          </a:p>
          <a:p>
            <a:r>
              <a:rPr lang="en-US" altLang="ko-KR" sz="2400" dirty="0" smtClean="0"/>
              <a:t>The right pupil reflex was fixed at 4F and the </a:t>
            </a:r>
            <a:r>
              <a:rPr lang="en-US" altLang="ko-KR" sz="2400" dirty="0" err="1" smtClean="0"/>
              <a:t>ptosis</a:t>
            </a:r>
            <a:r>
              <a:rPr lang="en-US" altLang="ko-KR" sz="2400" dirty="0" smtClean="0"/>
              <a:t> was not improved until discharge to the rehabilitation hospital. Even after voluntary eyeball movement became possible after the patient recovered consciousness, right eye movement continued to be absent. Because the infarction occurred along the right </a:t>
            </a:r>
            <a:r>
              <a:rPr lang="en-US" altLang="ko-KR" sz="2400" dirty="0" err="1" smtClean="0"/>
              <a:t>abducens</a:t>
            </a:r>
            <a:r>
              <a:rPr lang="en-US" altLang="ko-KR" sz="2400" dirty="0" smtClean="0"/>
              <a:t> nucleus and the medial longitudinal fasciculus (MLF), right eye movement was fixed permanently (Fig. 1). After the patient’s neurological improvement, the movement of the left pupil was sluggish, but left lateral gaze became possible. There was no left </a:t>
            </a:r>
            <a:r>
              <a:rPr lang="en-US" altLang="ko-KR" sz="2400" dirty="0" err="1" smtClean="0"/>
              <a:t>pons</a:t>
            </a:r>
            <a:r>
              <a:rPr lang="en-US" altLang="ko-KR" sz="2400" dirty="0" smtClean="0"/>
              <a:t> damage, but the left upper midbrain infarction occurred at the left </a:t>
            </a:r>
            <a:r>
              <a:rPr lang="en-US" altLang="ko-KR" sz="2400" dirty="0" err="1" smtClean="0"/>
              <a:t>oculomotor</a:t>
            </a:r>
            <a:r>
              <a:rPr lang="en-US" altLang="ko-KR" sz="2400" dirty="0" smtClean="0"/>
              <a:t> and </a:t>
            </a:r>
            <a:r>
              <a:rPr lang="en-US" altLang="ko-KR" sz="2400" dirty="0" err="1" smtClean="0"/>
              <a:t>trochlear</a:t>
            </a:r>
            <a:r>
              <a:rPr lang="en-US" altLang="ko-KR" sz="2400" dirty="0" smtClean="0"/>
              <a:t> nucleus. Initial neurologic examination confirmed the fixation of eye movement bilaterally, though it is possible that a right </a:t>
            </a:r>
            <a:r>
              <a:rPr lang="en-US" altLang="ko-KR" sz="2400" dirty="0" err="1" smtClean="0"/>
              <a:t>pontine</a:t>
            </a:r>
            <a:r>
              <a:rPr lang="en-US" altLang="ko-KR" sz="2400" dirty="0" smtClean="0"/>
              <a:t> infarction with brain edema could interrupt the function of the left </a:t>
            </a:r>
            <a:r>
              <a:rPr lang="en-US" altLang="ko-KR" sz="2400" dirty="0" err="1" smtClean="0"/>
              <a:t>abducens</a:t>
            </a:r>
            <a:r>
              <a:rPr lang="en-US" altLang="ko-KR" sz="2400" dirty="0" smtClean="0"/>
              <a:t> nucleus temporarily.</a:t>
            </a:r>
            <a:endParaRPr lang="ko-KR" altLang="ko-KR" sz="2400" dirty="0" smtClean="0"/>
          </a:p>
          <a:p>
            <a:pPr marR="0" lvl="0" algn="l" defTabSz="914400" rtl="0" eaLnBrk="1" fontAlgn="auto" latinLnBrk="1" hangingPunct="1">
              <a:lnSpc>
                <a:spcPct val="100000"/>
              </a:lnSpc>
              <a:spcBef>
                <a:spcPct val="20000"/>
              </a:spcBef>
              <a:spcAft>
                <a:spcPts val="0"/>
              </a:spcAft>
              <a:buClrTx/>
              <a:buSzTx/>
              <a:tabLst/>
              <a:defRPr/>
            </a:pPr>
            <a:endParaRPr kumimoji="0" lang="ko-KR" alt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1" name="내용 개체 틀 13"/>
          <p:cNvSpPr txBox="1">
            <a:spLocks/>
          </p:cNvSpPr>
          <p:nvPr/>
        </p:nvSpPr>
        <p:spPr>
          <a:xfrm>
            <a:off x="1131846" y="24247488"/>
            <a:ext cx="11140143" cy="3661010"/>
          </a:xfrm>
          <a:prstGeom prst="rect">
            <a:avLst/>
          </a:prstGeom>
        </p:spPr>
        <p:txBody>
          <a:bodyPr vert="horz" lIns="91440" tIns="45720" rIns="91440" bIns="45720" rtlCol="0">
            <a:normAutofit/>
          </a:bodyPr>
          <a:lstStyle/>
          <a:p>
            <a:r>
              <a:rPr lang="en-US" altLang="ko-KR" sz="2400" dirty="0" smtClean="0"/>
              <a:t>MRA of the fetal type PCA demonstrated right PCA (P1) </a:t>
            </a:r>
            <a:r>
              <a:rPr lang="en-US" altLang="ko-KR" sz="2400" dirty="0" err="1" smtClean="0"/>
              <a:t>stenosis</a:t>
            </a:r>
            <a:r>
              <a:rPr lang="en-US" altLang="ko-KR" sz="2400" dirty="0" smtClean="0"/>
              <a:t> and left distal middle cerebral artery (M1) </a:t>
            </a:r>
            <a:r>
              <a:rPr lang="en-US" altLang="ko-KR" sz="2400" dirty="0" err="1" smtClean="0"/>
              <a:t>stenosis</a:t>
            </a:r>
            <a:r>
              <a:rPr lang="en-US" altLang="ko-KR" sz="2400" dirty="0" smtClean="0"/>
              <a:t> (Fig. 2). </a:t>
            </a:r>
            <a:r>
              <a:rPr lang="en-US" altLang="ko-KR" sz="2400" dirty="0" err="1" smtClean="0"/>
              <a:t>Intraarterial</a:t>
            </a:r>
            <a:r>
              <a:rPr lang="en-US" altLang="ko-KR" sz="2400" dirty="0" smtClean="0"/>
              <a:t> </a:t>
            </a:r>
            <a:r>
              <a:rPr lang="en-US" altLang="ko-KR" sz="2400" dirty="0" err="1" smtClean="0"/>
              <a:t>thrombolysis</a:t>
            </a:r>
            <a:r>
              <a:rPr lang="en-US" altLang="ko-KR" sz="2400" dirty="0" smtClean="0"/>
              <a:t> was not performed based on the absence of vessel occlusion. As the patient was unstable due to irritation from intubation, we decided to </a:t>
            </a:r>
            <a:r>
              <a:rPr lang="en-US" altLang="ko-KR" sz="2400" dirty="0" err="1" smtClean="0"/>
              <a:t>extubate</a:t>
            </a:r>
            <a:r>
              <a:rPr lang="en-US" altLang="ko-KR" sz="2400" dirty="0" smtClean="0"/>
              <a:t> about 3 hours after the onset of symptoms. At this point, the patient’s neurologic status had recovered to GCS 1T6 and the patient was in a state of motor obeying. Based on the DW MRI, we expected improvement of the patient's neurological status. However, the day after the injection of the IV </a:t>
            </a:r>
            <a:r>
              <a:rPr lang="en-US" altLang="ko-KR" sz="2400" dirty="0" err="1" smtClean="0"/>
              <a:t>tPA</a:t>
            </a:r>
            <a:r>
              <a:rPr lang="en-US" altLang="ko-KR" sz="2400" dirty="0" smtClean="0"/>
              <a:t>, the patient continued to demonstrate symptoms of stupor with a GCS 115 Motor IV/ III IV/II without obeying. We performed another follow up DW MRI.</a:t>
            </a:r>
            <a:endParaRPr lang="ko-KR" altLang="ko-KR" sz="2400" dirty="0"/>
          </a:p>
        </p:txBody>
      </p:sp>
      <p:grpSp>
        <p:nvGrpSpPr>
          <p:cNvPr id="4" name="그룹 3"/>
          <p:cNvGrpSpPr/>
          <p:nvPr/>
        </p:nvGrpSpPr>
        <p:grpSpPr>
          <a:xfrm>
            <a:off x="7306495" y="20423138"/>
            <a:ext cx="4882026" cy="3502256"/>
            <a:chOff x="7386422" y="21345948"/>
            <a:chExt cx="4882026" cy="3502256"/>
          </a:xfrm>
        </p:grpSpPr>
        <p:grpSp>
          <p:nvGrpSpPr>
            <p:cNvPr id="2" name="그룹 1"/>
            <p:cNvGrpSpPr>
              <a:grpSpLocks noChangeAspect="1"/>
            </p:cNvGrpSpPr>
            <p:nvPr/>
          </p:nvGrpSpPr>
          <p:grpSpPr>
            <a:xfrm>
              <a:off x="7453784" y="21345948"/>
              <a:ext cx="4814664" cy="2438400"/>
              <a:chOff x="7453784" y="21345948"/>
              <a:chExt cx="4814664" cy="2438400"/>
            </a:xfrm>
          </p:grpSpPr>
          <p:pic>
            <p:nvPicPr>
              <p:cNvPr id="17" name="그림 16" descr="C:\Users\Administrator\OneDrive\6. Case - AOP\1391172\initial MRAD 20190103\MR0259.jpg"/>
              <p:cNvPicPr/>
              <p:nvPr/>
            </p:nvPicPr>
            <p:blipFill>
              <a:blip r:embed="rId6" cstate="print"/>
              <a:srcRect/>
              <a:stretch>
                <a:fillRect/>
              </a:stretch>
            </p:blipFill>
            <p:spPr bwMode="auto">
              <a:xfrm>
                <a:off x="7453784" y="21345948"/>
                <a:ext cx="2438400" cy="2438400"/>
              </a:xfrm>
              <a:prstGeom prst="rect">
                <a:avLst/>
              </a:prstGeom>
              <a:noFill/>
              <a:ln w="9525">
                <a:noFill/>
                <a:miter lim="800000"/>
                <a:headEnd/>
                <a:tailEnd/>
              </a:ln>
            </p:spPr>
          </p:pic>
          <p:pic>
            <p:nvPicPr>
              <p:cNvPr id="18" name="그림 17" descr="C:\Users\Administrator\OneDrive\6. Case - AOP\1391172\initial MRAD 20190103\MR0262.jpg"/>
              <p:cNvPicPr/>
              <p:nvPr/>
            </p:nvPicPr>
            <p:blipFill>
              <a:blip r:embed="rId7" cstate="print"/>
              <a:srcRect/>
              <a:stretch>
                <a:fillRect/>
              </a:stretch>
            </p:blipFill>
            <p:spPr bwMode="auto">
              <a:xfrm>
                <a:off x="9830048" y="21345948"/>
                <a:ext cx="2438400" cy="2438400"/>
              </a:xfrm>
              <a:prstGeom prst="rect">
                <a:avLst/>
              </a:prstGeom>
              <a:noFill/>
              <a:ln w="9525">
                <a:noFill/>
                <a:miter lim="800000"/>
                <a:headEnd/>
                <a:tailEnd/>
              </a:ln>
            </p:spPr>
          </p:pic>
        </p:grpSp>
        <p:sp>
          <p:nvSpPr>
            <p:cNvPr id="3" name="TextBox 2"/>
            <p:cNvSpPr txBox="1"/>
            <p:nvPr/>
          </p:nvSpPr>
          <p:spPr>
            <a:xfrm>
              <a:off x="7386422" y="23924874"/>
              <a:ext cx="4882026" cy="923330"/>
            </a:xfrm>
            <a:prstGeom prst="rect">
              <a:avLst/>
            </a:prstGeom>
            <a:noFill/>
          </p:spPr>
          <p:txBody>
            <a:bodyPr wrap="square" rtlCol="0">
              <a:spAutoFit/>
            </a:bodyPr>
            <a:lstStyle/>
            <a:p>
              <a:r>
                <a:rPr lang="en-US" altLang="ko-KR" b="1" dirty="0"/>
                <a:t>Fig 1. Initial DW MRI showed minimal acute infarction on the right cerebellum.</a:t>
              </a:r>
              <a:endParaRPr lang="ko-KR" altLang="ko-KR" b="1" dirty="0"/>
            </a:p>
            <a:p>
              <a:endParaRPr lang="ko-KR" altLang="en-US" b="1" dirty="0"/>
            </a:p>
          </p:txBody>
        </p:sp>
      </p:grpSp>
      <p:sp>
        <p:nvSpPr>
          <p:cNvPr id="28" name="내용 개체 틀 13"/>
          <p:cNvSpPr txBox="1">
            <a:spLocks/>
          </p:cNvSpPr>
          <p:nvPr/>
        </p:nvSpPr>
        <p:spPr>
          <a:xfrm>
            <a:off x="18323659" y="9958730"/>
            <a:ext cx="5535169" cy="4414651"/>
          </a:xfrm>
          <a:prstGeom prst="rect">
            <a:avLst/>
          </a:prstGeom>
        </p:spPr>
        <p:txBody>
          <a:bodyPr vert="horz" lIns="91440" tIns="45720" rIns="91440" bIns="45720" rtlCol="0">
            <a:normAutofit/>
          </a:bodyPr>
          <a:lstStyle/>
          <a:p>
            <a:r>
              <a:rPr lang="en-US" altLang="ko-KR" sz="2400" dirty="0" smtClean="0"/>
              <a:t>On the follow-up DW MRI, an acute infarction was noticed on the right cerebellum, right </a:t>
            </a:r>
            <a:r>
              <a:rPr lang="en-US" altLang="ko-KR" sz="2400" dirty="0" err="1" smtClean="0"/>
              <a:t>pons</a:t>
            </a:r>
            <a:r>
              <a:rPr lang="en-US" altLang="ko-KR" sz="2400" dirty="0" smtClean="0"/>
              <a:t>, bilateral thalamus, and midbrain. Although the presence of the artery of </a:t>
            </a:r>
            <a:r>
              <a:rPr lang="en-US" altLang="ko-KR" sz="2400" dirty="0" err="1" smtClean="0"/>
              <a:t>percheron</a:t>
            </a:r>
            <a:r>
              <a:rPr lang="en-US" altLang="ko-KR" sz="2400" dirty="0" smtClean="0"/>
              <a:t> was not clearly identifiable on the MRA, acute infarctions on the bilateral thalamus and right </a:t>
            </a:r>
            <a:r>
              <a:rPr lang="en-US" altLang="ko-KR" sz="2400" dirty="0" err="1" smtClean="0"/>
              <a:t>pons</a:t>
            </a:r>
            <a:r>
              <a:rPr lang="en-US" altLang="ko-KR" sz="2400" dirty="0" smtClean="0"/>
              <a:t> with midbrain involvement suggested the possibility of an acute infarction on the artery of </a:t>
            </a:r>
            <a:r>
              <a:rPr lang="en-US" altLang="ko-KR" sz="2400" dirty="0" err="1" smtClean="0"/>
              <a:t>percheron</a:t>
            </a:r>
            <a:r>
              <a:rPr lang="en-US" altLang="ko-KR" sz="2400" dirty="0" smtClean="0"/>
              <a:t> associated with </a:t>
            </a:r>
            <a:r>
              <a:rPr lang="en-US" altLang="ko-KR" sz="2400" dirty="0" err="1" smtClean="0"/>
              <a:t>stenosis</a:t>
            </a:r>
            <a:r>
              <a:rPr lang="en-US" altLang="ko-KR" sz="2400" dirty="0" smtClean="0"/>
              <a:t> of P1 (Fig. 3</a:t>
            </a:r>
            <a:r>
              <a:rPr lang="en-US" altLang="ko-KR" sz="2400" dirty="0" smtClean="0"/>
              <a:t>). </a:t>
            </a:r>
            <a:endParaRPr lang="ko-KR" altLang="ko-KR" sz="2400" dirty="0" smtClean="0"/>
          </a:p>
          <a:p>
            <a:pPr marR="0" lvl="0" algn="l" defTabSz="914400" rtl="0" eaLnBrk="1" fontAlgn="auto" latinLnBrk="1" hangingPunct="1">
              <a:lnSpc>
                <a:spcPct val="100000"/>
              </a:lnSpc>
              <a:spcBef>
                <a:spcPct val="20000"/>
              </a:spcBef>
              <a:spcAft>
                <a:spcPts val="0"/>
              </a:spcAft>
              <a:buClrTx/>
              <a:buSzTx/>
              <a:tabLst/>
              <a:defRPr/>
            </a:pPr>
            <a:endParaRPr kumimoji="0" lang="ko-KR" altLang="en-US" sz="2400" b="0" i="0" u="none" strike="noStrike" kern="1200" cap="none" spc="0" normalizeH="0" baseline="0" noProof="0" dirty="0" smtClean="0">
              <a:ln>
                <a:noFill/>
              </a:ln>
              <a:solidFill>
                <a:schemeClr val="tx1"/>
              </a:solidFill>
              <a:effectLst/>
              <a:uLnTx/>
              <a:uFillTx/>
              <a:latin typeface="+mn-lt"/>
              <a:ea typeface="+mn-ea"/>
              <a:cs typeface="+mn-cs"/>
            </a:endParaRPr>
          </a:p>
        </p:txBody>
      </p:sp>
      <p:grpSp>
        <p:nvGrpSpPr>
          <p:cNvPr id="9" name="그룹 8"/>
          <p:cNvGrpSpPr/>
          <p:nvPr/>
        </p:nvGrpSpPr>
        <p:grpSpPr>
          <a:xfrm>
            <a:off x="3672192" y="28436692"/>
            <a:ext cx="8425717" cy="4728409"/>
            <a:chOff x="1152303" y="28800780"/>
            <a:chExt cx="8425717" cy="4728409"/>
          </a:xfrm>
        </p:grpSpPr>
        <p:grpSp>
          <p:nvGrpSpPr>
            <p:cNvPr id="6" name="그룹 5"/>
            <p:cNvGrpSpPr/>
            <p:nvPr/>
          </p:nvGrpSpPr>
          <p:grpSpPr>
            <a:xfrm>
              <a:off x="1169972" y="28800780"/>
              <a:ext cx="8408048" cy="4251142"/>
              <a:chOff x="1169972" y="28800780"/>
              <a:chExt cx="8408048" cy="4251142"/>
            </a:xfrm>
          </p:grpSpPr>
          <p:pic>
            <p:nvPicPr>
              <p:cNvPr id="19" name="그림 18"/>
              <p:cNvPicPr/>
              <p:nvPr/>
            </p:nvPicPr>
            <p:blipFill>
              <a:blip r:embed="rId8" cstate="print"/>
              <a:srcRect/>
              <a:stretch>
                <a:fillRect/>
              </a:stretch>
            </p:blipFill>
            <p:spPr bwMode="auto">
              <a:xfrm>
                <a:off x="1169972" y="28800780"/>
                <a:ext cx="4164357" cy="4251142"/>
              </a:xfrm>
              <a:prstGeom prst="rect">
                <a:avLst/>
              </a:prstGeom>
              <a:noFill/>
              <a:ln w="9525">
                <a:noFill/>
                <a:miter lim="800000"/>
                <a:headEnd/>
                <a:tailEnd/>
              </a:ln>
            </p:spPr>
          </p:pic>
          <p:pic>
            <p:nvPicPr>
              <p:cNvPr id="20" name="그림 19"/>
              <p:cNvPicPr/>
              <p:nvPr/>
            </p:nvPicPr>
            <p:blipFill>
              <a:blip r:embed="rId9" cstate="print"/>
              <a:srcRect/>
              <a:stretch>
                <a:fillRect/>
              </a:stretch>
            </p:blipFill>
            <p:spPr bwMode="auto">
              <a:xfrm>
                <a:off x="5329548" y="28800780"/>
                <a:ext cx="4248472" cy="4251142"/>
              </a:xfrm>
              <a:prstGeom prst="rect">
                <a:avLst/>
              </a:prstGeom>
              <a:noFill/>
              <a:ln w="9525">
                <a:noFill/>
                <a:miter lim="800000"/>
                <a:headEnd/>
                <a:tailEnd/>
              </a:ln>
            </p:spPr>
          </p:pic>
        </p:grpSp>
        <p:sp>
          <p:nvSpPr>
            <p:cNvPr id="8" name="TextBox 7"/>
            <p:cNvSpPr txBox="1"/>
            <p:nvPr/>
          </p:nvSpPr>
          <p:spPr>
            <a:xfrm>
              <a:off x="1152303" y="33159857"/>
              <a:ext cx="6462090" cy="369332"/>
            </a:xfrm>
            <a:prstGeom prst="rect">
              <a:avLst/>
            </a:prstGeom>
            <a:noFill/>
          </p:spPr>
          <p:txBody>
            <a:bodyPr wrap="none" rtlCol="0">
              <a:spAutoFit/>
            </a:bodyPr>
            <a:lstStyle/>
            <a:p>
              <a:r>
                <a:rPr lang="en-US" altLang="ko-KR" b="1" dirty="0"/>
                <a:t>Fig 2. MRA showed right P1 stenosis and left distal M1 stenosis.</a:t>
              </a:r>
              <a:endParaRPr lang="ko-KR" altLang="ko-KR" b="1" dirty="0"/>
            </a:p>
          </p:txBody>
        </p:sp>
      </p:grpSp>
      <p:pic>
        <p:nvPicPr>
          <p:cNvPr id="31" name="Picture 2" descr="alteplaseì ëí ì´ë¯¸ì§ ê²ìê²°ê³¼"/>
          <p:cNvPicPr>
            <a:picLocks noChangeAspect="1" noChangeArrowheads="1"/>
          </p:cNvPicPr>
          <p:nvPr/>
        </p:nvPicPr>
        <p:blipFill>
          <a:blip r:embed="rId10" cstate="print"/>
          <a:srcRect/>
          <a:stretch>
            <a:fillRect/>
          </a:stretch>
        </p:blipFill>
        <p:spPr bwMode="auto">
          <a:xfrm>
            <a:off x="8253128" y="16241152"/>
            <a:ext cx="3493169" cy="2654696"/>
          </a:xfrm>
          <a:prstGeom prst="rect">
            <a:avLst/>
          </a:prstGeom>
          <a:ln w="228600" cap="sq" cmpd="thickThin">
            <a:solidFill>
              <a:srgbClr val="000000"/>
            </a:solidFill>
            <a:prstDash val="solid"/>
            <a:miter lim="800000"/>
          </a:ln>
          <a:effectLst>
            <a:innerShdw blurRad="76200">
              <a:srgbClr val="000000"/>
            </a:innerShdw>
          </a:effectLst>
        </p:spPr>
      </p:pic>
      <p:sp>
        <p:nvSpPr>
          <p:cNvPr id="35" name="내용 개체 틀 13"/>
          <p:cNvSpPr txBox="1">
            <a:spLocks/>
          </p:cNvSpPr>
          <p:nvPr/>
        </p:nvSpPr>
        <p:spPr>
          <a:xfrm>
            <a:off x="1224311" y="20162490"/>
            <a:ext cx="5616624" cy="3503081"/>
          </a:xfrm>
          <a:prstGeom prst="rect">
            <a:avLst/>
          </a:prstGeom>
        </p:spPr>
        <p:txBody>
          <a:bodyPr vert="horz" lIns="91440" tIns="45720" rIns="91440" bIns="45720" rtlCol="0">
            <a:normAutofit/>
          </a:bodyPr>
          <a:lstStyle/>
          <a:p>
            <a:pPr lvl="0">
              <a:spcBef>
                <a:spcPct val="20000"/>
              </a:spcBef>
              <a:defRPr/>
            </a:pPr>
            <a:r>
              <a:rPr lang="en-US" altLang="ko-KR" sz="2400" dirty="0" smtClean="0"/>
              <a:t>After intubation, DW MRI with magnetic resonance angiography (MRA) was performed following application of </a:t>
            </a:r>
            <a:r>
              <a:rPr lang="en-US" altLang="ko-KR" sz="2400" dirty="0" err="1" smtClean="0"/>
              <a:t>alteplase</a:t>
            </a:r>
            <a:r>
              <a:rPr lang="en-US" altLang="ko-KR" sz="2400" dirty="0" smtClean="0"/>
              <a:t>, confirming an acute right </a:t>
            </a:r>
            <a:r>
              <a:rPr lang="en-US" altLang="ko-KR" sz="2400" dirty="0" err="1" smtClean="0"/>
              <a:t>cerebellar</a:t>
            </a:r>
            <a:r>
              <a:rPr lang="en-US" altLang="ko-KR" sz="2400" dirty="0" smtClean="0"/>
              <a:t> infarction. MRI was performed 43 minutes after admission, 59 minutes after the onset of symptoms (Fig. 1).</a:t>
            </a:r>
            <a:endParaRPr kumimoji="0" lang="ko-KR" altLang="ko-KR"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2" name="직사각형 31"/>
          <p:cNvSpPr/>
          <p:nvPr/>
        </p:nvSpPr>
        <p:spPr>
          <a:xfrm>
            <a:off x="1132824" y="14437659"/>
            <a:ext cx="11187678" cy="646331"/>
          </a:xfrm>
          <a:prstGeom prst="rect">
            <a:avLst/>
          </a:prstGeom>
          <a:solidFill>
            <a:schemeClr val="tx2">
              <a:lumMod val="60000"/>
              <a:lumOff val="40000"/>
            </a:schemeClr>
          </a:solidFill>
        </p:spPr>
        <p:txBody>
          <a:bodyPr wrap="none">
            <a:spAutoFit/>
          </a:bodyPr>
          <a:lstStyle/>
          <a:p>
            <a:pPr lvl="0">
              <a:spcBef>
                <a:spcPct val="20000"/>
              </a:spcBef>
              <a:defRPr/>
            </a:pPr>
            <a:r>
              <a:rPr lang="en-US" altLang="ko-KR" sz="3600" dirty="0"/>
              <a:t>Case </a:t>
            </a:r>
            <a:r>
              <a:rPr lang="en-US" altLang="ko-KR" sz="3600" dirty="0" smtClean="0"/>
              <a:t>presentation                                                                   </a:t>
            </a:r>
            <a:endParaRPr lang="en-US" altLang="ko-KR" sz="3600" dirty="0"/>
          </a:p>
        </p:txBody>
      </p:sp>
      <p:sp>
        <p:nvSpPr>
          <p:cNvPr id="37" name="직사각형 36"/>
          <p:cNvSpPr/>
          <p:nvPr/>
        </p:nvSpPr>
        <p:spPr>
          <a:xfrm>
            <a:off x="12825038" y="24338954"/>
            <a:ext cx="11033790" cy="646331"/>
          </a:xfrm>
          <a:prstGeom prst="rect">
            <a:avLst/>
          </a:prstGeom>
          <a:solidFill>
            <a:schemeClr val="tx2">
              <a:lumMod val="60000"/>
              <a:lumOff val="40000"/>
            </a:schemeClr>
          </a:solidFill>
        </p:spPr>
        <p:txBody>
          <a:bodyPr wrap="none">
            <a:spAutoFit/>
          </a:bodyPr>
          <a:lstStyle/>
          <a:p>
            <a:pPr lvl="0">
              <a:spcBef>
                <a:spcPct val="20000"/>
              </a:spcBef>
              <a:defRPr/>
            </a:pPr>
            <a:r>
              <a:rPr lang="en-US" altLang="ko-KR" sz="3600" dirty="0" smtClean="0"/>
              <a:t>                                                                                              </a:t>
            </a:r>
            <a:endParaRPr lang="en-US" altLang="ko-KR"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SIC">
      <a:majorFont>
        <a:latin typeface="Times New Roman"/>
        <a:ea typeface="HY신명조"/>
        <a:cs typeface=""/>
      </a:majorFont>
      <a:minorFont>
        <a:latin typeface="Times New Roman"/>
        <a:ea typeface="HY신명조"/>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EP</Template>
  <TotalTime>56</TotalTime>
  <Words>861</Words>
  <Application>Microsoft Office PowerPoint</Application>
  <PresentationFormat>사용자 지정</PresentationFormat>
  <Paragraphs>25</Paragraphs>
  <Slides>1</Slides>
  <Notes>0</Notes>
  <HiddenSlides>0</HiddenSlides>
  <MMClips>0</MMClips>
  <ScaleCrop>false</ScaleCrop>
  <HeadingPairs>
    <vt:vector size="4" baseType="variant">
      <vt:variant>
        <vt:lpstr>테마</vt:lpstr>
      </vt:variant>
      <vt:variant>
        <vt:i4>1</vt:i4>
      </vt:variant>
      <vt:variant>
        <vt:lpstr>슬라이드 제목</vt:lpstr>
      </vt:variant>
      <vt:variant>
        <vt:i4>1</vt:i4>
      </vt:variant>
    </vt:vector>
  </HeadingPairs>
  <TitlesOfParts>
    <vt:vector size="2" baseType="lpstr">
      <vt:lpstr>EP</vt:lpstr>
      <vt:lpstr>Hyperacute bilateral thalamic infarction undetected on initial diffusion weighted magnetic resonance imaging: A case report  Jin Eun, Min-hyung Lee, Byeong-rae Cho, Sang-hyuk Im, Won-il Joo,  Do-sung Yoo, Jae-kun Ahn, Hae-kwan Park Department of Neurosurgery, Eunpyeong St. Mary’s hospital, The Catholic University of Korea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Hyperacute bilateral thalamic infarction not presented on initial diffusion weighted magnetic resonance imaging: A case report  Jin Eun1, Ik seong Park2 Department of Neurosurgery, Eunpyeong St. Mary’s hospital, The Catholic University of Korea1 Department of Neurosurgery, Bucheon St. Mary’s hospital, The Catholic University of Korea2</dc:title>
  <dc:creator>user</dc:creator>
  <cp:lastModifiedBy>user</cp:lastModifiedBy>
  <cp:revision>23</cp:revision>
  <dcterms:created xsi:type="dcterms:W3CDTF">2019-05-17T04:19:25Z</dcterms:created>
  <dcterms:modified xsi:type="dcterms:W3CDTF">2019-05-19T02:26:13Z</dcterms:modified>
</cp:coreProperties>
</file>