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260" r:id="rId2"/>
  </p:sldIdLst>
  <p:sldSz cx="29200475" cy="42808525"/>
  <p:notesSz cx="6858000" cy="9144000"/>
  <p:defaultTextStyle>
    <a:defPPr>
      <a:defRPr lang="en-US"/>
    </a:defPPr>
    <a:lvl1pPr marL="0" algn="l" defTabSz="3915186" rtl="0" eaLnBrk="1" latinLnBrk="0" hangingPunct="1">
      <a:defRPr sz="7700" kern="1200">
        <a:solidFill>
          <a:schemeClr val="tx1"/>
        </a:solidFill>
        <a:latin typeface="+mn-lt"/>
        <a:ea typeface="+mn-ea"/>
        <a:cs typeface="+mn-cs"/>
      </a:defRPr>
    </a:lvl1pPr>
    <a:lvl2pPr marL="1957592" algn="l" defTabSz="3915186" rtl="0" eaLnBrk="1" latinLnBrk="0" hangingPunct="1">
      <a:defRPr sz="7700" kern="1200">
        <a:solidFill>
          <a:schemeClr val="tx1"/>
        </a:solidFill>
        <a:latin typeface="+mn-lt"/>
        <a:ea typeface="+mn-ea"/>
        <a:cs typeface="+mn-cs"/>
      </a:defRPr>
    </a:lvl2pPr>
    <a:lvl3pPr marL="3915186" algn="l" defTabSz="3915186" rtl="0" eaLnBrk="1" latinLnBrk="0" hangingPunct="1">
      <a:defRPr sz="7700" kern="1200">
        <a:solidFill>
          <a:schemeClr val="tx1"/>
        </a:solidFill>
        <a:latin typeface="+mn-lt"/>
        <a:ea typeface="+mn-ea"/>
        <a:cs typeface="+mn-cs"/>
      </a:defRPr>
    </a:lvl3pPr>
    <a:lvl4pPr marL="5872778" algn="l" defTabSz="3915186" rtl="0" eaLnBrk="1" latinLnBrk="0" hangingPunct="1">
      <a:defRPr sz="7700" kern="1200">
        <a:solidFill>
          <a:schemeClr val="tx1"/>
        </a:solidFill>
        <a:latin typeface="+mn-lt"/>
        <a:ea typeface="+mn-ea"/>
        <a:cs typeface="+mn-cs"/>
      </a:defRPr>
    </a:lvl4pPr>
    <a:lvl5pPr marL="7830370" algn="l" defTabSz="3915186" rtl="0" eaLnBrk="1" latinLnBrk="0" hangingPunct="1">
      <a:defRPr sz="7700" kern="1200">
        <a:solidFill>
          <a:schemeClr val="tx1"/>
        </a:solidFill>
        <a:latin typeface="+mn-lt"/>
        <a:ea typeface="+mn-ea"/>
        <a:cs typeface="+mn-cs"/>
      </a:defRPr>
    </a:lvl5pPr>
    <a:lvl6pPr marL="9787962" algn="l" defTabSz="3915186" rtl="0" eaLnBrk="1" latinLnBrk="0" hangingPunct="1">
      <a:defRPr sz="7700" kern="1200">
        <a:solidFill>
          <a:schemeClr val="tx1"/>
        </a:solidFill>
        <a:latin typeface="+mn-lt"/>
        <a:ea typeface="+mn-ea"/>
        <a:cs typeface="+mn-cs"/>
      </a:defRPr>
    </a:lvl6pPr>
    <a:lvl7pPr marL="11745555" algn="l" defTabSz="3915186" rtl="0" eaLnBrk="1" latinLnBrk="0" hangingPunct="1">
      <a:defRPr sz="7700" kern="1200">
        <a:solidFill>
          <a:schemeClr val="tx1"/>
        </a:solidFill>
        <a:latin typeface="+mn-lt"/>
        <a:ea typeface="+mn-ea"/>
        <a:cs typeface="+mn-cs"/>
      </a:defRPr>
    </a:lvl7pPr>
    <a:lvl8pPr marL="13703148" algn="l" defTabSz="3915186" rtl="0" eaLnBrk="1" latinLnBrk="0" hangingPunct="1">
      <a:defRPr sz="7700" kern="1200">
        <a:solidFill>
          <a:schemeClr val="tx1"/>
        </a:solidFill>
        <a:latin typeface="+mn-lt"/>
        <a:ea typeface="+mn-ea"/>
        <a:cs typeface="+mn-cs"/>
      </a:defRPr>
    </a:lvl8pPr>
    <a:lvl9pPr marL="15660740" algn="l" defTabSz="3915186" rtl="0" eaLnBrk="1" latinLnBrk="0" hangingPunct="1">
      <a:defRPr sz="77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3484">
          <p15:clr>
            <a:srgbClr val="A4A3A4"/>
          </p15:clr>
        </p15:guide>
        <p15:guide id="2" pos="9197">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C9AC2"/>
    <a:srgbClr val="2FC9FF"/>
    <a:srgbClr val="58267E"/>
    <a:srgbClr val="2E6CB8"/>
    <a:srgbClr val="461E6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8746" autoAdjust="0"/>
  </p:normalViewPr>
  <p:slideViewPr>
    <p:cSldViewPr>
      <p:cViewPr>
        <p:scale>
          <a:sx n="30" d="100"/>
          <a:sy n="30" d="100"/>
        </p:scale>
        <p:origin x="1066" y="-2117"/>
      </p:cViewPr>
      <p:guideLst>
        <p:guide orient="horz" pos="13484"/>
        <p:guide pos="9197"/>
      </p:guideLst>
    </p:cSldViewPr>
  </p:slideViewPr>
  <p:notesTextViewPr>
    <p:cViewPr>
      <p:scale>
        <a:sx n="100" d="100"/>
        <a:sy n="100" d="100"/>
      </p:scale>
      <p:origin x="0" y="0"/>
    </p:cViewPr>
  </p:notesTextViewPr>
  <p:notesViewPr>
    <p:cSldViewPr>
      <p:cViewPr varScale="1">
        <p:scale>
          <a:sx n="52" d="100"/>
          <a:sy n="52" d="100"/>
        </p:scale>
        <p:origin x="-2892"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773"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1048774"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86A4A76-2333-44C3-B9CA-099D6AC254AA}" type="datetimeFigureOut">
              <a:rPr lang="en-US" smtClean="0"/>
              <a:t>2/9/2019</a:t>
            </a:fld>
            <a:endParaRPr lang="en-IN"/>
          </a:p>
        </p:txBody>
      </p:sp>
      <p:sp>
        <p:nvSpPr>
          <p:cNvPr id="1048775" name="Slide Image Placeholder 3"/>
          <p:cNvSpPr>
            <a:spLocks noGrp="1" noRot="1" noChangeAspect="1"/>
          </p:cNvSpPr>
          <p:nvPr>
            <p:ph type="sldImg" idx="2"/>
          </p:nvPr>
        </p:nvSpPr>
        <p:spPr>
          <a:xfrm>
            <a:off x="2259013" y="685800"/>
            <a:ext cx="2339975" cy="3429000"/>
          </a:xfrm>
          <a:prstGeom prst="rect">
            <a:avLst/>
          </a:prstGeom>
          <a:noFill/>
          <a:ln w="12700">
            <a:solidFill>
              <a:prstClr val="black"/>
            </a:solidFill>
          </a:ln>
        </p:spPr>
        <p:txBody>
          <a:bodyPr vert="horz" lIns="91440" tIns="45720" rIns="91440" bIns="45720" rtlCol="0" anchor="ctr"/>
          <a:lstStyle/>
          <a:p>
            <a:endParaRPr lang="en-IN"/>
          </a:p>
        </p:txBody>
      </p:sp>
      <p:sp>
        <p:nvSpPr>
          <p:cNvPr id="1048776"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1048777"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1048778"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CD11995-B674-444D-905C-42E128D6FADA}" type="slidenum">
              <a:rPr lang="en-IN" smtClean="0"/>
              <a:t>‹#›</a:t>
            </a:fld>
            <a:endParaRPr lang="en-IN"/>
          </a:p>
        </p:txBody>
      </p:sp>
    </p:spTree>
  </p:cSld>
  <p:clrMap bg1="lt1" tx1="dk1" bg2="lt2" tx2="dk2" accent1="accent1" accent2="accent2" accent3="accent3" accent4="accent4" accent5="accent5" accent6="accent6" hlink="hlink" folHlink="folHlink"/>
  <p:notesStyle>
    <a:lvl1pPr marL="0" algn="l" defTabSz="857250" rtl="0" eaLnBrk="1" latinLnBrk="0" hangingPunct="1">
      <a:defRPr sz="1100" kern="1200">
        <a:solidFill>
          <a:schemeClr val="tx1"/>
        </a:solidFill>
        <a:latin typeface="+mn-lt"/>
        <a:ea typeface="+mn-ea"/>
        <a:cs typeface="+mn-cs"/>
      </a:defRPr>
    </a:lvl1pPr>
    <a:lvl2pPr marL="428625" algn="l" defTabSz="857250" rtl="0" eaLnBrk="1" latinLnBrk="0" hangingPunct="1">
      <a:defRPr sz="1100" kern="1200">
        <a:solidFill>
          <a:schemeClr val="tx1"/>
        </a:solidFill>
        <a:latin typeface="+mn-lt"/>
        <a:ea typeface="+mn-ea"/>
        <a:cs typeface="+mn-cs"/>
      </a:defRPr>
    </a:lvl2pPr>
    <a:lvl3pPr marL="857250" algn="l" defTabSz="857250" rtl="0" eaLnBrk="1" latinLnBrk="0" hangingPunct="1">
      <a:defRPr sz="1100" kern="1200">
        <a:solidFill>
          <a:schemeClr val="tx1"/>
        </a:solidFill>
        <a:latin typeface="+mn-lt"/>
        <a:ea typeface="+mn-ea"/>
        <a:cs typeface="+mn-cs"/>
      </a:defRPr>
    </a:lvl3pPr>
    <a:lvl4pPr marL="1285875" algn="l" defTabSz="857250" rtl="0" eaLnBrk="1" latinLnBrk="0" hangingPunct="1">
      <a:defRPr sz="1100" kern="1200">
        <a:solidFill>
          <a:schemeClr val="tx1"/>
        </a:solidFill>
        <a:latin typeface="+mn-lt"/>
        <a:ea typeface="+mn-ea"/>
        <a:cs typeface="+mn-cs"/>
      </a:defRPr>
    </a:lvl4pPr>
    <a:lvl5pPr marL="1714500" algn="l" defTabSz="857250" rtl="0" eaLnBrk="1" latinLnBrk="0" hangingPunct="1">
      <a:defRPr sz="1100" kern="1200">
        <a:solidFill>
          <a:schemeClr val="tx1"/>
        </a:solidFill>
        <a:latin typeface="+mn-lt"/>
        <a:ea typeface="+mn-ea"/>
        <a:cs typeface="+mn-cs"/>
      </a:defRPr>
    </a:lvl5pPr>
    <a:lvl6pPr marL="2143125" algn="l" defTabSz="857250" rtl="0" eaLnBrk="1" latinLnBrk="0" hangingPunct="1">
      <a:defRPr sz="1100" kern="1200">
        <a:solidFill>
          <a:schemeClr val="tx1"/>
        </a:solidFill>
        <a:latin typeface="+mn-lt"/>
        <a:ea typeface="+mn-ea"/>
        <a:cs typeface="+mn-cs"/>
      </a:defRPr>
    </a:lvl6pPr>
    <a:lvl7pPr marL="2571750" algn="l" defTabSz="857250" rtl="0" eaLnBrk="1" latinLnBrk="0" hangingPunct="1">
      <a:defRPr sz="1100" kern="1200">
        <a:solidFill>
          <a:schemeClr val="tx1"/>
        </a:solidFill>
        <a:latin typeface="+mn-lt"/>
        <a:ea typeface="+mn-ea"/>
        <a:cs typeface="+mn-cs"/>
      </a:defRPr>
    </a:lvl7pPr>
    <a:lvl8pPr marL="3000375" algn="l" defTabSz="857250" rtl="0" eaLnBrk="1" latinLnBrk="0" hangingPunct="1">
      <a:defRPr sz="1100" kern="1200">
        <a:solidFill>
          <a:schemeClr val="tx1"/>
        </a:solidFill>
        <a:latin typeface="+mn-lt"/>
        <a:ea typeface="+mn-ea"/>
        <a:cs typeface="+mn-cs"/>
      </a:defRPr>
    </a:lvl8pPr>
    <a:lvl9pPr marL="3429000" algn="l" defTabSz="857250" rtl="0" eaLnBrk="1" latinLnBrk="0" hangingPunct="1">
      <a:defRPr sz="11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15" name="Slide Image Placeholder 1"/>
          <p:cNvSpPr>
            <a:spLocks noGrp="1" noRot="1" noChangeAspect="1"/>
          </p:cNvSpPr>
          <p:nvPr>
            <p:ph type="sldImg"/>
          </p:nvPr>
        </p:nvSpPr>
        <p:spPr>
          <a:xfrm>
            <a:off x="2259013" y="685800"/>
            <a:ext cx="2339975" cy="3429000"/>
          </a:xfrm>
        </p:spPr>
      </p:sp>
      <p:sp>
        <p:nvSpPr>
          <p:cNvPr id="1048716" name="Notes Placeholder 2"/>
          <p:cNvSpPr>
            <a:spLocks noGrp="1"/>
          </p:cNvSpPr>
          <p:nvPr>
            <p:ph type="body" idx="1"/>
          </p:nvPr>
        </p:nvSpPr>
        <p:spPr/>
        <p:txBody>
          <a:bodyPr>
            <a:normAutofit/>
          </a:bodyPr>
          <a:lstStyle/>
          <a:p>
            <a:endParaRPr lang="en-IN" dirty="0"/>
          </a:p>
        </p:txBody>
      </p:sp>
      <p:sp>
        <p:nvSpPr>
          <p:cNvPr id="1048717" name="Slide Number Placeholder 3"/>
          <p:cNvSpPr>
            <a:spLocks noGrp="1"/>
          </p:cNvSpPr>
          <p:nvPr>
            <p:ph type="sldNum" sz="quarter" idx="10"/>
          </p:nvPr>
        </p:nvSpPr>
        <p:spPr/>
        <p:txBody>
          <a:bodyPr/>
          <a:lstStyle/>
          <a:p>
            <a:fld id="{1CD11995-B674-444D-905C-42E128D6FADA}" type="slidenum">
              <a:rPr lang="en-IN" smtClean="0"/>
              <a:t>1</a:t>
            </a:fld>
            <a:endParaRPr lang="en-I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48746" name="Title 1"/>
          <p:cNvSpPr>
            <a:spLocks noGrp="1"/>
          </p:cNvSpPr>
          <p:nvPr>
            <p:ph type="ctrTitle"/>
          </p:nvPr>
        </p:nvSpPr>
        <p:spPr>
          <a:xfrm>
            <a:off x="2190038" y="13298394"/>
            <a:ext cx="24820404" cy="9176086"/>
          </a:xfrm>
        </p:spPr>
        <p:txBody>
          <a:bodyPr/>
          <a:lstStyle/>
          <a:p>
            <a:r>
              <a:rPr lang="en-US"/>
              <a:t>Click to edit Master title style</a:t>
            </a:r>
            <a:endParaRPr lang="en-IN"/>
          </a:p>
        </p:txBody>
      </p:sp>
      <p:sp>
        <p:nvSpPr>
          <p:cNvPr id="1048747" name="Subtitle 2"/>
          <p:cNvSpPr>
            <a:spLocks noGrp="1"/>
          </p:cNvSpPr>
          <p:nvPr>
            <p:ph type="subTitle" idx="1"/>
          </p:nvPr>
        </p:nvSpPr>
        <p:spPr>
          <a:xfrm>
            <a:off x="4380073" y="24258165"/>
            <a:ext cx="20440333" cy="10939956"/>
          </a:xfrm>
        </p:spPr>
        <p:txBody>
          <a:bodyPr/>
          <a:lstStyle>
            <a:lvl1pPr marL="0" indent="0" algn="ctr">
              <a:buNone/>
              <a:defRPr>
                <a:solidFill>
                  <a:schemeClr val="tx1">
                    <a:tint val="75000"/>
                  </a:schemeClr>
                </a:solidFill>
              </a:defRPr>
            </a:lvl1pPr>
            <a:lvl2pPr marL="1957592" indent="0" algn="ctr">
              <a:buNone/>
              <a:defRPr>
                <a:solidFill>
                  <a:schemeClr val="tx1">
                    <a:tint val="75000"/>
                  </a:schemeClr>
                </a:solidFill>
              </a:defRPr>
            </a:lvl2pPr>
            <a:lvl3pPr marL="3915186" indent="0" algn="ctr">
              <a:buNone/>
              <a:defRPr>
                <a:solidFill>
                  <a:schemeClr val="tx1">
                    <a:tint val="75000"/>
                  </a:schemeClr>
                </a:solidFill>
              </a:defRPr>
            </a:lvl3pPr>
            <a:lvl4pPr marL="5872778" indent="0" algn="ctr">
              <a:buNone/>
              <a:defRPr>
                <a:solidFill>
                  <a:schemeClr val="tx1">
                    <a:tint val="75000"/>
                  </a:schemeClr>
                </a:solidFill>
              </a:defRPr>
            </a:lvl4pPr>
            <a:lvl5pPr marL="7830370" indent="0" algn="ctr">
              <a:buNone/>
              <a:defRPr>
                <a:solidFill>
                  <a:schemeClr val="tx1">
                    <a:tint val="75000"/>
                  </a:schemeClr>
                </a:solidFill>
              </a:defRPr>
            </a:lvl5pPr>
            <a:lvl6pPr marL="9787962" indent="0" algn="ctr">
              <a:buNone/>
              <a:defRPr>
                <a:solidFill>
                  <a:schemeClr val="tx1">
                    <a:tint val="75000"/>
                  </a:schemeClr>
                </a:solidFill>
              </a:defRPr>
            </a:lvl6pPr>
            <a:lvl7pPr marL="11745555" indent="0" algn="ctr">
              <a:buNone/>
              <a:defRPr>
                <a:solidFill>
                  <a:schemeClr val="tx1">
                    <a:tint val="75000"/>
                  </a:schemeClr>
                </a:solidFill>
              </a:defRPr>
            </a:lvl7pPr>
            <a:lvl8pPr marL="13703148" indent="0" algn="ctr">
              <a:buNone/>
              <a:defRPr>
                <a:solidFill>
                  <a:schemeClr val="tx1">
                    <a:tint val="75000"/>
                  </a:schemeClr>
                </a:solidFill>
              </a:defRPr>
            </a:lvl8pPr>
            <a:lvl9pPr marL="15660740" indent="0" algn="ctr">
              <a:buNone/>
              <a:defRPr>
                <a:solidFill>
                  <a:schemeClr val="tx1">
                    <a:tint val="75000"/>
                  </a:schemeClr>
                </a:solidFill>
              </a:defRPr>
            </a:lvl9pPr>
          </a:lstStyle>
          <a:p>
            <a:r>
              <a:rPr lang="en-US"/>
              <a:t>Click to edit Master subtitle style</a:t>
            </a:r>
            <a:endParaRPr lang="en-IN"/>
          </a:p>
        </p:txBody>
      </p:sp>
      <p:sp>
        <p:nvSpPr>
          <p:cNvPr id="1048748" name="Date Placeholder 3"/>
          <p:cNvSpPr>
            <a:spLocks noGrp="1"/>
          </p:cNvSpPr>
          <p:nvPr>
            <p:ph type="dt" sz="half" idx="10"/>
          </p:nvPr>
        </p:nvSpPr>
        <p:spPr/>
        <p:txBody>
          <a:bodyPr/>
          <a:lstStyle/>
          <a:p>
            <a:fld id="{1D8BD707-D9CF-40AE-B4C6-C98DA3205C09}" type="datetimeFigureOut">
              <a:rPr lang="en-US" smtClean="0"/>
              <a:t>2/9/2019</a:t>
            </a:fld>
            <a:endParaRPr lang="en-US"/>
          </a:p>
        </p:txBody>
      </p:sp>
      <p:sp>
        <p:nvSpPr>
          <p:cNvPr id="1048749" name="Footer Placeholder 4"/>
          <p:cNvSpPr>
            <a:spLocks noGrp="1"/>
          </p:cNvSpPr>
          <p:nvPr>
            <p:ph type="ftr" sz="quarter" idx="11"/>
          </p:nvPr>
        </p:nvSpPr>
        <p:spPr/>
        <p:txBody>
          <a:bodyPr/>
          <a:lstStyle/>
          <a:p>
            <a:endParaRPr lang="en-US"/>
          </a:p>
        </p:txBody>
      </p:sp>
      <p:sp>
        <p:nvSpPr>
          <p:cNvPr id="1048750"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048724" name="Title 1"/>
          <p:cNvSpPr>
            <a:spLocks noGrp="1"/>
          </p:cNvSpPr>
          <p:nvPr>
            <p:ph type="title"/>
          </p:nvPr>
        </p:nvSpPr>
        <p:spPr/>
        <p:txBody>
          <a:bodyPr/>
          <a:lstStyle/>
          <a:p>
            <a:r>
              <a:rPr lang="en-US"/>
              <a:t>Click to edit Master title style</a:t>
            </a:r>
            <a:endParaRPr lang="en-IN"/>
          </a:p>
        </p:txBody>
      </p:sp>
      <p:sp>
        <p:nvSpPr>
          <p:cNvPr id="1048725"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1048726" name="Date Placeholder 3"/>
          <p:cNvSpPr>
            <a:spLocks noGrp="1"/>
          </p:cNvSpPr>
          <p:nvPr>
            <p:ph type="dt" sz="half" idx="10"/>
          </p:nvPr>
        </p:nvSpPr>
        <p:spPr/>
        <p:txBody>
          <a:bodyPr/>
          <a:lstStyle/>
          <a:p>
            <a:fld id="{1D8BD707-D9CF-40AE-B4C6-C98DA3205C09}" type="datetimeFigureOut">
              <a:rPr lang="en-US" smtClean="0"/>
              <a:t>2/9/2019</a:t>
            </a:fld>
            <a:endParaRPr lang="en-US"/>
          </a:p>
        </p:txBody>
      </p:sp>
      <p:sp>
        <p:nvSpPr>
          <p:cNvPr id="1048727" name="Footer Placeholder 4"/>
          <p:cNvSpPr>
            <a:spLocks noGrp="1"/>
          </p:cNvSpPr>
          <p:nvPr>
            <p:ph type="ftr" sz="quarter" idx="11"/>
          </p:nvPr>
        </p:nvSpPr>
        <p:spPr/>
        <p:txBody>
          <a:bodyPr/>
          <a:lstStyle/>
          <a:p>
            <a:endParaRPr lang="en-US"/>
          </a:p>
        </p:txBody>
      </p:sp>
      <p:sp>
        <p:nvSpPr>
          <p:cNvPr id="1048728"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48757" name="Title 1"/>
          <p:cNvSpPr>
            <a:spLocks noGrp="1"/>
          </p:cNvSpPr>
          <p:nvPr>
            <p:ph type="title"/>
          </p:nvPr>
        </p:nvSpPr>
        <p:spPr>
          <a:xfrm>
            <a:off x="2306638" y="27508446"/>
            <a:ext cx="24820404" cy="8502248"/>
          </a:xfrm>
        </p:spPr>
        <p:txBody>
          <a:bodyPr anchor="t"/>
          <a:lstStyle>
            <a:lvl1pPr algn="l">
              <a:defRPr sz="17100" b="1" cap="all"/>
            </a:lvl1pPr>
          </a:lstStyle>
          <a:p>
            <a:r>
              <a:rPr lang="en-US"/>
              <a:t>Click to edit Master title style</a:t>
            </a:r>
            <a:endParaRPr lang="en-IN"/>
          </a:p>
        </p:txBody>
      </p:sp>
      <p:sp>
        <p:nvSpPr>
          <p:cNvPr id="1048758" name="Text Placeholder 2"/>
          <p:cNvSpPr>
            <a:spLocks noGrp="1"/>
          </p:cNvSpPr>
          <p:nvPr>
            <p:ph type="body" idx="1"/>
          </p:nvPr>
        </p:nvSpPr>
        <p:spPr>
          <a:xfrm>
            <a:off x="2306638" y="18144082"/>
            <a:ext cx="24820404" cy="9364362"/>
          </a:xfrm>
        </p:spPr>
        <p:txBody>
          <a:bodyPr anchor="b"/>
          <a:lstStyle>
            <a:lvl1pPr marL="0" indent="0">
              <a:buNone/>
              <a:defRPr sz="8600">
                <a:solidFill>
                  <a:schemeClr val="tx1">
                    <a:tint val="75000"/>
                  </a:schemeClr>
                </a:solidFill>
              </a:defRPr>
            </a:lvl1pPr>
            <a:lvl2pPr marL="1957592" indent="0">
              <a:buNone/>
              <a:defRPr sz="7700">
                <a:solidFill>
                  <a:schemeClr val="tx1">
                    <a:tint val="75000"/>
                  </a:schemeClr>
                </a:solidFill>
              </a:defRPr>
            </a:lvl2pPr>
            <a:lvl3pPr marL="3915186" indent="0">
              <a:buNone/>
              <a:defRPr sz="6800">
                <a:solidFill>
                  <a:schemeClr val="tx1">
                    <a:tint val="75000"/>
                  </a:schemeClr>
                </a:solidFill>
              </a:defRPr>
            </a:lvl3pPr>
            <a:lvl4pPr marL="5872778" indent="0">
              <a:buNone/>
              <a:defRPr sz="6000">
                <a:solidFill>
                  <a:schemeClr val="tx1">
                    <a:tint val="75000"/>
                  </a:schemeClr>
                </a:solidFill>
              </a:defRPr>
            </a:lvl4pPr>
            <a:lvl5pPr marL="7830370" indent="0">
              <a:buNone/>
              <a:defRPr sz="6000">
                <a:solidFill>
                  <a:schemeClr val="tx1">
                    <a:tint val="75000"/>
                  </a:schemeClr>
                </a:solidFill>
              </a:defRPr>
            </a:lvl5pPr>
            <a:lvl6pPr marL="9787962" indent="0">
              <a:buNone/>
              <a:defRPr sz="6000">
                <a:solidFill>
                  <a:schemeClr val="tx1">
                    <a:tint val="75000"/>
                  </a:schemeClr>
                </a:solidFill>
              </a:defRPr>
            </a:lvl6pPr>
            <a:lvl7pPr marL="11745555" indent="0">
              <a:buNone/>
              <a:defRPr sz="6000">
                <a:solidFill>
                  <a:schemeClr val="tx1">
                    <a:tint val="75000"/>
                  </a:schemeClr>
                </a:solidFill>
              </a:defRPr>
            </a:lvl7pPr>
            <a:lvl8pPr marL="13703148" indent="0">
              <a:buNone/>
              <a:defRPr sz="6000">
                <a:solidFill>
                  <a:schemeClr val="tx1">
                    <a:tint val="75000"/>
                  </a:schemeClr>
                </a:solidFill>
              </a:defRPr>
            </a:lvl8pPr>
            <a:lvl9pPr marL="15660740" indent="0">
              <a:buNone/>
              <a:defRPr sz="6000">
                <a:solidFill>
                  <a:schemeClr val="tx1">
                    <a:tint val="75000"/>
                  </a:schemeClr>
                </a:solidFill>
              </a:defRPr>
            </a:lvl9pPr>
          </a:lstStyle>
          <a:p>
            <a:pPr lvl="0"/>
            <a:r>
              <a:rPr lang="en-US"/>
              <a:t>Click to edit Master text styles</a:t>
            </a:r>
          </a:p>
        </p:txBody>
      </p:sp>
      <p:sp>
        <p:nvSpPr>
          <p:cNvPr id="1048759" name="Date Placeholder 3"/>
          <p:cNvSpPr>
            <a:spLocks noGrp="1"/>
          </p:cNvSpPr>
          <p:nvPr>
            <p:ph type="dt" sz="half" idx="10"/>
          </p:nvPr>
        </p:nvSpPr>
        <p:spPr/>
        <p:txBody>
          <a:bodyPr/>
          <a:lstStyle/>
          <a:p>
            <a:fld id="{1D8BD707-D9CF-40AE-B4C6-C98DA3205C09}" type="datetimeFigureOut">
              <a:rPr lang="en-US" smtClean="0"/>
              <a:t>2/9/2019</a:t>
            </a:fld>
            <a:endParaRPr lang="en-US"/>
          </a:p>
        </p:txBody>
      </p:sp>
      <p:sp>
        <p:nvSpPr>
          <p:cNvPr id="1048760" name="Footer Placeholder 4"/>
          <p:cNvSpPr>
            <a:spLocks noGrp="1"/>
          </p:cNvSpPr>
          <p:nvPr>
            <p:ph type="ftr" sz="quarter" idx="11"/>
          </p:nvPr>
        </p:nvSpPr>
        <p:spPr/>
        <p:txBody>
          <a:bodyPr/>
          <a:lstStyle/>
          <a:p>
            <a:endParaRPr lang="en-US"/>
          </a:p>
        </p:txBody>
      </p:sp>
      <p:sp>
        <p:nvSpPr>
          <p:cNvPr id="1048761"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048718" name="Title 1"/>
          <p:cNvSpPr>
            <a:spLocks noGrp="1"/>
          </p:cNvSpPr>
          <p:nvPr>
            <p:ph type="title"/>
          </p:nvPr>
        </p:nvSpPr>
        <p:spPr/>
        <p:txBody>
          <a:bodyPr/>
          <a:lstStyle/>
          <a:p>
            <a:r>
              <a:rPr lang="en-US"/>
              <a:t>Click to edit Master title style</a:t>
            </a:r>
            <a:endParaRPr lang="en-IN"/>
          </a:p>
        </p:txBody>
      </p:sp>
      <p:sp>
        <p:nvSpPr>
          <p:cNvPr id="1048719" name="Content Placeholder 2"/>
          <p:cNvSpPr>
            <a:spLocks noGrp="1"/>
          </p:cNvSpPr>
          <p:nvPr>
            <p:ph sz="half" idx="1"/>
          </p:nvPr>
        </p:nvSpPr>
        <p:spPr>
          <a:xfrm>
            <a:off x="1460024" y="9988661"/>
            <a:ext cx="12896876" cy="28251647"/>
          </a:xfrm>
        </p:spPr>
        <p:txBody>
          <a:bodyPr/>
          <a:lstStyle>
            <a:lvl1pPr>
              <a:defRPr sz="12000"/>
            </a:lvl1pPr>
            <a:lvl2pPr>
              <a:defRPr sz="10200"/>
            </a:lvl2pPr>
            <a:lvl3pPr>
              <a:defRPr sz="8600"/>
            </a:lvl3pPr>
            <a:lvl4pPr>
              <a:defRPr sz="7700"/>
            </a:lvl4pPr>
            <a:lvl5pPr>
              <a:defRPr sz="7700"/>
            </a:lvl5pPr>
            <a:lvl6pPr>
              <a:defRPr sz="7700"/>
            </a:lvl6pPr>
            <a:lvl7pPr>
              <a:defRPr sz="7700"/>
            </a:lvl7pPr>
            <a:lvl8pPr>
              <a:defRPr sz="7700"/>
            </a:lvl8pPr>
            <a:lvl9pPr>
              <a:defRPr sz="7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1048720" name="Content Placeholder 3"/>
          <p:cNvSpPr>
            <a:spLocks noGrp="1"/>
          </p:cNvSpPr>
          <p:nvPr>
            <p:ph sz="half" idx="2"/>
          </p:nvPr>
        </p:nvSpPr>
        <p:spPr>
          <a:xfrm>
            <a:off x="14843577" y="9988661"/>
            <a:ext cx="12896876" cy="28251647"/>
          </a:xfrm>
        </p:spPr>
        <p:txBody>
          <a:bodyPr/>
          <a:lstStyle>
            <a:lvl1pPr>
              <a:defRPr sz="12000"/>
            </a:lvl1pPr>
            <a:lvl2pPr>
              <a:defRPr sz="10200"/>
            </a:lvl2pPr>
            <a:lvl3pPr>
              <a:defRPr sz="8600"/>
            </a:lvl3pPr>
            <a:lvl4pPr>
              <a:defRPr sz="7700"/>
            </a:lvl4pPr>
            <a:lvl5pPr>
              <a:defRPr sz="7700"/>
            </a:lvl5pPr>
            <a:lvl6pPr>
              <a:defRPr sz="7700"/>
            </a:lvl6pPr>
            <a:lvl7pPr>
              <a:defRPr sz="7700"/>
            </a:lvl7pPr>
            <a:lvl8pPr>
              <a:defRPr sz="7700"/>
            </a:lvl8pPr>
            <a:lvl9pPr>
              <a:defRPr sz="7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1048721" name="Date Placeholder 4"/>
          <p:cNvSpPr>
            <a:spLocks noGrp="1"/>
          </p:cNvSpPr>
          <p:nvPr>
            <p:ph type="dt" sz="half" idx="10"/>
          </p:nvPr>
        </p:nvSpPr>
        <p:spPr/>
        <p:txBody>
          <a:bodyPr/>
          <a:lstStyle/>
          <a:p>
            <a:fld id="{1D8BD707-D9CF-40AE-B4C6-C98DA3205C09}" type="datetimeFigureOut">
              <a:rPr lang="en-US" smtClean="0"/>
              <a:t>2/9/2019</a:t>
            </a:fld>
            <a:endParaRPr lang="en-US"/>
          </a:p>
        </p:txBody>
      </p:sp>
      <p:sp>
        <p:nvSpPr>
          <p:cNvPr id="1048722" name="Footer Placeholder 5"/>
          <p:cNvSpPr>
            <a:spLocks noGrp="1"/>
          </p:cNvSpPr>
          <p:nvPr>
            <p:ph type="ftr" sz="quarter" idx="11"/>
          </p:nvPr>
        </p:nvSpPr>
        <p:spPr/>
        <p:txBody>
          <a:bodyPr/>
          <a:lstStyle/>
          <a:p>
            <a:endParaRPr lang="en-US"/>
          </a:p>
        </p:txBody>
      </p:sp>
      <p:sp>
        <p:nvSpPr>
          <p:cNvPr id="1048723"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48729" name="Title 1"/>
          <p:cNvSpPr>
            <a:spLocks noGrp="1"/>
          </p:cNvSpPr>
          <p:nvPr>
            <p:ph type="title"/>
          </p:nvPr>
        </p:nvSpPr>
        <p:spPr/>
        <p:txBody>
          <a:bodyPr/>
          <a:lstStyle/>
          <a:p>
            <a:r>
              <a:rPr lang="en-US"/>
              <a:t>Click to edit Master title style</a:t>
            </a:r>
            <a:endParaRPr lang="en-IN"/>
          </a:p>
        </p:txBody>
      </p:sp>
      <p:sp>
        <p:nvSpPr>
          <p:cNvPr id="1048730" name="Text Placeholder 2"/>
          <p:cNvSpPr>
            <a:spLocks noGrp="1"/>
          </p:cNvSpPr>
          <p:nvPr>
            <p:ph type="body" idx="1"/>
          </p:nvPr>
        </p:nvSpPr>
        <p:spPr>
          <a:xfrm>
            <a:off x="1460026" y="9582375"/>
            <a:ext cx="12901947" cy="3993477"/>
          </a:xfrm>
        </p:spPr>
        <p:txBody>
          <a:bodyPr anchor="b"/>
          <a:lstStyle>
            <a:lvl1pPr marL="0" indent="0">
              <a:buNone/>
              <a:defRPr sz="10200" b="1"/>
            </a:lvl1pPr>
            <a:lvl2pPr marL="1957592" indent="0">
              <a:buNone/>
              <a:defRPr sz="8600" b="1"/>
            </a:lvl2pPr>
            <a:lvl3pPr marL="3915186" indent="0">
              <a:buNone/>
              <a:defRPr sz="7700" b="1"/>
            </a:lvl3pPr>
            <a:lvl4pPr marL="5872778" indent="0">
              <a:buNone/>
              <a:defRPr sz="6800" b="1"/>
            </a:lvl4pPr>
            <a:lvl5pPr marL="7830370" indent="0">
              <a:buNone/>
              <a:defRPr sz="6800" b="1"/>
            </a:lvl5pPr>
            <a:lvl6pPr marL="9787962" indent="0">
              <a:buNone/>
              <a:defRPr sz="6800" b="1"/>
            </a:lvl6pPr>
            <a:lvl7pPr marL="11745555" indent="0">
              <a:buNone/>
              <a:defRPr sz="6800" b="1"/>
            </a:lvl7pPr>
            <a:lvl8pPr marL="13703148" indent="0">
              <a:buNone/>
              <a:defRPr sz="6800" b="1"/>
            </a:lvl8pPr>
            <a:lvl9pPr marL="15660740" indent="0">
              <a:buNone/>
              <a:defRPr sz="6800" b="1"/>
            </a:lvl9pPr>
          </a:lstStyle>
          <a:p>
            <a:pPr lvl="0"/>
            <a:r>
              <a:rPr lang="en-US"/>
              <a:t>Click to edit Master text styles</a:t>
            </a:r>
          </a:p>
        </p:txBody>
      </p:sp>
      <p:sp>
        <p:nvSpPr>
          <p:cNvPr id="1048731" name="Content Placeholder 3"/>
          <p:cNvSpPr>
            <a:spLocks noGrp="1"/>
          </p:cNvSpPr>
          <p:nvPr>
            <p:ph sz="half" idx="2"/>
          </p:nvPr>
        </p:nvSpPr>
        <p:spPr>
          <a:xfrm>
            <a:off x="1460026" y="13575852"/>
            <a:ext cx="12901947" cy="24664452"/>
          </a:xfrm>
        </p:spPr>
        <p:txBody>
          <a:bodyPr/>
          <a:lstStyle>
            <a:lvl1pPr>
              <a:defRPr sz="10200"/>
            </a:lvl1pPr>
            <a:lvl2pPr>
              <a:defRPr sz="8600"/>
            </a:lvl2pPr>
            <a:lvl3pPr>
              <a:defRPr sz="7700"/>
            </a:lvl3pPr>
            <a:lvl4pPr>
              <a:defRPr sz="6800"/>
            </a:lvl4pPr>
            <a:lvl5pPr>
              <a:defRPr sz="6800"/>
            </a:lvl5pPr>
            <a:lvl6pPr>
              <a:defRPr sz="6800"/>
            </a:lvl6pPr>
            <a:lvl7pPr>
              <a:defRPr sz="6800"/>
            </a:lvl7pPr>
            <a:lvl8pPr>
              <a:defRPr sz="6800"/>
            </a:lvl8pPr>
            <a:lvl9pPr>
              <a:defRPr sz="6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1048732" name="Text Placeholder 4"/>
          <p:cNvSpPr>
            <a:spLocks noGrp="1"/>
          </p:cNvSpPr>
          <p:nvPr>
            <p:ph type="body" sz="quarter" idx="3"/>
          </p:nvPr>
        </p:nvSpPr>
        <p:spPr>
          <a:xfrm>
            <a:off x="14833442" y="9582375"/>
            <a:ext cx="12907015" cy="3993477"/>
          </a:xfrm>
        </p:spPr>
        <p:txBody>
          <a:bodyPr anchor="b"/>
          <a:lstStyle>
            <a:lvl1pPr marL="0" indent="0">
              <a:buNone/>
              <a:defRPr sz="10200" b="1"/>
            </a:lvl1pPr>
            <a:lvl2pPr marL="1957592" indent="0">
              <a:buNone/>
              <a:defRPr sz="8600" b="1"/>
            </a:lvl2pPr>
            <a:lvl3pPr marL="3915186" indent="0">
              <a:buNone/>
              <a:defRPr sz="7700" b="1"/>
            </a:lvl3pPr>
            <a:lvl4pPr marL="5872778" indent="0">
              <a:buNone/>
              <a:defRPr sz="6800" b="1"/>
            </a:lvl4pPr>
            <a:lvl5pPr marL="7830370" indent="0">
              <a:buNone/>
              <a:defRPr sz="6800" b="1"/>
            </a:lvl5pPr>
            <a:lvl6pPr marL="9787962" indent="0">
              <a:buNone/>
              <a:defRPr sz="6800" b="1"/>
            </a:lvl6pPr>
            <a:lvl7pPr marL="11745555" indent="0">
              <a:buNone/>
              <a:defRPr sz="6800" b="1"/>
            </a:lvl7pPr>
            <a:lvl8pPr marL="13703148" indent="0">
              <a:buNone/>
              <a:defRPr sz="6800" b="1"/>
            </a:lvl8pPr>
            <a:lvl9pPr marL="15660740" indent="0">
              <a:buNone/>
              <a:defRPr sz="6800" b="1"/>
            </a:lvl9pPr>
          </a:lstStyle>
          <a:p>
            <a:pPr lvl="0"/>
            <a:r>
              <a:rPr lang="en-US"/>
              <a:t>Click to edit Master text styles</a:t>
            </a:r>
          </a:p>
        </p:txBody>
      </p:sp>
      <p:sp>
        <p:nvSpPr>
          <p:cNvPr id="1048733" name="Content Placeholder 5"/>
          <p:cNvSpPr>
            <a:spLocks noGrp="1"/>
          </p:cNvSpPr>
          <p:nvPr>
            <p:ph sz="quarter" idx="4"/>
          </p:nvPr>
        </p:nvSpPr>
        <p:spPr>
          <a:xfrm>
            <a:off x="14833442" y="13575852"/>
            <a:ext cx="12907015" cy="24664452"/>
          </a:xfrm>
        </p:spPr>
        <p:txBody>
          <a:bodyPr/>
          <a:lstStyle>
            <a:lvl1pPr>
              <a:defRPr sz="10200"/>
            </a:lvl1pPr>
            <a:lvl2pPr>
              <a:defRPr sz="8600"/>
            </a:lvl2pPr>
            <a:lvl3pPr>
              <a:defRPr sz="7700"/>
            </a:lvl3pPr>
            <a:lvl4pPr>
              <a:defRPr sz="6800"/>
            </a:lvl4pPr>
            <a:lvl5pPr>
              <a:defRPr sz="6800"/>
            </a:lvl5pPr>
            <a:lvl6pPr>
              <a:defRPr sz="6800"/>
            </a:lvl6pPr>
            <a:lvl7pPr>
              <a:defRPr sz="6800"/>
            </a:lvl7pPr>
            <a:lvl8pPr>
              <a:defRPr sz="6800"/>
            </a:lvl8pPr>
            <a:lvl9pPr>
              <a:defRPr sz="6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1048734" name="Date Placeholder 6"/>
          <p:cNvSpPr>
            <a:spLocks noGrp="1"/>
          </p:cNvSpPr>
          <p:nvPr>
            <p:ph type="dt" sz="half" idx="10"/>
          </p:nvPr>
        </p:nvSpPr>
        <p:spPr/>
        <p:txBody>
          <a:bodyPr/>
          <a:lstStyle/>
          <a:p>
            <a:fld id="{1D8BD707-D9CF-40AE-B4C6-C98DA3205C09}" type="datetimeFigureOut">
              <a:rPr lang="en-US" smtClean="0"/>
              <a:t>2/9/2019</a:t>
            </a:fld>
            <a:endParaRPr lang="en-US"/>
          </a:p>
        </p:txBody>
      </p:sp>
      <p:sp>
        <p:nvSpPr>
          <p:cNvPr id="1048735" name="Footer Placeholder 7"/>
          <p:cNvSpPr>
            <a:spLocks noGrp="1"/>
          </p:cNvSpPr>
          <p:nvPr>
            <p:ph type="ftr" sz="quarter" idx="11"/>
          </p:nvPr>
        </p:nvSpPr>
        <p:spPr/>
        <p:txBody>
          <a:bodyPr/>
          <a:lstStyle/>
          <a:p>
            <a:endParaRPr lang="en-US"/>
          </a:p>
        </p:txBody>
      </p:sp>
      <p:sp>
        <p:nvSpPr>
          <p:cNvPr id="1048736"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048737" name="Title 1"/>
          <p:cNvSpPr>
            <a:spLocks noGrp="1"/>
          </p:cNvSpPr>
          <p:nvPr>
            <p:ph type="title"/>
          </p:nvPr>
        </p:nvSpPr>
        <p:spPr/>
        <p:txBody>
          <a:bodyPr/>
          <a:lstStyle/>
          <a:p>
            <a:r>
              <a:rPr lang="en-US"/>
              <a:t>Click to edit Master title style</a:t>
            </a:r>
            <a:endParaRPr lang="en-IN"/>
          </a:p>
        </p:txBody>
      </p:sp>
      <p:sp>
        <p:nvSpPr>
          <p:cNvPr id="1048738" name="Date Placeholder 2"/>
          <p:cNvSpPr>
            <a:spLocks noGrp="1"/>
          </p:cNvSpPr>
          <p:nvPr>
            <p:ph type="dt" sz="half" idx="10"/>
          </p:nvPr>
        </p:nvSpPr>
        <p:spPr/>
        <p:txBody>
          <a:bodyPr/>
          <a:lstStyle/>
          <a:p>
            <a:fld id="{1D8BD707-D9CF-40AE-B4C6-C98DA3205C09}" type="datetimeFigureOut">
              <a:rPr lang="en-US" smtClean="0"/>
              <a:t>2/9/2019</a:t>
            </a:fld>
            <a:endParaRPr lang="en-US"/>
          </a:p>
        </p:txBody>
      </p:sp>
      <p:sp>
        <p:nvSpPr>
          <p:cNvPr id="1048739" name="Footer Placeholder 3"/>
          <p:cNvSpPr>
            <a:spLocks noGrp="1"/>
          </p:cNvSpPr>
          <p:nvPr>
            <p:ph type="ftr" sz="quarter" idx="11"/>
          </p:nvPr>
        </p:nvSpPr>
        <p:spPr/>
        <p:txBody>
          <a:bodyPr/>
          <a:lstStyle/>
          <a:p>
            <a:endParaRPr lang="en-US"/>
          </a:p>
        </p:txBody>
      </p:sp>
      <p:sp>
        <p:nvSpPr>
          <p:cNvPr id="1048740"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048581" name="Date Placeholder 1"/>
          <p:cNvSpPr>
            <a:spLocks noGrp="1"/>
          </p:cNvSpPr>
          <p:nvPr>
            <p:ph type="dt" sz="half" idx="10"/>
          </p:nvPr>
        </p:nvSpPr>
        <p:spPr/>
        <p:txBody>
          <a:bodyPr/>
          <a:lstStyle/>
          <a:p>
            <a:fld id="{1D8BD707-D9CF-40AE-B4C6-C98DA3205C09}" type="datetimeFigureOut">
              <a:rPr lang="en-US" smtClean="0"/>
              <a:t>2/9/2019</a:t>
            </a:fld>
            <a:endParaRPr lang="en-US"/>
          </a:p>
        </p:txBody>
      </p:sp>
      <p:sp>
        <p:nvSpPr>
          <p:cNvPr id="1048582" name="Footer Placeholder 2"/>
          <p:cNvSpPr>
            <a:spLocks noGrp="1"/>
          </p:cNvSpPr>
          <p:nvPr>
            <p:ph type="ftr" sz="quarter" idx="11"/>
          </p:nvPr>
        </p:nvSpPr>
        <p:spPr/>
        <p:txBody>
          <a:bodyPr/>
          <a:lstStyle/>
          <a:p>
            <a:endParaRPr lang="en-US"/>
          </a:p>
        </p:txBody>
      </p:sp>
      <p:sp>
        <p:nvSpPr>
          <p:cNvPr id="1048583"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048767" name="Title 1"/>
          <p:cNvSpPr>
            <a:spLocks noGrp="1"/>
          </p:cNvSpPr>
          <p:nvPr>
            <p:ph type="title"/>
          </p:nvPr>
        </p:nvSpPr>
        <p:spPr>
          <a:xfrm>
            <a:off x="1460029" y="1704415"/>
            <a:ext cx="9606755" cy="7253667"/>
          </a:xfrm>
        </p:spPr>
        <p:txBody>
          <a:bodyPr anchor="b"/>
          <a:lstStyle>
            <a:lvl1pPr algn="l">
              <a:defRPr sz="8600" b="1"/>
            </a:lvl1pPr>
          </a:lstStyle>
          <a:p>
            <a:r>
              <a:rPr lang="en-US"/>
              <a:t>Click to edit Master title style</a:t>
            </a:r>
            <a:endParaRPr lang="en-IN"/>
          </a:p>
        </p:txBody>
      </p:sp>
      <p:sp>
        <p:nvSpPr>
          <p:cNvPr id="1048768" name="Content Placeholder 2"/>
          <p:cNvSpPr>
            <a:spLocks noGrp="1"/>
          </p:cNvSpPr>
          <p:nvPr>
            <p:ph idx="1"/>
          </p:nvPr>
        </p:nvSpPr>
        <p:spPr>
          <a:xfrm>
            <a:off x="11416578" y="1704418"/>
            <a:ext cx="16323877" cy="36535890"/>
          </a:xfrm>
        </p:spPr>
        <p:txBody>
          <a:bodyPr/>
          <a:lstStyle>
            <a:lvl1pPr>
              <a:defRPr sz="13700"/>
            </a:lvl1pPr>
            <a:lvl2pPr>
              <a:defRPr sz="12000"/>
            </a:lvl2pPr>
            <a:lvl3pPr>
              <a:defRPr sz="10200"/>
            </a:lvl3pPr>
            <a:lvl4pPr>
              <a:defRPr sz="8600"/>
            </a:lvl4pPr>
            <a:lvl5pPr>
              <a:defRPr sz="8600"/>
            </a:lvl5pPr>
            <a:lvl6pPr>
              <a:defRPr sz="8600"/>
            </a:lvl6pPr>
            <a:lvl7pPr>
              <a:defRPr sz="8600"/>
            </a:lvl7pPr>
            <a:lvl8pPr>
              <a:defRPr sz="8600"/>
            </a:lvl8pPr>
            <a:lvl9pPr>
              <a:defRPr sz="8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1048769" name="Text Placeholder 3"/>
          <p:cNvSpPr>
            <a:spLocks noGrp="1"/>
          </p:cNvSpPr>
          <p:nvPr>
            <p:ph type="body" sz="half" idx="2"/>
          </p:nvPr>
        </p:nvSpPr>
        <p:spPr>
          <a:xfrm>
            <a:off x="1460029" y="8958086"/>
            <a:ext cx="9606755" cy="29282223"/>
          </a:xfrm>
        </p:spPr>
        <p:txBody>
          <a:bodyPr/>
          <a:lstStyle>
            <a:lvl1pPr marL="0" indent="0">
              <a:buNone/>
              <a:defRPr sz="6000"/>
            </a:lvl1pPr>
            <a:lvl2pPr marL="1957592" indent="0">
              <a:buNone/>
              <a:defRPr sz="5200"/>
            </a:lvl2pPr>
            <a:lvl3pPr marL="3915186" indent="0">
              <a:buNone/>
              <a:defRPr sz="4200"/>
            </a:lvl3pPr>
            <a:lvl4pPr marL="5872778" indent="0">
              <a:buNone/>
              <a:defRPr sz="3800"/>
            </a:lvl4pPr>
            <a:lvl5pPr marL="7830370" indent="0">
              <a:buNone/>
              <a:defRPr sz="3800"/>
            </a:lvl5pPr>
            <a:lvl6pPr marL="9787962" indent="0">
              <a:buNone/>
              <a:defRPr sz="3800"/>
            </a:lvl6pPr>
            <a:lvl7pPr marL="11745555" indent="0">
              <a:buNone/>
              <a:defRPr sz="3800"/>
            </a:lvl7pPr>
            <a:lvl8pPr marL="13703148" indent="0">
              <a:buNone/>
              <a:defRPr sz="3800"/>
            </a:lvl8pPr>
            <a:lvl9pPr marL="15660740" indent="0">
              <a:buNone/>
              <a:defRPr sz="3800"/>
            </a:lvl9pPr>
          </a:lstStyle>
          <a:p>
            <a:pPr lvl="0"/>
            <a:r>
              <a:rPr lang="en-US"/>
              <a:t>Click to edit Master text styles</a:t>
            </a:r>
          </a:p>
        </p:txBody>
      </p:sp>
      <p:sp>
        <p:nvSpPr>
          <p:cNvPr id="1048770" name="Date Placeholder 4"/>
          <p:cNvSpPr>
            <a:spLocks noGrp="1"/>
          </p:cNvSpPr>
          <p:nvPr>
            <p:ph type="dt" sz="half" idx="10"/>
          </p:nvPr>
        </p:nvSpPr>
        <p:spPr/>
        <p:txBody>
          <a:bodyPr/>
          <a:lstStyle/>
          <a:p>
            <a:fld id="{1D8BD707-D9CF-40AE-B4C6-C98DA3205C09}" type="datetimeFigureOut">
              <a:rPr lang="en-US" smtClean="0"/>
              <a:t>2/9/2019</a:t>
            </a:fld>
            <a:endParaRPr lang="en-US"/>
          </a:p>
        </p:txBody>
      </p:sp>
      <p:sp>
        <p:nvSpPr>
          <p:cNvPr id="1048771" name="Footer Placeholder 5"/>
          <p:cNvSpPr>
            <a:spLocks noGrp="1"/>
          </p:cNvSpPr>
          <p:nvPr>
            <p:ph type="ftr" sz="quarter" idx="11"/>
          </p:nvPr>
        </p:nvSpPr>
        <p:spPr/>
        <p:txBody>
          <a:bodyPr/>
          <a:lstStyle/>
          <a:p>
            <a:endParaRPr lang="en-US"/>
          </a:p>
        </p:txBody>
      </p:sp>
      <p:sp>
        <p:nvSpPr>
          <p:cNvPr id="1048772"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048751" name="Title 1"/>
          <p:cNvSpPr>
            <a:spLocks noGrp="1"/>
          </p:cNvSpPr>
          <p:nvPr>
            <p:ph type="title"/>
          </p:nvPr>
        </p:nvSpPr>
        <p:spPr>
          <a:xfrm>
            <a:off x="5723501" y="29965968"/>
            <a:ext cx="17520285" cy="3537652"/>
          </a:xfrm>
        </p:spPr>
        <p:txBody>
          <a:bodyPr anchor="b"/>
          <a:lstStyle>
            <a:lvl1pPr algn="l">
              <a:defRPr sz="8600" b="1"/>
            </a:lvl1pPr>
          </a:lstStyle>
          <a:p>
            <a:r>
              <a:rPr lang="en-US"/>
              <a:t>Click to edit Master title style</a:t>
            </a:r>
            <a:endParaRPr lang="en-IN"/>
          </a:p>
        </p:txBody>
      </p:sp>
      <p:sp>
        <p:nvSpPr>
          <p:cNvPr id="1048752" name="Picture Placeholder 2"/>
          <p:cNvSpPr>
            <a:spLocks noGrp="1"/>
          </p:cNvSpPr>
          <p:nvPr>
            <p:ph type="pic" idx="1"/>
          </p:nvPr>
        </p:nvSpPr>
        <p:spPr>
          <a:xfrm>
            <a:off x="5723501" y="3825022"/>
            <a:ext cx="17520285" cy="25685115"/>
          </a:xfrm>
        </p:spPr>
        <p:txBody>
          <a:bodyPr/>
          <a:lstStyle>
            <a:lvl1pPr marL="0" indent="0">
              <a:buNone/>
              <a:defRPr sz="13700"/>
            </a:lvl1pPr>
            <a:lvl2pPr marL="1957592" indent="0">
              <a:buNone/>
              <a:defRPr sz="12000"/>
            </a:lvl2pPr>
            <a:lvl3pPr marL="3915186" indent="0">
              <a:buNone/>
              <a:defRPr sz="10200"/>
            </a:lvl3pPr>
            <a:lvl4pPr marL="5872778" indent="0">
              <a:buNone/>
              <a:defRPr sz="8600"/>
            </a:lvl4pPr>
            <a:lvl5pPr marL="7830370" indent="0">
              <a:buNone/>
              <a:defRPr sz="8600"/>
            </a:lvl5pPr>
            <a:lvl6pPr marL="9787962" indent="0">
              <a:buNone/>
              <a:defRPr sz="8600"/>
            </a:lvl6pPr>
            <a:lvl7pPr marL="11745555" indent="0">
              <a:buNone/>
              <a:defRPr sz="8600"/>
            </a:lvl7pPr>
            <a:lvl8pPr marL="13703148" indent="0">
              <a:buNone/>
              <a:defRPr sz="8600"/>
            </a:lvl8pPr>
            <a:lvl9pPr marL="15660740" indent="0">
              <a:buNone/>
              <a:defRPr sz="8600"/>
            </a:lvl9pPr>
          </a:lstStyle>
          <a:p>
            <a:endParaRPr lang="en-IN"/>
          </a:p>
        </p:txBody>
      </p:sp>
      <p:sp>
        <p:nvSpPr>
          <p:cNvPr id="1048753" name="Text Placeholder 3"/>
          <p:cNvSpPr>
            <a:spLocks noGrp="1"/>
          </p:cNvSpPr>
          <p:nvPr>
            <p:ph type="body" sz="half" idx="2"/>
          </p:nvPr>
        </p:nvSpPr>
        <p:spPr>
          <a:xfrm>
            <a:off x="5723501" y="33503622"/>
            <a:ext cx="17520285" cy="5024053"/>
          </a:xfrm>
        </p:spPr>
        <p:txBody>
          <a:bodyPr/>
          <a:lstStyle>
            <a:lvl1pPr marL="0" indent="0">
              <a:buNone/>
              <a:defRPr sz="6000"/>
            </a:lvl1pPr>
            <a:lvl2pPr marL="1957592" indent="0">
              <a:buNone/>
              <a:defRPr sz="5200"/>
            </a:lvl2pPr>
            <a:lvl3pPr marL="3915186" indent="0">
              <a:buNone/>
              <a:defRPr sz="4200"/>
            </a:lvl3pPr>
            <a:lvl4pPr marL="5872778" indent="0">
              <a:buNone/>
              <a:defRPr sz="3800"/>
            </a:lvl4pPr>
            <a:lvl5pPr marL="7830370" indent="0">
              <a:buNone/>
              <a:defRPr sz="3800"/>
            </a:lvl5pPr>
            <a:lvl6pPr marL="9787962" indent="0">
              <a:buNone/>
              <a:defRPr sz="3800"/>
            </a:lvl6pPr>
            <a:lvl7pPr marL="11745555" indent="0">
              <a:buNone/>
              <a:defRPr sz="3800"/>
            </a:lvl7pPr>
            <a:lvl8pPr marL="13703148" indent="0">
              <a:buNone/>
              <a:defRPr sz="3800"/>
            </a:lvl8pPr>
            <a:lvl9pPr marL="15660740" indent="0">
              <a:buNone/>
              <a:defRPr sz="3800"/>
            </a:lvl9pPr>
          </a:lstStyle>
          <a:p>
            <a:pPr lvl="0"/>
            <a:r>
              <a:rPr lang="en-US"/>
              <a:t>Click to edit Master text styles</a:t>
            </a:r>
          </a:p>
        </p:txBody>
      </p:sp>
      <p:sp>
        <p:nvSpPr>
          <p:cNvPr id="1048754" name="Date Placeholder 4"/>
          <p:cNvSpPr>
            <a:spLocks noGrp="1"/>
          </p:cNvSpPr>
          <p:nvPr>
            <p:ph type="dt" sz="half" idx="10"/>
          </p:nvPr>
        </p:nvSpPr>
        <p:spPr/>
        <p:txBody>
          <a:bodyPr/>
          <a:lstStyle/>
          <a:p>
            <a:fld id="{1D8BD707-D9CF-40AE-B4C6-C98DA3205C09}" type="datetimeFigureOut">
              <a:rPr lang="en-US" smtClean="0"/>
              <a:t>2/9/2019</a:t>
            </a:fld>
            <a:endParaRPr lang="en-US"/>
          </a:p>
        </p:txBody>
      </p:sp>
      <p:sp>
        <p:nvSpPr>
          <p:cNvPr id="1048755" name="Footer Placeholder 5"/>
          <p:cNvSpPr>
            <a:spLocks noGrp="1"/>
          </p:cNvSpPr>
          <p:nvPr>
            <p:ph type="ftr" sz="quarter" idx="11"/>
          </p:nvPr>
        </p:nvSpPr>
        <p:spPr/>
        <p:txBody>
          <a:bodyPr/>
          <a:lstStyle/>
          <a:p>
            <a:endParaRPr lang="en-US"/>
          </a:p>
        </p:txBody>
      </p:sp>
      <p:sp>
        <p:nvSpPr>
          <p:cNvPr id="1048756"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048762" name="Title 1"/>
          <p:cNvSpPr>
            <a:spLocks noGrp="1"/>
          </p:cNvSpPr>
          <p:nvPr>
            <p:ph type="title"/>
          </p:nvPr>
        </p:nvSpPr>
        <p:spPr/>
        <p:txBody>
          <a:bodyPr/>
          <a:lstStyle/>
          <a:p>
            <a:r>
              <a:rPr lang="en-US"/>
              <a:t>Click to edit Master title style</a:t>
            </a:r>
            <a:endParaRPr lang="en-IN"/>
          </a:p>
        </p:txBody>
      </p:sp>
      <p:sp>
        <p:nvSpPr>
          <p:cNvPr id="104876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1048764" name="Date Placeholder 3"/>
          <p:cNvSpPr>
            <a:spLocks noGrp="1"/>
          </p:cNvSpPr>
          <p:nvPr>
            <p:ph type="dt" sz="half" idx="10"/>
          </p:nvPr>
        </p:nvSpPr>
        <p:spPr/>
        <p:txBody>
          <a:bodyPr/>
          <a:lstStyle/>
          <a:p>
            <a:fld id="{1D8BD707-D9CF-40AE-B4C6-C98DA3205C09}" type="datetimeFigureOut">
              <a:rPr lang="en-US" smtClean="0"/>
              <a:t>2/9/2019</a:t>
            </a:fld>
            <a:endParaRPr lang="en-US"/>
          </a:p>
        </p:txBody>
      </p:sp>
      <p:sp>
        <p:nvSpPr>
          <p:cNvPr id="1048765" name="Footer Placeholder 4"/>
          <p:cNvSpPr>
            <a:spLocks noGrp="1"/>
          </p:cNvSpPr>
          <p:nvPr>
            <p:ph type="ftr" sz="quarter" idx="11"/>
          </p:nvPr>
        </p:nvSpPr>
        <p:spPr/>
        <p:txBody>
          <a:bodyPr/>
          <a:lstStyle/>
          <a:p>
            <a:endParaRPr lang="en-US"/>
          </a:p>
        </p:txBody>
      </p:sp>
      <p:sp>
        <p:nvSpPr>
          <p:cNvPr id="104876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048741" name="Vertical Title 1"/>
          <p:cNvSpPr>
            <a:spLocks noGrp="1"/>
          </p:cNvSpPr>
          <p:nvPr>
            <p:ph type="title" orient="vert"/>
          </p:nvPr>
        </p:nvSpPr>
        <p:spPr>
          <a:xfrm>
            <a:off x="21170346" y="1714331"/>
            <a:ext cx="6570107" cy="36525978"/>
          </a:xfrm>
        </p:spPr>
        <p:txBody>
          <a:bodyPr vert="eaVert"/>
          <a:lstStyle/>
          <a:p>
            <a:r>
              <a:rPr lang="en-US"/>
              <a:t>Click to edit Master title style</a:t>
            </a:r>
            <a:endParaRPr lang="en-IN"/>
          </a:p>
        </p:txBody>
      </p:sp>
      <p:sp>
        <p:nvSpPr>
          <p:cNvPr id="1048742" name="Vertical Text Placeholder 2"/>
          <p:cNvSpPr>
            <a:spLocks noGrp="1"/>
          </p:cNvSpPr>
          <p:nvPr>
            <p:ph type="body" orient="vert" idx="1"/>
          </p:nvPr>
        </p:nvSpPr>
        <p:spPr>
          <a:xfrm>
            <a:off x="1460025" y="1714331"/>
            <a:ext cx="19223646" cy="3652597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1048743" name="Date Placeholder 3"/>
          <p:cNvSpPr>
            <a:spLocks noGrp="1"/>
          </p:cNvSpPr>
          <p:nvPr>
            <p:ph type="dt" sz="half" idx="10"/>
          </p:nvPr>
        </p:nvSpPr>
        <p:spPr/>
        <p:txBody>
          <a:bodyPr/>
          <a:lstStyle/>
          <a:p>
            <a:fld id="{1D8BD707-D9CF-40AE-B4C6-C98DA3205C09}" type="datetimeFigureOut">
              <a:rPr lang="en-US" smtClean="0"/>
              <a:t>2/9/2019</a:t>
            </a:fld>
            <a:endParaRPr lang="en-US"/>
          </a:p>
        </p:txBody>
      </p:sp>
      <p:sp>
        <p:nvSpPr>
          <p:cNvPr id="1048744" name="Footer Placeholder 4"/>
          <p:cNvSpPr>
            <a:spLocks noGrp="1"/>
          </p:cNvSpPr>
          <p:nvPr>
            <p:ph type="ftr" sz="quarter" idx="11"/>
          </p:nvPr>
        </p:nvSpPr>
        <p:spPr/>
        <p:txBody>
          <a:bodyPr/>
          <a:lstStyle/>
          <a:p>
            <a:endParaRPr lang="en-US"/>
          </a:p>
        </p:txBody>
      </p:sp>
      <p:sp>
        <p:nvSpPr>
          <p:cNvPr id="1048745"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1048576" name="Title Placeholder 1"/>
          <p:cNvSpPr>
            <a:spLocks noGrp="1"/>
          </p:cNvSpPr>
          <p:nvPr>
            <p:ph type="title"/>
          </p:nvPr>
        </p:nvSpPr>
        <p:spPr>
          <a:xfrm>
            <a:off x="1460024" y="1714327"/>
            <a:ext cx="26280428" cy="7134754"/>
          </a:xfrm>
          <a:prstGeom prst="rect">
            <a:avLst/>
          </a:prstGeom>
        </p:spPr>
        <p:txBody>
          <a:bodyPr vert="horz" lIns="391519" tIns="195759" rIns="391519" bIns="195759" rtlCol="0" anchor="ctr">
            <a:normAutofit/>
          </a:bodyPr>
          <a:lstStyle/>
          <a:p>
            <a:r>
              <a:rPr lang="en-US"/>
              <a:t>Click to edit Master title style</a:t>
            </a:r>
            <a:endParaRPr lang="en-IN"/>
          </a:p>
        </p:txBody>
      </p:sp>
      <p:sp>
        <p:nvSpPr>
          <p:cNvPr id="1048577" name="Text Placeholder 2"/>
          <p:cNvSpPr>
            <a:spLocks noGrp="1"/>
          </p:cNvSpPr>
          <p:nvPr>
            <p:ph type="body" idx="1"/>
          </p:nvPr>
        </p:nvSpPr>
        <p:spPr>
          <a:xfrm>
            <a:off x="1460024" y="9988661"/>
            <a:ext cx="26280428" cy="28251647"/>
          </a:xfrm>
          <a:prstGeom prst="rect">
            <a:avLst/>
          </a:prstGeom>
        </p:spPr>
        <p:txBody>
          <a:bodyPr vert="horz" lIns="391519" tIns="195759" rIns="391519" bIns="19575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1048578" name="Date Placeholder 3"/>
          <p:cNvSpPr>
            <a:spLocks noGrp="1"/>
          </p:cNvSpPr>
          <p:nvPr>
            <p:ph type="dt" sz="half" idx="2"/>
          </p:nvPr>
        </p:nvSpPr>
        <p:spPr>
          <a:xfrm>
            <a:off x="1460026" y="39677167"/>
            <a:ext cx="6813443" cy="2279157"/>
          </a:xfrm>
          <a:prstGeom prst="rect">
            <a:avLst/>
          </a:prstGeom>
        </p:spPr>
        <p:txBody>
          <a:bodyPr vert="horz" lIns="391519" tIns="195759" rIns="391519" bIns="195759" rtlCol="0" anchor="ctr"/>
          <a:lstStyle>
            <a:lvl1pPr algn="l">
              <a:defRPr sz="5200">
                <a:solidFill>
                  <a:schemeClr val="tx1">
                    <a:tint val="75000"/>
                  </a:schemeClr>
                </a:solidFill>
              </a:defRPr>
            </a:lvl1pPr>
          </a:lstStyle>
          <a:p>
            <a:fld id="{1D8BD707-D9CF-40AE-B4C6-C98DA3205C09}" type="datetimeFigureOut">
              <a:rPr lang="en-US" smtClean="0"/>
              <a:t>2/9/2019</a:t>
            </a:fld>
            <a:endParaRPr lang="en-US"/>
          </a:p>
        </p:txBody>
      </p:sp>
      <p:sp>
        <p:nvSpPr>
          <p:cNvPr id="1048579" name="Footer Placeholder 4"/>
          <p:cNvSpPr>
            <a:spLocks noGrp="1"/>
          </p:cNvSpPr>
          <p:nvPr>
            <p:ph type="ftr" sz="quarter" idx="3"/>
          </p:nvPr>
        </p:nvSpPr>
        <p:spPr>
          <a:xfrm>
            <a:off x="9976829" y="39677167"/>
            <a:ext cx="9246818" cy="2279157"/>
          </a:xfrm>
          <a:prstGeom prst="rect">
            <a:avLst/>
          </a:prstGeom>
        </p:spPr>
        <p:txBody>
          <a:bodyPr vert="horz" lIns="391519" tIns="195759" rIns="391519" bIns="195759" rtlCol="0" anchor="ctr"/>
          <a:lstStyle>
            <a:lvl1pPr algn="ctr">
              <a:defRPr sz="5200">
                <a:solidFill>
                  <a:schemeClr val="tx1">
                    <a:tint val="75000"/>
                  </a:schemeClr>
                </a:solidFill>
              </a:defRPr>
            </a:lvl1pPr>
          </a:lstStyle>
          <a:p>
            <a:endParaRPr lang="en-US"/>
          </a:p>
        </p:txBody>
      </p:sp>
      <p:sp>
        <p:nvSpPr>
          <p:cNvPr id="1048580" name="Slide Number Placeholder 5"/>
          <p:cNvSpPr>
            <a:spLocks noGrp="1"/>
          </p:cNvSpPr>
          <p:nvPr>
            <p:ph type="sldNum" sz="quarter" idx="4"/>
          </p:nvPr>
        </p:nvSpPr>
        <p:spPr>
          <a:xfrm>
            <a:off x="20927010" y="39677167"/>
            <a:ext cx="6813443" cy="2279157"/>
          </a:xfrm>
          <a:prstGeom prst="rect">
            <a:avLst/>
          </a:prstGeom>
        </p:spPr>
        <p:txBody>
          <a:bodyPr vert="horz" lIns="391519" tIns="195759" rIns="391519" bIns="195759" rtlCol="0" anchor="ctr"/>
          <a:lstStyle>
            <a:lvl1pPr algn="r">
              <a:defRPr sz="5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3915186" rtl="0" eaLnBrk="1" latinLnBrk="0" hangingPunct="1">
        <a:spcBef>
          <a:spcPct val="0"/>
        </a:spcBef>
        <a:buNone/>
        <a:defRPr sz="18800" kern="1200">
          <a:solidFill>
            <a:schemeClr val="tx1"/>
          </a:solidFill>
          <a:latin typeface="+mj-lt"/>
          <a:ea typeface="+mj-ea"/>
          <a:cs typeface="+mj-cs"/>
        </a:defRPr>
      </a:lvl1pPr>
    </p:titleStyle>
    <p:bodyStyle>
      <a:lvl1pPr marL="1468194" indent="-1468194" algn="l" defTabSz="3915186" rtl="0" eaLnBrk="1" latinLnBrk="0" hangingPunct="1">
        <a:spcBef>
          <a:spcPct val="20000"/>
        </a:spcBef>
        <a:buFont typeface="Arial" pitchFamily="34" charset="0"/>
        <a:buChar char="•"/>
        <a:defRPr sz="13700" kern="1200">
          <a:solidFill>
            <a:schemeClr val="tx1"/>
          </a:solidFill>
          <a:latin typeface="+mn-lt"/>
          <a:ea typeface="+mn-ea"/>
          <a:cs typeface="+mn-cs"/>
        </a:defRPr>
      </a:lvl1pPr>
      <a:lvl2pPr marL="3181088" indent="-1223495" algn="l" defTabSz="3915186" rtl="0" eaLnBrk="1" latinLnBrk="0" hangingPunct="1">
        <a:spcBef>
          <a:spcPct val="20000"/>
        </a:spcBef>
        <a:buFont typeface="Arial" pitchFamily="34" charset="0"/>
        <a:buChar char="–"/>
        <a:defRPr sz="12000" kern="1200">
          <a:solidFill>
            <a:schemeClr val="tx1"/>
          </a:solidFill>
          <a:latin typeface="+mn-lt"/>
          <a:ea typeface="+mn-ea"/>
          <a:cs typeface="+mn-cs"/>
        </a:defRPr>
      </a:lvl2pPr>
      <a:lvl3pPr marL="4893981" indent="-978797" algn="l" defTabSz="3915186" rtl="0" eaLnBrk="1" latinLnBrk="0" hangingPunct="1">
        <a:spcBef>
          <a:spcPct val="20000"/>
        </a:spcBef>
        <a:buFont typeface="Arial" pitchFamily="34" charset="0"/>
        <a:buChar char="•"/>
        <a:defRPr sz="10200" kern="1200">
          <a:solidFill>
            <a:schemeClr val="tx1"/>
          </a:solidFill>
          <a:latin typeface="+mn-lt"/>
          <a:ea typeface="+mn-ea"/>
          <a:cs typeface="+mn-cs"/>
        </a:defRPr>
      </a:lvl3pPr>
      <a:lvl4pPr marL="6851573" indent="-978797" algn="l" defTabSz="3915186" rtl="0" eaLnBrk="1" latinLnBrk="0" hangingPunct="1">
        <a:spcBef>
          <a:spcPct val="20000"/>
        </a:spcBef>
        <a:buFont typeface="Arial" pitchFamily="34" charset="0"/>
        <a:buChar char="–"/>
        <a:defRPr sz="8600" kern="1200">
          <a:solidFill>
            <a:schemeClr val="tx1"/>
          </a:solidFill>
          <a:latin typeface="+mn-lt"/>
          <a:ea typeface="+mn-ea"/>
          <a:cs typeface="+mn-cs"/>
        </a:defRPr>
      </a:lvl4pPr>
      <a:lvl5pPr marL="8809166" indent="-978797" algn="l" defTabSz="3915186" rtl="0" eaLnBrk="1" latinLnBrk="0" hangingPunct="1">
        <a:spcBef>
          <a:spcPct val="20000"/>
        </a:spcBef>
        <a:buFont typeface="Arial" pitchFamily="34" charset="0"/>
        <a:buChar char="»"/>
        <a:defRPr sz="8600" kern="1200">
          <a:solidFill>
            <a:schemeClr val="tx1"/>
          </a:solidFill>
          <a:latin typeface="+mn-lt"/>
          <a:ea typeface="+mn-ea"/>
          <a:cs typeface="+mn-cs"/>
        </a:defRPr>
      </a:lvl5pPr>
      <a:lvl6pPr marL="10766759" indent="-978797" algn="l" defTabSz="3915186" rtl="0" eaLnBrk="1" latinLnBrk="0" hangingPunct="1">
        <a:spcBef>
          <a:spcPct val="20000"/>
        </a:spcBef>
        <a:buFont typeface="Arial" pitchFamily="34" charset="0"/>
        <a:buChar char="•"/>
        <a:defRPr sz="8600" kern="1200">
          <a:solidFill>
            <a:schemeClr val="tx1"/>
          </a:solidFill>
          <a:latin typeface="+mn-lt"/>
          <a:ea typeface="+mn-ea"/>
          <a:cs typeface="+mn-cs"/>
        </a:defRPr>
      </a:lvl6pPr>
      <a:lvl7pPr marL="12724351" indent="-978797" algn="l" defTabSz="3915186" rtl="0" eaLnBrk="1" latinLnBrk="0" hangingPunct="1">
        <a:spcBef>
          <a:spcPct val="20000"/>
        </a:spcBef>
        <a:buFont typeface="Arial" pitchFamily="34" charset="0"/>
        <a:buChar char="•"/>
        <a:defRPr sz="8600" kern="1200">
          <a:solidFill>
            <a:schemeClr val="tx1"/>
          </a:solidFill>
          <a:latin typeface="+mn-lt"/>
          <a:ea typeface="+mn-ea"/>
          <a:cs typeface="+mn-cs"/>
        </a:defRPr>
      </a:lvl7pPr>
      <a:lvl8pPr marL="14681944" indent="-978797" algn="l" defTabSz="3915186" rtl="0" eaLnBrk="1" latinLnBrk="0" hangingPunct="1">
        <a:spcBef>
          <a:spcPct val="20000"/>
        </a:spcBef>
        <a:buFont typeface="Arial" pitchFamily="34" charset="0"/>
        <a:buChar char="•"/>
        <a:defRPr sz="8600" kern="1200">
          <a:solidFill>
            <a:schemeClr val="tx1"/>
          </a:solidFill>
          <a:latin typeface="+mn-lt"/>
          <a:ea typeface="+mn-ea"/>
          <a:cs typeface="+mn-cs"/>
        </a:defRPr>
      </a:lvl8pPr>
      <a:lvl9pPr marL="16639537" indent="-978797" algn="l" defTabSz="3915186" rtl="0" eaLnBrk="1" latinLnBrk="0" hangingPunct="1">
        <a:spcBef>
          <a:spcPct val="20000"/>
        </a:spcBef>
        <a:buFont typeface="Arial" pitchFamily="34" charset="0"/>
        <a:buChar char="•"/>
        <a:defRPr sz="8600" kern="1200">
          <a:solidFill>
            <a:schemeClr val="tx1"/>
          </a:solidFill>
          <a:latin typeface="+mn-lt"/>
          <a:ea typeface="+mn-ea"/>
          <a:cs typeface="+mn-cs"/>
        </a:defRPr>
      </a:lvl9pPr>
    </p:bodyStyle>
    <p:otherStyle>
      <a:defPPr>
        <a:defRPr lang="en-US"/>
      </a:defPPr>
      <a:lvl1pPr marL="0" algn="l" defTabSz="3915186" rtl="0" eaLnBrk="1" latinLnBrk="0" hangingPunct="1">
        <a:defRPr sz="7700" kern="1200">
          <a:solidFill>
            <a:schemeClr val="tx1"/>
          </a:solidFill>
          <a:latin typeface="+mn-lt"/>
          <a:ea typeface="+mn-ea"/>
          <a:cs typeface="+mn-cs"/>
        </a:defRPr>
      </a:lvl1pPr>
      <a:lvl2pPr marL="1957592" algn="l" defTabSz="3915186" rtl="0" eaLnBrk="1" latinLnBrk="0" hangingPunct="1">
        <a:defRPr sz="7700" kern="1200">
          <a:solidFill>
            <a:schemeClr val="tx1"/>
          </a:solidFill>
          <a:latin typeface="+mn-lt"/>
          <a:ea typeface="+mn-ea"/>
          <a:cs typeface="+mn-cs"/>
        </a:defRPr>
      </a:lvl2pPr>
      <a:lvl3pPr marL="3915186" algn="l" defTabSz="3915186" rtl="0" eaLnBrk="1" latinLnBrk="0" hangingPunct="1">
        <a:defRPr sz="7700" kern="1200">
          <a:solidFill>
            <a:schemeClr val="tx1"/>
          </a:solidFill>
          <a:latin typeface="+mn-lt"/>
          <a:ea typeface="+mn-ea"/>
          <a:cs typeface="+mn-cs"/>
        </a:defRPr>
      </a:lvl3pPr>
      <a:lvl4pPr marL="5872778" algn="l" defTabSz="3915186" rtl="0" eaLnBrk="1" latinLnBrk="0" hangingPunct="1">
        <a:defRPr sz="7700" kern="1200">
          <a:solidFill>
            <a:schemeClr val="tx1"/>
          </a:solidFill>
          <a:latin typeface="+mn-lt"/>
          <a:ea typeface="+mn-ea"/>
          <a:cs typeface="+mn-cs"/>
        </a:defRPr>
      </a:lvl4pPr>
      <a:lvl5pPr marL="7830370" algn="l" defTabSz="3915186" rtl="0" eaLnBrk="1" latinLnBrk="0" hangingPunct="1">
        <a:defRPr sz="7700" kern="1200">
          <a:solidFill>
            <a:schemeClr val="tx1"/>
          </a:solidFill>
          <a:latin typeface="+mn-lt"/>
          <a:ea typeface="+mn-ea"/>
          <a:cs typeface="+mn-cs"/>
        </a:defRPr>
      </a:lvl5pPr>
      <a:lvl6pPr marL="9787962" algn="l" defTabSz="3915186" rtl="0" eaLnBrk="1" latinLnBrk="0" hangingPunct="1">
        <a:defRPr sz="7700" kern="1200">
          <a:solidFill>
            <a:schemeClr val="tx1"/>
          </a:solidFill>
          <a:latin typeface="+mn-lt"/>
          <a:ea typeface="+mn-ea"/>
          <a:cs typeface="+mn-cs"/>
        </a:defRPr>
      </a:lvl6pPr>
      <a:lvl7pPr marL="11745555" algn="l" defTabSz="3915186" rtl="0" eaLnBrk="1" latinLnBrk="0" hangingPunct="1">
        <a:defRPr sz="7700" kern="1200">
          <a:solidFill>
            <a:schemeClr val="tx1"/>
          </a:solidFill>
          <a:latin typeface="+mn-lt"/>
          <a:ea typeface="+mn-ea"/>
          <a:cs typeface="+mn-cs"/>
        </a:defRPr>
      </a:lvl7pPr>
      <a:lvl8pPr marL="13703148" algn="l" defTabSz="3915186" rtl="0" eaLnBrk="1" latinLnBrk="0" hangingPunct="1">
        <a:defRPr sz="7700" kern="1200">
          <a:solidFill>
            <a:schemeClr val="tx1"/>
          </a:solidFill>
          <a:latin typeface="+mn-lt"/>
          <a:ea typeface="+mn-ea"/>
          <a:cs typeface="+mn-cs"/>
        </a:defRPr>
      </a:lvl8pPr>
      <a:lvl9pPr marL="15660740" algn="l" defTabSz="3915186" rtl="0" eaLnBrk="1" latinLnBrk="0" hangingPunct="1">
        <a:defRPr sz="7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emf"/><Relationship Id="rId21" Type="http://schemas.openxmlformats.org/officeDocument/2006/relationships/image" Target="../media/image19.jpeg"/><Relationship Id="rId7" Type="http://schemas.openxmlformats.org/officeDocument/2006/relationships/image" Target="../media/image5.jpe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png"/><Relationship Id="rId20" Type="http://schemas.openxmlformats.org/officeDocument/2006/relationships/image" Target="../media/image18.jpeg"/><Relationship Id="rId1" Type="http://schemas.openxmlformats.org/officeDocument/2006/relationships/slideLayout" Target="../slideLayouts/slideLayout7.xml"/><Relationship Id="rId6" Type="http://schemas.openxmlformats.org/officeDocument/2006/relationships/image" Target="../media/image4.jpe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png"/><Relationship Id="rId23" Type="http://schemas.openxmlformats.org/officeDocument/2006/relationships/image" Target="../media/image21.png"/><Relationship Id="rId10" Type="http://schemas.openxmlformats.org/officeDocument/2006/relationships/image" Target="../media/image8.jpeg"/><Relationship Id="rId19" Type="http://schemas.openxmlformats.org/officeDocument/2006/relationships/image" Target="../media/image17.jpeg"/><Relationship Id="rId4" Type="http://schemas.openxmlformats.org/officeDocument/2006/relationships/image" Target="../media/image2.jpeg"/><Relationship Id="rId9" Type="http://schemas.openxmlformats.org/officeDocument/2006/relationships/image" Target="../media/image7.png"/><Relationship Id="rId14" Type="http://schemas.openxmlformats.org/officeDocument/2006/relationships/image" Target="../media/image12.png"/><Relationship Id="rId22" Type="http://schemas.openxmlformats.org/officeDocument/2006/relationships/image" Target="../media/image2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230"/>
          <p:cNvGrpSpPr/>
          <p:nvPr/>
        </p:nvGrpSpPr>
        <p:grpSpPr>
          <a:xfrm>
            <a:off x="20855941" y="5021260"/>
            <a:ext cx="7970838" cy="11616432"/>
            <a:chOff x="21001037" y="5097228"/>
            <a:chExt cx="7970838" cy="21945834"/>
          </a:xfrm>
        </p:grpSpPr>
        <p:sp>
          <p:nvSpPr>
            <p:cNvPr id="1048584" name="Text Box 50"/>
            <p:cNvSpPr txBox="1">
              <a:spLocks noChangeArrowheads="1"/>
            </p:cNvSpPr>
            <p:nvPr/>
          </p:nvSpPr>
          <p:spPr bwMode="auto">
            <a:xfrm>
              <a:off x="21001037" y="5097228"/>
              <a:ext cx="7970838" cy="21945834"/>
            </a:xfrm>
            <a:prstGeom prst="rect">
              <a:avLst/>
            </a:prstGeom>
            <a:solidFill>
              <a:srgbClr val="FFFFFF"/>
            </a:solidFill>
            <a:ln w="9525">
              <a:noFill/>
              <a:miter lim="800000"/>
              <a:headEnd/>
              <a:tailEnd/>
            </a:ln>
          </p:spPr>
          <p:txBody>
            <a:bodyPr vert="horz" wrap="square" lIns="85725" tIns="42863" rIns="85725" bIns="42863" numCol="1" anchor="t" anchorCtr="0" compatLnSpc="1">
              <a:prstTxWarp prst="textNoShape">
                <a:avLst/>
              </a:prstTxWarp>
            </a:bodyPr>
            <a:lstStyle/>
            <a:p>
              <a:pPr defTabSz="857250" fontAlgn="base">
                <a:spcBef>
                  <a:spcPct val="0"/>
                </a:spcBef>
                <a:spcAft>
                  <a:spcPts val="938"/>
                </a:spcAft>
              </a:pPr>
              <a:endParaRPr lang="en-IN" sz="2300" dirty="0">
                <a:latin typeface="Times New Roman" pitchFamily="18" charset="0"/>
                <a:cs typeface="Arial" pitchFamily="34" charset="0"/>
              </a:endParaRPr>
            </a:p>
            <a:p>
              <a:pPr defTabSz="857250" fontAlgn="base">
                <a:spcBef>
                  <a:spcPct val="0"/>
                </a:spcBef>
                <a:spcAft>
                  <a:spcPct val="0"/>
                </a:spcAft>
              </a:pPr>
              <a:endParaRPr lang="en-US" sz="2300" dirty="0">
                <a:latin typeface="Arial" pitchFamily="34" charset="0"/>
                <a:cs typeface="Arial" pitchFamily="34" charset="0"/>
              </a:endParaRPr>
            </a:p>
          </p:txBody>
        </p:sp>
        <p:pic>
          <p:nvPicPr>
            <p:cNvPr id="2097157" name="Picture 10"/>
            <p:cNvPicPr>
              <a:picLocks noChangeAspect="1" noChangeArrowheads="1"/>
            </p:cNvPicPr>
            <p:nvPr/>
          </p:nvPicPr>
          <p:blipFill>
            <a:blip r:embed="rId3"/>
            <a:srcRect l="29509" t="43412" r="47696" b="43375"/>
            <a:stretch>
              <a:fillRect/>
            </a:stretch>
          </p:blipFill>
          <p:spPr bwMode="auto">
            <a:xfrm>
              <a:off x="25725437" y="6926260"/>
              <a:ext cx="806026" cy="396206"/>
            </a:xfrm>
            <a:prstGeom prst="rect">
              <a:avLst/>
            </a:prstGeom>
            <a:solidFill>
              <a:schemeClr val="bg1"/>
            </a:solidFill>
            <a:ln w="9525">
              <a:noFill/>
              <a:miter lim="800000"/>
              <a:headEnd/>
              <a:tailEnd/>
            </a:ln>
          </p:spPr>
        </p:pic>
      </p:grpSp>
      <p:sp>
        <p:nvSpPr>
          <p:cNvPr id="1048590" name="Rectangle 227"/>
          <p:cNvSpPr/>
          <p:nvPr/>
        </p:nvSpPr>
        <p:spPr bwMode="auto">
          <a:xfrm>
            <a:off x="146191" y="24543684"/>
            <a:ext cx="10692140" cy="16219100"/>
          </a:xfrm>
          <a:prstGeom prst="rect">
            <a:avLst/>
          </a:prstGeom>
          <a:solidFill>
            <a:schemeClr val="bg1"/>
          </a:solidFill>
          <a:ln w="3175" cap="flat" cmpd="sng" algn="ctr">
            <a:noFill/>
            <a:prstDash val="solid"/>
            <a:round/>
            <a:headEnd type="none" w="med" len="med"/>
            <a:tailEnd type="none" w="med" len="med"/>
          </a:ln>
          <a:effectLst/>
        </p:spPr>
        <p:txBody>
          <a:bodyPr vert="horz" wrap="square" lIns="73948" tIns="36974" rIns="73948" bIns="36974" numCol="1" rtlCol="0" anchor="t" anchorCtr="0" compatLnSpc="1">
            <a:prstTxWarp prst="textNoShape">
              <a:avLst/>
            </a:prstTxWarp>
          </a:bodyPr>
          <a:lstStyle/>
          <a:p>
            <a:pPr indent="428625" defTabSz="857250" eaLnBrk="0" fontAlgn="base" hangingPunct="0">
              <a:spcBef>
                <a:spcPct val="0"/>
              </a:spcBef>
              <a:spcAft>
                <a:spcPct val="0"/>
              </a:spcAft>
              <a:tabLst>
                <a:tab pos="2010668" algn="l"/>
              </a:tabLst>
            </a:pPr>
            <a:endParaRPr lang="en-US" sz="2400" dirty="0">
              <a:solidFill>
                <a:srgbClr val="000000"/>
              </a:solidFill>
              <a:latin typeface="Calibri" pitchFamily="34" charset="0"/>
              <a:ea typeface="Times New Roman" pitchFamily="18" charset="0"/>
              <a:cs typeface="Times New Roman" pitchFamily="18" charset="0"/>
            </a:endParaRPr>
          </a:p>
        </p:txBody>
      </p:sp>
      <p:sp>
        <p:nvSpPr>
          <p:cNvPr id="1048591" name="Rectangle 23"/>
          <p:cNvSpPr/>
          <p:nvPr/>
        </p:nvSpPr>
        <p:spPr bwMode="auto">
          <a:xfrm>
            <a:off x="154041" y="5021260"/>
            <a:ext cx="10668000" cy="10904541"/>
          </a:xfrm>
          <a:prstGeom prst="rect">
            <a:avLst/>
          </a:prstGeom>
          <a:solidFill>
            <a:schemeClr val="bg1"/>
          </a:solidFill>
          <a:ln w="3175" cap="flat" cmpd="sng" algn="ctr">
            <a:noFill/>
            <a:prstDash val="solid"/>
            <a:round/>
            <a:headEnd type="none" w="med" len="med"/>
            <a:tailEnd type="none" w="med" len="med"/>
          </a:ln>
          <a:effectLst/>
        </p:spPr>
        <p:txBody>
          <a:bodyPr vert="horz" wrap="square" lIns="216000" tIns="36974" rIns="73948" bIns="36974" numCol="1" rtlCol="0" anchor="t" anchorCtr="0" compatLnSpc="1">
            <a:prstTxWarp prst="textNoShape">
              <a:avLst/>
            </a:prstTxWarp>
          </a:bodyPr>
          <a:lstStyle/>
          <a:p>
            <a:pPr marL="101600" marR="479425" algn="just">
              <a:lnSpc>
                <a:spcPct val="150000"/>
              </a:lnSpc>
              <a:spcBef>
                <a:spcPts val="445"/>
              </a:spcBef>
              <a:spcAft>
                <a:spcPts val="0"/>
              </a:spcAft>
            </a:pPr>
            <a:r>
              <a:rPr lang="en-US" sz="1800" dirty="0">
                <a:latin typeface="Times New Roman" panose="02020603050405020304" pitchFamily="18" charset="0"/>
                <a:ea typeface="Times New Roman" panose="02020603050405020304" pitchFamily="18" charset="0"/>
              </a:rPr>
              <a:t>             Plastics are widely used all over the world, and have become an integral part of daily life. But they have become an environmental hazard due to their inability to degrade. Plastics have been known to make up to 20% by volume of total waste per year. To contain the problem of ecological pollution, the concept of Biodegradable Plastics as primary packaging material especially for food products has been introduced. The two main reasons for using biodegradable materials are the growing problem of waste resulting in the shortage of landfill availability and the need for sustainable use of resources.</a:t>
            </a:r>
            <a:r>
              <a:rPr lang="en-IN" sz="1800" dirty="0">
                <a:latin typeface="Times New Roman" panose="02020603050405020304" pitchFamily="18" charset="0"/>
                <a:ea typeface="Times New Roman" panose="02020603050405020304" pitchFamily="18" charset="0"/>
              </a:rPr>
              <a:t> </a:t>
            </a:r>
            <a:r>
              <a:rPr lang="en-US" sz="1800" dirty="0">
                <a:latin typeface="Times New Roman" panose="02020603050405020304" pitchFamily="18" charset="0"/>
                <a:ea typeface="Times New Roman" panose="02020603050405020304" pitchFamily="18" charset="0"/>
              </a:rPr>
              <a:t>A variety of substances including microbial by-products, natural polymers like Proteins, Starch, Gluten and Cellulose are used in new age packaging.</a:t>
            </a:r>
            <a:r>
              <a:rPr lang="en-IN" sz="1800" dirty="0">
                <a:latin typeface="Times New Roman" panose="02020603050405020304" pitchFamily="18" charset="0"/>
                <a:ea typeface="Times New Roman" panose="02020603050405020304" pitchFamily="18" charset="0"/>
              </a:rPr>
              <a:t> 	</a:t>
            </a:r>
          </a:p>
          <a:p>
            <a:pPr marL="101600" marR="479425" algn="just">
              <a:lnSpc>
                <a:spcPct val="150000"/>
              </a:lnSpc>
              <a:spcBef>
                <a:spcPts val="445"/>
              </a:spcBef>
              <a:spcAft>
                <a:spcPts val="0"/>
              </a:spcAft>
            </a:pPr>
            <a:r>
              <a:rPr lang="en-US" sz="1800" dirty="0">
                <a:latin typeface="Times New Roman" panose="02020603050405020304" pitchFamily="18" charset="0"/>
                <a:ea typeface="Times New Roman" panose="02020603050405020304" pitchFamily="18" charset="0"/>
              </a:rPr>
              <a:t>             Starch-based Plastics were mainly harvested from Wheat, Potatoes, Rice, and Corn. The plasticization of starch is complex due to the extensive Hydrogen bonding between chains. Limitation of using Starch as the primary source includes increased water permeability.</a:t>
            </a:r>
            <a:r>
              <a:rPr lang="en-IN" sz="1800" dirty="0">
                <a:latin typeface="Times New Roman" panose="02020603050405020304" pitchFamily="18" charset="0"/>
                <a:ea typeface="Times New Roman" panose="02020603050405020304" pitchFamily="18" charset="0"/>
              </a:rPr>
              <a:t> </a:t>
            </a:r>
            <a:r>
              <a:rPr lang="en-US" sz="1800" dirty="0">
                <a:latin typeface="Times New Roman" panose="02020603050405020304" pitchFamily="18" charset="0"/>
                <a:ea typeface="Times New Roman" panose="02020603050405020304" pitchFamily="18" charset="0"/>
              </a:rPr>
              <a:t>Protein-based layers have efficient Oxygen barrier properties thereby enhancing the shelf life of food. The sustainability and the effectiveness of such protein- based edible films vary with the source of protein, e.g. Whey protein (from milk). This has a potential to be used in new cost-effective and ecological Food packaging designs. Nanoparticles have found immense popularity in the recent times with applications in almost all phases of biological sciences, the field of packaging is no new to this too. They are added to enhance the mechanical and barrier properties in the packaging material. While incorporating into edible films the biocompatibility is a significant concern.</a:t>
            </a:r>
            <a:endParaRPr lang="en-IN" sz="1800" dirty="0">
              <a:latin typeface="Times New Roman" panose="02020603050405020304" pitchFamily="18" charset="0"/>
              <a:ea typeface="Times New Roman" panose="02020603050405020304" pitchFamily="18" charset="0"/>
            </a:endParaRPr>
          </a:p>
          <a:p>
            <a:pPr marL="101600" marR="484505" algn="just">
              <a:lnSpc>
                <a:spcPct val="150000"/>
              </a:lnSpc>
              <a:spcBef>
                <a:spcPts val="600"/>
              </a:spcBef>
              <a:spcAft>
                <a:spcPts val="0"/>
              </a:spcAft>
            </a:pPr>
            <a:r>
              <a:rPr lang="en-US" sz="1800" dirty="0">
                <a:latin typeface="Times New Roman" panose="02020603050405020304" pitchFamily="18" charset="0"/>
                <a:ea typeface="Times New Roman" panose="02020603050405020304" pitchFamily="18" charset="0"/>
              </a:rPr>
              <a:t>             Shelf life is an essential parameter for all foods, and the main aim of packaging material is to enhance the shelf life of the food that it encases.</a:t>
            </a:r>
            <a:r>
              <a:rPr lang="en-IN" sz="1800" dirty="0">
                <a:latin typeface="Times New Roman" panose="02020603050405020304" pitchFamily="18" charset="0"/>
                <a:ea typeface="Times New Roman" panose="02020603050405020304" pitchFamily="18" charset="0"/>
              </a:rPr>
              <a:t> </a:t>
            </a:r>
            <a:r>
              <a:rPr lang="en-US" sz="1800" dirty="0">
                <a:latin typeface="Times New Roman" panose="02020603050405020304" pitchFamily="18" charset="0"/>
                <a:ea typeface="Times New Roman" panose="02020603050405020304" pitchFamily="18" charset="0"/>
              </a:rPr>
              <a:t>Hence, an optimized combination of Starch and Protein with the desired percentage of inert nanoparticles into the film is expected to overcome all the above-mentioned shortcomings. The field of eco-friendly packaging has seen an exponential rise in the recent years with the implementation of various protocols and laws. Use of such films leads to reduced manageable waste and also reduces the pressure on the environment.</a:t>
            </a:r>
            <a:endParaRPr lang="en-IN" sz="1800" dirty="0">
              <a:latin typeface="Times New Roman" panose="02020603050405020304" pitchFamily="18" charset="0"/>
              <a:ea typeface="Times New Roman" panose="02020603050405020304" pitchFamily="18" charset="0"/>
            </a:endParaRPr>
          </a:p>
          <a:p>
            <a:pPr>
              <a:spcAft>
                <a:spcPts val="0"/>
              </a:spcAft>
            </a:pPr>
            <a:r>
              <a:rPr lang="en-US" sz="1800" dirty="0">
                <a:latin typeface="Times New Roman" panose="02020603050405020304" pitchFamily="18" charset="0"/>
                <a:ea typeface="Times New Roman" panose="02020603050405020304" pitchFamily="18" charset="0"/>
              </a:rPr>
              <a:t> </a:t>
            </a:r>
            <a:endParaRPr lang="en-IN" sz="1800" dirty="0">
              <a:latin typeface="Times New Roman" panose="02020603050405020304" pitchFamily="18" charset="0"/>
              <a:ea typeface="Times New Roman" panose="02020603050405020304" pitchFamily="18" charset="0"/>
            </a:endParaRPr>
          </a:p>
          <a:p>
            <a:pPr>
              <a:spcAft>
                <a:spcPts val="0"/>
              </a:spcAft>
            </a:pPr>
            <a:r>
              <a:rPr lang="en-US" sz="1800" b="1" dirty="0">
                <a:latin typeface="Times New Roman" panose="02020603050405020304" pitchFamily="18" charset="0"/>
                <a:ea typeface="Times New Roman" panose="02020603050405020304" pitchFamily="18" charset="0"/>
              </a:rPr>
              <a:t>  Keywords: </a:t>
            </a:r>
            <a:r>
              <a:rPr lang="en-US" sz="1800" dirty="0">
                <a:latin typeface="Times New Roman" panose="02020603050405020304" pitchFamily="18" charset="0"/>
                <a:ea typeface="Times New Roman" panose="02020603050405020304" pitchFamily="18" charset="0"/>
              </a:rPr>
              <a:t>Environmental pollution, Bioplastics, Plasticity, Shelf life, Biodegradability</a:t>
            </a:r>
            <a:endParaRPr lang="en-IN" sz="1800" dirty="0">
              <a:latin typeface="Times New Roman" panose="02020603050405020304" pitchFamily="18" charset="0"/>
              <a:ea typeface="Times New Roman" panose="02020603050405020304" pitchFamily="18" charset="0"/>
            </a:endParaRPr>
          </a:p>
          <a:p>
            <a:pPr>
              <a:spcAft>
                <a:spcPts val="0"/>
              </a:spcAft>
            </a:pPr>
            <a:r>
              <a:rPr lang="en-US" sz="1800" dirty="0">
                <a:latin typeface="Times New Roman" panose="02020603050405020304" pitchFamily="18" charset="0"/>
                <a:ea typeface="Times New Roman" panose="02020603050405020304" pitchFamily="18" charset="0"/>
              </a:rPr>
              <a:t> </a:t>
            </a:r>
            <a:endParaRPr lang="en-IN" sz="1800" dirty="0">
              <a:latin typeface="Times New Roman" panose="02020603050405020304" pitchFamily="18" charset="0"/>
              <a:ea typeface="Times New Roman" panose="02020603050405020304" pitchFamily="18" charset="0"/>
            </a:endParaRPr>
          </a:p>
        </p:txBody>
      </p:sp>
      <p:sp>
        <p:nvSpPr>
          <p:cNvPr id="1048592" name="TextBox 4"/>
          <p:cNvSpPr txBox="1"/>
          <p:nvPr/>
        </p:nvSpPr>
        <p:spPr>
          <a:xfrm>
            <a:off x="173192" y="16092461"/>
            <a:ext cx="10648664" cy="1066801"/>
          </a:xfrm>
          <a:prstGeom prst="rect">
            <a:avLst/>
          </a:prstGeom>
          <a:solidFill>
            <a:schemeClr val="accent2">
              <a:lumMod val="75000"/>
            </a:schemeClr>
          </a:solidFill>
          <a:ln>
            <a:noFill/>
          </a:ln>
        </p:spPr>
        <p:style>
          <a:lnRef idx="1">
            <a:schemeClr val="accent4"/>
          </a:lnRef>
          <a:fillRef idx="3">
            <a:schemeClr val="accent4"/>
          </a:fillRef>
          <a:effectRef idx="2">
            <a:schemeClr val="accent4"/>
          </a:effectRef>
          <a:fontRef idx="minor">
            <a:schemeClr val="lt1"/>
          </a:fontRef>
        </p:style>
        <p:txBody>
          <a:bodyPr wrap="square" lIns="221844" tIns="221844" rIns="221844" bIns="221844" rtlCol="0" anchor="ctr" anchorCtr="0">
            <a:normAutofit fontScale="97778" lnSpcReduction="10000"/>
          </a:bodyPr>
          <a:lstStyle/>
          <a:p>
            <a:pPr algn="ctr"/>
            <a:r>
              <a:rPr lang="en-US" sz="4500" b="1" dirty="0">
                <a:solidFill>
                  <a:schemeClr val="bg1"/>
                </a:solidFill>
                <a:latin typeface="Times New Roman" pitchFamily="18" charset="0"/>
                <a:cs typeface="Times New Roman" pitchFamily="18" charset="0"/>
              </a:rPr>
              <a:t>INTRODUCTION</a:t>
            </a:r>
          </a:p>
        </p:txBody>
      </p:sp>
      <p:sp>
        <p:nvSpPr>
          <p:cNvPr id="1048593" name="TextBox 3"/>
          <p:cNvSpPr txBox="1"/>
          <p:nvPr/>
        </p:nvSpPr>
        <p:spPr>
          <a:xfrm>
            <a:off x="2" y="1"/>
            <a:ext cx="29200475" cy="4183062"/>
          </a:xfrm>
          <a:prstGeom prst="rect">
            <a:avLst/>
          </a:prstGeom>
          <a:noFill/>
        </p:spPr>
        <p:txBody>
          <a:bodyPr wrap="square" lIns="73948" tIns="36974" rIns="73948" bIns="36974" rtlCol="0" anchor="ctr" anchorCtr="0">
            <a:noAutofit/>
          </a:bodyPr>
          <a:lstStyle/>
          <a:p>
            <a:pPr>
              <a:spcAft>
                <a:spcPts val="404"/>
              </a:spcAft>
            </a:pPr>
            <a:endParaRPr lang="en-US" sz="3800" b="1" dirty="0">
              <a:solidFill>
                <a:schemeClr val="bg1"/>
              </a:solidFill>
              <a:latin typeface="Arial"/>
              <a:cs typeface="Arial"/>
            </a:endParaRPr>
          </a:p>
        </p:txBody>
      </p:sp>
      <p:sp>
        <p:nvSpPr>
          <p:cNvPr id="1048594" name="Rectangle 5"/>
          <p:cNvSpPr>
            <a:spLocks noChangeArrowheads="1"/>
          </p:cNvSpPr>
          <p:nvPr/>
        </p:nvSpPr>
        <p:spPr bwMode="auto">
          <a:xfrm>
            <a:off x="0" y="-30776"/>
            <a:ext cx="29200475" cy="3597847"/>
          </a:xfrm>
          <a:prstGeom prst="rect">
            <a:avLst/>
          </a:prstGeom>
          <a:solidFill>
            <a:schemeClr val="accent2">
              <a:lumMod val="75000"/>
            </a:schemeClr>
          </a:solidFill>
          <a:ln w="9525">
            <a:noFill/>
            <a:miter lim="800000"/>
            <a:headEnd/>
            <a:tailEnd/>
          </a:ln>
          <a:effectLst/>
        </p:spPr>
        <p:txBody>
          <a:bodyPr vert="horz" wrap="square" lIns="88331" tIns="44166" rIns="88331" bIns="44166" numCol="1" anchor="ctr" anchorCtr="0" compatLnSpc="1">
            <a:prstTxWarp prst="textNoShape">
              <a:avLst/>
            </a:prstTxWarp>
            <a:spAutoFit/>
          </a:bodyPr>
          <a:lstStyle/>
          <a:p>
            <a:pPr algn="ctr"/>
            <a:r>
              <a:rPr lang="en-IN" sz="6600" b="1" dirty="0">
                <a:solidFill>
                  <a:schemeClr val="bg1"/>
                </a:solidFill>
                <a:latin typeface="Times New Roman" pitchFamily="18" charset="0"/>
                <a:cs typeface="Times New Roman" pitchFamily="18" charset="0"/>
              </a:rPr>
              <a:t>Edible, Biodegradable Composite Films For Food Packaging Applications</a:t>
            </a:r>
          </a:p>
          <a:p>
            <a:pPr algn="ctr"/>
            <a:r>
              <a:rPr lang="en-IN" sz="4000" b="1" dirty="0">
                <a:solidFill>
                  <a:schemeClr val="bg1"/>
                </a:solidFill>
                <a:latin typeface="Times New Roman" pitchFamily="18" charset="0"/>
                <a:cs typeface="Times New Roman" pitchFamily="18" charset="0"/>
              </a:rPr>
              <a:t>A.Rahul, </a:t>
            </a:r>
            <a:r>
              <a:rPr lang="en-IN" sz="4000" b="1" dirty="0" err="1">
                <a:solidFill>
                  <a:schemeClr val="bg1"/>
                </a:solidFill>
                <a:latin typeface="Times New Roman" pitchFamily="18" charset="0"/>
                <a:cs typeface="Times New Roman" pitchFamily="18" charset="0"/>
              </a:rPr>
              <a:t>Rajeshwar</a:t>
            </a:r>
            <a:r>
              <a:rPr lang="en-IN" sz="4000" b="1" dirty="0">
                <a:solidFill>
                  <a:schemeClr val="bg1"/>
                </a:solidFill>
                <a:latin typeface="Times New Roman" pitchFamily="18" charset="0"/>
                <a:cs typeface="Times New Roman" pitchFamily="18" charset="0"/>
              </a:rPr>
              <a:t> S </a:t>
            </a:r>
            <a:r>
              <a:rPr lang="en-IN" sz="4000" b="1" dirty="0" err="1">
                <a:solidFill>
                  <a:schemeClr val="bg1"/>
                </a:solidFill>
                <a:latin typeface="Times New Roman" pitchFamily="18" charset="0"/>
                <a:cs typeface="Times New Roman" pitchFamily="18" charset="0"/>
              </a:rPr>
              <a:t>Matche</a:t>
            </a:r>
            <a:r>
              <a:rPr lang="en-US" sz="4000" b="1" baseline="30000" dirty="0">
                <a:solidFill>
                  <a:schemeClr val="bg1"/>
                </a:solidFill>
                <a:latin typeface="Times New Roman" panose="02020603050405020304" pitchFamily="18" charset="0"/>
                <a:ea typeface="Times New Roman" panose="02020603050405020304" pitchFamily="18" charset="0"/>
              </a:rPr>
              <a:t>1</a:t>
            </a:r>
            <a:r>
              <a:rPr lang="en-IN" sz="4000" b="1" dirty="0">
                <a:solidFill>
                  <a:schemeClr val="bg1"/>
                </a:solidFill>
                <a:latin typeface="Times New Roman" pitchFamily="18" charset="0"/>
                <a:cs typeface="Times New Roman" pitchFamily="18" charset="0"/>
              </a:rPr>
              <a:t>, </a:t>
            </a:r>
            <a:r>
              <a:rPr lang="en-IN" sz="4000" b="1" dirty="0" err="1">
                <a:solidFill>
                  <a:schemeClr val="bg1"/>
                </a:solidFill>
                <a:latin typeface="Times New Roman" pitchFamily="18" charset="0"/>
                <a:cs typeface="Times New Roman" pitchFamily="18" charset="0"/>
              </a:rPr>
              <a:t>Dr.S.Rupachandra</a:t>
            </a:r>
            <a:r>
              <a:rPr lang="en-US" sz="4000" b="1" baseline="30000" dirty="0">
                <a:solidFill>
                  <a:schemeClr val="bg1"/>
                </a:solidFill>
                <a:latin typeface="Times New Roman" panose="02020603050405020304" pitchFamily="18" charset="0"/>
                <a:cs typeface="Times New Roman" pitchFamily="18" charset="0"/>
              </a:rPr>
              <a:t>2</a:t>
            </a:r>
            <a:r>
              <a:rPr lang="en-IN" sz="4000" b="1" dirty="0">
                <a:solidFill>
                  <a:schemeClr val="bg1"/>
                </a:solidFill>
                <a:latin typeface="Times New Roman" pitchFamily="18" charset="0"/>
                <a:cs typeface="Times New Roman" pitchFamily="18" charset="0"/>
              </a:rPr>
              <a:t> </a:t>
            </a:r>
          </a:p>
          <a:p>
            <a:pPr marL="514350" indent="-514350" algn="ctr">
              <a:buAutoNum type="arabicPeriod"/>
            </a:pPr>
            <a:r>
              <a:rPr lang="en-US" sz="3000" dirty="0">
                <a:solidFill>
                  <a:schemeClr val="bg1"/>
                </a:solidFill>
                <a:latin typeface="Times New Roman" pitchFamily="18" charset="0"/>
                <a:cs typeface="Times New Roman" pitchFamily="18" charset="0"/>
              </a:rPr>
              <a:t>Department of Food Packaging Technology, CSIR-CFTRI, Mysore-570020</a:t>
            </a:r>
          </a:p>
          <a:p>
            <a:pPr marL="514350" indent="-514350" algn="ctr">
              <a:buAutoNum type="arabicPeriod"/>
            </a:pPr>
            <a:r>
              <a:rPr lang="en-US" sz="3000" dirty="0">
                <a:solidFill>
                  <a:schemeClr val="bg1"/>
                </a:solidFill>
                <a:latin typeface="Times New Roman" pitchFamily="18" charset="0"/>
                <a:cs typeface="Times New Roman" pitchFamily="18" charset="0"/>
              </a:rPr>
              <a:t>Department of Biotechnology, School of Bioengineering, SRM IST, Chennai-603203</a:t>
            </a:r>
          </a:p>
          <a:p>
            <a:pPr marL="514350" indent="-514350" algn="ctr">
              <a:buAutoNum type="arabicPeriod"/>
            </a:pPr>
            <a:endParaRPr lang="en-IN" sz="3000" dirty="0">
              <a:solidFill>
                <a:schemeClr val="bg1"/>
              </a:solidFill>
              <a:latin typeface="Times New Roman" pitchFamily="18" charset="0"/>
              <a:cs typeface="Times New Roman" pitchFamily="18" charset="0"/>
            </a:endParaRPr>
          </a:p>
          <a:p>
            <a:pPr defTabSz="883311" eaLnBrk="0" fontAlgn="base" hangingPunct="0">
              <a:spcBef>
                <a:spcPct val="0"/>
              </a:spcBef>
              <a:spcAft>
                <a:spcPct val="0"/>
              </a:spcAft>
            </a:pPr>
            <a:r>
              <a:rPr lang="en-US" sz="3200" dirty="0">
                <a:solidFill>
                  <a:schemeClr val="bg1"/>
                </a:solidFill>
                <a:latin typeface="Arial" pitchFamily="34" charset="0"/>
                <a:cs typeface="Arial" pitchFamily="34" charset="0"/>
              </a:rPr>
              <a:t>                                                                                           </a:t>
            </a:r>
            <a:endParaRPr lang="en-US" sz="3000" u="sng" dirty="0">
              <a:solidFill>
                <a:schemeClr val="bg1"/>
              </a:solidFill>
              <a:latin typeface="Times New Roman" panose="02020603050405020304" pitchFamily="18" charset="0"/>
              <a:cs typeface="Times New Roman" panose="02020603050405020304" pitchFamily="18" charset="0"/>
            </a:endParaRPr>
          </a:p>
        </p:txBody>
      </p:sp>
      <p:sp>
        <p:nvSpPr>
          <p:cNvPr id="1048595" name="TextBox 66"/>
          <p:cNvSpPr txBox="1"/>
          <p:nvPr/>
        </p:nvSpPr>
        <p:spPr>
          <a:xfrm>
            <a:off x="564906" y="17963893"/>
            <a:ext cx="6393057" cy="917734"/>
          </a:xfrm>
          <a:prstGeom prst="rect">
            <a:avLst/>
          </a:prstGeom>
          <a:noFill/>
        </p:spPr>
        <p:txBody>
          <a:bodyPr wrap="square" lIns="85725" tIns="42863" rIns="85725" bIns="42863" rtlCol="0">
            <a:spAutoFit/>
          </a:bodyPr>
          <a:lstStyle/>
          <a:p>
            <a:pPr marL="428625" indent="-428625" fontAlgn="base">
              <a:spcBef>
                <a:spcPct val="0"/>
              </a:spcBef>
              <a:spcAft>
                <a:spcPct val="0"/>
              </a:spcAft>
            </a:pPr>
            <a:endParaRPr lang="en-US" sz="2300" dirty="0">
              <a:latin typeface="Times New Roman" pitchFamily="18" charset="0"/>
              <a:cs typeface="Times New Roman" pitchFamily="18" charset="0"/>
            </a:endParaRPr>
          </a:p>
          <a:p>
            <a:pPr>
              <a:buFont typeface="Wingdings" pitchFamily="2" charset="2"/>
              <a:buChar char="v"/>
            </a:pPr>
            <a:endParaRPr lang="en-IN" sz="2300" dirty="0"/>
          </a:p>
        </p:txBody>
      </p:sp>
      <p:sp>
        <p:nvSpPr>
          <p:cNvPr id="1048596" name="Text Box 9"/>
          <p:cNvSpPr txBox="1">
            <a:spLocks noChangeArrowheads="1"/>
          </p:cNvSpPr>
          <p:nvPr/>
        </p:nvSpPr>
        <p:spPr bwMode="auto">
          <a:xfrm>
            <a:off x="12249" y="20638"/>
            <a:ext cx="223512" cy="247650"/>
          </a:xfrm>
          <a:prstGeom prst="rect">
            <a:avLst/>
          </a:prstGeom>
          <a:noFill/>
          <a:ln w="9525">
            <a:noFill/>
            <a:miter lim="800000"/>
            <a:headEnd/>
            <a:tailEnd/>
          </a:ln>
        </p:spPr>
        <p:txBody>
          <a:bodyPr vert="horz" wrap="square" lIns="85725" tIns="42863" rIns="85725" bIns="42863" numCol="1" anchor="t" anchorCtr="0" compatLnSpc="1">
            <a:prstTxWarp prst="textNoShape">
              <a:avLst/>
            </a:prstTxWarp>
          </a:bodyPr>
          <a:lstStyle/>
          <a:p>
            <a:pPr defTabSz="857250" fontAlgn="base">
              <a:spcBef>
                <a:spcPct val="0"/>
              </a:spcBef>
              <a:spcAft>
                <a:spcPct val="0"/>
              </a:spcAft>
            </a:pPr>
            <a:endParaRPr lang="en-US" sz="1700" dirty="0">
              <a:latin typeface="Arial" pitchFamily="34" charset="0"/>
              <a:cs typeface="Arial" pitchFamily="34" charset="0"/>
            </a:endParaRPr>
          </a:p>
        </p:txBody>
      </p:sp>
      <p:sp>
        <p:nvSpPr>
          <p:cNvPr id="1048597" name="Text Box 21"/>
          <p:cNvSpPr txBox="1">
            <a:spLocks noChangeArrowheads="1"/>
          </p:cNvSpPr>
          <p:nvPr/>
        </p:nvSpPr>
        <p:spPr bwMode="auto">
          <a:xfrm>
            <a:off x="-13778" y="-12700"/>
            <a:ext cx="292403" cy="276225"/>
          </a:xfrm>
          <a:prstGeom prst="rect">
            <a:avLst/>
          </a:prstGeom>
          <a:noFill/>
          <a:ln w="9525">
            <a:noFill/>
            <a:miter lim="800000"/>
            <a:headEnd/>
            <a:tailEnd/>
          </a:ln>
        </p:spPr>
        <p:txBody>
          <a:bodyPr vert="horz" wrap="square" lIns="85725" tIns="42863" rIns="85725" bIns="42863" numCol="1" anchor="t" anchorCtr="0" compatLnSpc="1">
            <a:prstTxWarp prst="textNoShape">
              <a:avLst/>
            </a:prstTxWarp>
          </a:bodyPr>
          <a:lstStyle/>
          <a:p>
            <a:pPr defTabSz="857250" fontAlgn="base">
              <a:spcBef>
                <a:spcPct val="0"/>
              </a:spcBef>
              <a:spcAft>
                <a:spcPct val="0"/>
              </a:spcAft>
            </a:pPr>
            <a:endParaRPr lang="en-US" sz="1700" dirty="0">
              <a:latin typeface="Arial" pitchFamily="34" charset="0"/>
              <a:cs typeface="Arial" pitchFamily="34" charset="0"/>
            </a:endParaRPr>
          </a:p>
        </p:txBody>
      </p:sp>
      <p:sp>
        <p:nvSpPr>
          <p:cNvPr id="1048598" name="Text Box 19"/>
          <p:cNvSpPr txBox="1">
            <a:spLocks noChangeArrowheads="1"/>
          </p:cNvSpPr>
          <p:nvPr/>
        </p:nvSpPr>
        <p:spPr bwMode="auto">
          <a:xfrm>
            <a:off x="7656" y="6352"/>
            <a:ext cx="306181" cy="257175"/>
          </a:xfrm>
          <a:prstGeom prst="rect">
            <a:avLst/>
          </a:prstGeom>
          <a:noFill/>
          <a:ln w="9525">
            <a:noFill/>
            <a:miter lim="800000"/>
            <a:headEnd/>
            <a:tailEnd/>
          </a:ln>
        </p:spPr>
        <p:txBody>
          <a:bodyPr vert="horz" wrap="square" lIns="85725" tIns="42863" rIns="85725" bIns="42863" numCol="1" anchor="t" anchorCtr="0" compatLnSpc="1">
            <a:prstTxWarp prst="textNoShape">
              <a:avLst/>
            </a:prstTxWarp>
          </a:bodyPr>
          <a:lstStyle/>
          <a:p>
            <a:pPr defTabSz="857250" fontAlgn="base">
              <a:spcBef>
                <a:spcPct val="0"/>
              </a:spcBef>
              <a:spcAft>
                <a:spcPct val="0"/>
              </a:spcAft>
            </a:pPr>
            <a:endParaRPr lang="en-US" sz="1700" dirty="0">
              <a:latin typeface="Arial" pitchFamily="34" charset="0"/>
              <a:cs typeface="Arial" pitchFamily="34" charset="0"/>
            </a:endParaRPr>
          </a:p>
        </p:txBody>
      </p:sp>
      <p:sp>
        <p:nvSpPr>
          <p:cNvPr id="1048599" name="Text Box 17"/>
          <p:cNvSpPr txBox="1">
            <a:spLocks noChangeArrowheads="1"/>
          </p:cNvSpPr>
          <p:nvPr/>
        </p:nvSpPr>
        <p:spPr bwMode="auto">
          <a:xfrm>
            <a:off x="1533" y="6352"/>
            <a:ext cx="306181" cy="257175"/>
          </a:xfrm>
          <a:prstGeom prst="rect">
            <a:avLst/>
          </a:prstGeom>
          <a:noFill/>
          <a:ln w="9525">
            <a:noFill/>
            <a:miter lim="800000"/>
            <a:headEnd/>
            <a:tailEnd/>
          </a:ln>
        </p:spPr>
        <p:txBody>
          <a:bodyPr vert="horz" wrap="square" lIns="85725" tIns="42863" rIns="85725" bIns="42863" numCol="1" anchor="t" anchorCtr="0" compatLnSpc="1">
            <a:prstTxWarp prst="textNoShape">
              <a:avLst/>
            </a:prstTxWarp>
          </a:bodyPr>
          <a:lstStyle/>
          <a:p>
            <a:pPr defTabSz="857250" fontAlgn="base">
              <a:spcBef>
                <a:spcPct val="0"/>
              </a:spcBef>
              <a:spcAft>
                <a:spcPct val="0"/>
              </a:spcAft>
            </a:pPr>
            <a:endParaRPr lang="en-US" sz="1700" dirty="0">
              <a:latin typeface="Arial" pitchFamily="34" charset="0"/>
              <a:cs typeface="Arial" pitchFamily="34" charset="0"/>
            </a:endParaRPr>
          </a:p>
        </p:txBody>
      </p:sp>
      <p:sp>
        <p:nvSpPr>
          <p:cNvPr id="1048600" name="Text Box 15"/>
          <p:cNvSpPr txBox="1">
            <a:spLocks noChangeArrowheads="1"/>
          </p:cNvSpPr>
          <p:nvPr/>
        </p:nvSpPr>
        <p:spPr bwMode="auto">
          <a:xfrm>
            <a:off x="15310" y="6352"/>
            <a:ext cx="306181" cy="257175"/>
          </a:xfrm>
          <a:prstGeom prst="rect">
            <a:avLst/>
          </a:prstGeom>
          <a:noFill/>
          <a:ln w="9525">
            <a:noFill/>
            <a:miter lim="800000"/>
            <a:headEnd/>
            <a:tailEnd/>
          </a:ln>
        </p:spPr>
        <p:txBody>
          <a:bodyPr vert="horz" wrap="square" lIns="85725" tIns="42863" rIns="85725" bIns="42863" numCol="1" anchor="t" anchorCtr="0" compatLnSpc="1">
            <a:prstTxWarp prst="textNoShape">
              <a:avLst/>
            </a:prstTxWarp>
          </a:bodyPr>
          <a:lstStyle/>
          <a:p>
            <a:pPr defTabSz="857250" fontAlgn="base">
              <a:spcBef>
                <a:spcPct val="0"/>
              </a:spcBef>
              <a:spcAft>
                <a:spcPct val="0"/>
              </a:spcAft>
            </a:pPr>
            <a:endParaRPr lang="en-US" sz="1700" dirty="0">
              <a:latin typeface="Arial" pitchFamily="34" charset="0"/>
              <a:cs typeface="Arial" pitchFamily="34" charset="0"/>
            </a:endParaRPr>
          </a:p>
        </p:txBody>
      </p:sp>
      <p:sp>
        <p:nvSpPr>
          <p:cNvPr id="1048601" name="Text Box 13"/>
          <p:cNvSpPr txBox="1">
            <a:spLocks noChangeArrowheads="1"/>
          </p:cNvSpPr>
          <p:nvPr/>
        </p:nvSpPr>
        <p:spPr bwMode="auto">
          <a:xfrm>
            <a:off x="-13778" y="7940"/>
            <a:ext cx="306182" cy="257175"/>
          </a:xfrm>
          <a:prstGeom prst="rect">
            <a:avLst/>
          </a:prstGeom>
          <a:noFill/>
          <a:ln w="9525">
            <a:noFill/>
            <a:miter lim="800000"/>
            <a:headEnd/>
            <a:tailEnd/>
          </a:ln>
        </p:spPr>
        <p:txBody>
          <a:bodyPr vert="horz" wrap="square" lIns="85725" tIns="42863" rIns="85725" bIns="42863" numCol="1" anchor="t" anchorCtr="0" compatLnSpc="1">
            <a:prstTxWarp prst="textNoShape">
              <a:avLst/>
            </a:prstTxWarp>
          </a:bodyPr>
          <a:lstStyle/>
          <a:p>
            <a:pPr defTabSz="857250" fontAlgn="base">
              <a:spcBef>
                <a:spcPct val="0"/>
              </a:spcBef>
              <a:spcAft>
                <a:spcPct val="0"/>
              </a:spcAft>
            </a:pPr>
            <a:endParaRPr lang="en-US" sz="1700" dirty="0">
              <a:latin typeface="Arial" pitchFamily="34" charset="0"/>
              <a:cs typeface="Arial" pitchFamily="34" charset="0"/>
            </a:endParaRPr>
          </a:p>
        </p:txBody>
      </p:sp>
      <p:sp>
        <p:nvSpPr>
          <p:cNvPr id="1048602" name="Text Box 11"/>
          <p:cNvSpPr txBox="1">
            <a:spLocks noChangeArrowheads="1"/>
          </p:cNvSpPr>
          <p:nvPr/>
        </p:nvSpPr>
        <p:spPr bwMode="auto">
          <a:xfrm>
            <a:off x="7656" y="7940"/>
            <a:ext cx="306181" cy="257175"/>
          </a:xfrm>
          <a:prstGeom prst="rect">
            <a:avLst/>
          </a:prstGeom>
          <a:noFill/>
          <a:ln w="9525">
            <a:noFill/>
            <a:miter lim="800000"/>
            <a:headEnd/>
            <a:tailEnd/>
          </a:ln>
        </p:spPr>
        <p:txBody>
          <a:bodyPr vert="horz" wrap="square" lIns="85725" tIns="42863" rIns="85725" bIns="42863" numCol="1" anchor="t" anchorCtr="0" compatLnSpc="1">
            <a:prstTxWarp prst="textNoShape">
              <a:avLst/>
            </a:prstTxWarp>
          </a:bodyPr>
          <a:lstStyle/>
          <a:p>
            <a:pPr defTabSz="857250" fontAlgn="base">
              <a:spcBef>
                <a:spcPct val="0"/>
              </a:spcBef>
              <a:spcAft>
                <a:spcPct val="0"/>
              </a:spcAft>
            </a:pPr>
            <a:endParaRPr lang="en-US" sz="1700" dirty="0">
              <a:latin typeface="Arial" pitchFamily="34" charset="0"/>
              <a:cs typeface="Arial" pitchFamily="34" charset="0"/>
            </a:endParaRPr>
          </a:p>
        </p:txBody>
      </p:sp>
      <p:sp>
        <p:nvSpPr>
          <p:cNvPr id="1048603" name="Text Box 9"/>
          <p:cNvSpPr txBox="1">
            <a:spLocks noChangeArrowheads="1"/>
          </p:cNvSpPr>
          <p:nvPr/>
        </p:nvSpPr>
        <p:spPr bwMode="auto">
          <a:xfrm>
            <a:off x="1533" y="7940"/>
            <a:ext cx="306181" cy="257175"/>
          </a:xfrm>
          <a:prstGeom prst="rect">
            <a:avLst/>
          </a:prstGeom>
          <a:noFill/>
          <a:ln w="9525">
            <a:noFill/>
            <a:miter lim="800000"/>
            <a:headEnd/>
            <a:tailEnd/>
          </a:ln>
        </p:spPr>
        <p:txBody>
          <a:bodyPr vert="horz" wrap="square" lIns="85725" tIns="42863" rIns="85725" bIns="42863" numCol="1" anchor="t" anchorCtr="0" compatLnSpc="1">
            <a:prstTxWarp prst="textNoShape">
              <a:avLst/>
            </a:prstTxWarp>
          </a:bodyPr>
          <a:lstStyle/>
          <a:p>
            <a:pPr defTabSz="857250" fontAlgn="base">
              <a:spcBef>
                <a:spcPct val="0"/>
              </a:spcBef>
              <a:spcAft>
                <a:spcPct val="0"/>
              </a:spcAft>
            </a:pPr>
            <a:endParaRPr lang="en-US" sz="1700" dirty="0">
              <a:latin typeface="Arial" pitchFamily="34" charset="0"/>
              <a:cs typeface="Arial" pitchFamily="34" charset="0"/>
            </a:endParaRPr>
          </a:p>
        </p:txBody>
      </p:sp>
      <p:sp>
        <p:nvSpPr>
          <p:cNvPr id="1048604" name="Text Box 25"/>
          <p:cNvSpPr txBox="1">
            <a:spLocks noChangeArrowheads="1"/>
          </p:cNvSpPr>
          <p:nvPr/>
        </p:nvSpPr>
        <p:spPr bwMode="auto">
          <a:xfrm>
            <a:off x="1399248" y="7677150"/>
            <a:ext cx="373541" cy="276225"/>
          </a:xfrm>
          <a:prstGeom prst="rect">
            <a:avLst/>
          </a:prstGeom>
          <a:noFill/>
          <a:ln w="9525">
            <a:noFill/>
            <a:miter lim="800000"/>
            <a:headEnd/>
            <a:tailEnd/>
          </a:ln>
        </p:spPr>
        <p:txBody>
          <a:bodyPr vert="horz" wrap="square" lIns="85725" tIns="42863" rIns="85725" bIns="42863" numCol="1" anchor="t" anchorCtr="0" compatLnSpc="1">
            <a:prstTxWarp prst="textNoShape">
              <a:avLst/>
            </a:prstTxWarp>
          </a:bodyPr>
          <a:lstStyle/>
          <a:p>
            <a:pPr defTabSz="857250" fontAlgn="base">
              <a:spcBef>
                <a:spcPct val="0"/>
              </a:spcBef>
              <a:spcAft>
                <a:spcPct val="0"/>
              </a:spcAft>
            </a:pPr>
            <a:endParaRPr lang="en-US" sz="1100" dirty="0">
              <a:solidFill>
                <a:srgbClr val="FFFFFF"/>
              </a:solidFill>
              <a:latin typeface="Times New Roman" pitchFamily="18" charset="0"/>
              <a:ea typeface="Calibri" pitchFamily="34" charset="0"/>
              <a:cs typeface="Times New Roman" pitchFamily="18" charset="0"/>
            </a:endParaRPr>
          </a:p>
          <a:p>
            <a:pPr defTabSz="857250" eaLnBrk="0" fontAlgn="base" hangingPunct="0">
              <a:spcBef>
                <a:spcPct val="0"/>
              </a:spcBef>
              <a:spcAft>
                <a:spcPct val="0"/>
              </a:spcAft>
            </a:pPr>
            <a:r>
              <a:rPr lang="en-US" sz="1100" dirty="0">
                <a:solidFill>
                  <a:srgbClr val="FFFFFF"/>
                </a:solidFill>
                <a:latin typeface="Times New Roman" pitchFamily="18" charset="0"/>
                <a:ea typeface="Calibri" pitchFamily="34" charset="0"/>
                <a:cs typeface="Times New Roman" pitchFamily="18" charset="0"/>
              </a:rPr>
              <a:t>(e)</a:t>
            </a:r>
            <a:endParaRPr lang="en-US" sz="1700" dirty="0">
              <a:latin typeface="Arial" pitchFamily="34" charset="0"/>
              <a:cs typeface="Arial" pitchFamily="34" charset="0"/>
            </a:endParaRPr>
          </a:p>
        </p:txBody>
      </p:sp>
      <p:sp>
        <p:nvSpPr>
          <p:cNvPr id="1048605" name="Rectangle 41"/>
          <p:cNvSpPr>
            <a:spLocks noChangeArrowheads="1"/>
          </p:cNvSpPr>
          <p:nvPr/>
        </p:nvSpPr>
        <p:spPr bwMode="auto">
          <a:xfrm>
            <a:off x="3" y="457202"/>
            <a:ext cx="173189" cy="1271267"/>
          </a:xfrm>
          <a:prstGeom prst="rect">
            <a:avLst/>
          </a:prstGeom>
          <a:noFill/>
          <a:ln w="9525">
            <a:noFill/>
            <a:miter lim="800000"/>
            <a:headEnd/>
            <a:tailEnd/>
          </a:ln>
          <a:effectLst/>
        </p:spPr>
        <p:txBody>
          <a:bodyPr vert="horz" wrap="none" lIns="85725" tIns="42863" rIns="85725" bIns="42863" numCol="1" anchor="ctr" anchorCtr="0" compatLnSpc="1">
            <a:prstTxWarp prst="textNoShape">
              <a:avLst/>
            </a:prstTxWarp>
            <a:spAutoFit/>
          </a:bodyPr>
          <a:lstStyle/>
          <a:p>
            <a:endParaRPr lang="en-IN"/>
          </a:p>
        </p:txBody>
      </p:sp>
      <p:sp>
        <p:nvSpPr>
          <p:cNvPr id="1048606" name="Rectangle 42"/>
          <p:cNvSpPr>
            <a:spLocks noChangeArrowheads="1"/>
          </p:cNvSpPr>
          <p:nvPr/>
        </p:nvSpPr>
        <p:spPr bwMode="auto">
          <a:xfrm>
            <a:off x="3" y="2257425"/>
            <a:ext cx="173189" cy="348108"/>
          </a:xfrm>
          <a:prstGeom prst="rect">
            <a:avLst/>
          </a:prstGeom>
          <a:noFill/>
          <a:ln w="9525">
            <a:noFill/>
            <a:miter lim="800000"/>
            <a:headEnd/>
            <a:tailEnd/>
          </a:ln>
          <a:effectLst/>
        </p:spPr>
        <p:txBody>
          <a:bodyPr vert="horz" wrap="none" lIns="85725" tIns="42863" rIns="85725" bIns="42863" numCol="1" anchor="ctr" anchorCtr="0" compatLnSpc="1">
            <a:prstTxWarp prst="textNoShape">
              <a:avLst/>
            </a:prstTxWarp>
            <a:spAutoFit/>
          </a:bodyPr>
          <a:lstStyle/>
          <a:p>
            <a:pPr defTabSz="857250" fontAlgn="base">
              <a:spcBef>
                <a:spcPct val="0"/>
              </a:spcBef>
              <a:spcAft>
                <a:spcPct val="0"/>
              </a:spcAft>
            </a:pPr>
            <a:endParaRPr lang="en-US" sz="1700" dirty="0">
              <a:latin typeface="Arial" pitchFamily="34" charset="0"/>
              <a:cs typeface="Arial" pitchFamily="34" charset="0"/>
            </a:endParaRPr>
          </a:p>
        </p:txBody>
      </p:sp>
      <p:sp>
        <p:nvSpPr>
          <p:cNvPr id="1048607" name="Rectangle 43"/>
          <p:cNvSpPr>
            <a:spLocks noChangeArrowheads="1"/>
          </p:cNvSpPr>
          <p:nvPr/>
        </p:nvSpPr>
        <p:spPr bwMode="auto">
          <a:xfrm>
            <a:off x="3" y="2257427"/>
            <a:ext cx="173189" cy="1271267"/>
          </a:xfrm>
          <a:prstGeom prst="rect">
            <a:avLst/>
          </a:prstGeom>
          <a:noFill/>
          <a:ln w="9525">
            <a:noFill/>
            <a:miter lim="800000"/>
            <a:headEnd/>
            <a:tailEnd/>
          </a:ln>
          <a:effectLst/>
        </p:spPr>
        <p:txBody>
          <a:bodyPr vert="horz" wrap="none" lIns="85725" tIns="42863" rIns="85725" bIns="42863" numCol="1" anchor="ctr" anchorCtr="0" compatLnSpc="1">
            <a:prstTxWarp prst="textNoShape">
              <a:avLst/>
            </a:prstTxWarp>
            <a:spAutoFit/>
          </a:bodyPr>
          <a:lstStyle/>
          <a:p>
            <a:endParaRPr lang="en-IN"/>
          </a:p>
        </p:txBody>
      </p:sp>
      <p:sp>
        <p:nvSpPr>
          <p:cNvPr id="1048608" name="Rectangle 44"/>
          <p:cNvSpPr>
            <a:spLocks noChangeArrowheads="1"/>
          </p:cNvSpPr>
          <p:nvPr/>
        </p:nvSpPr>
        <p:spPr bwMode="auto">
          <a:xfrm>
            <a:off x="3" y="4057650"/>
            <a:ext cx="173189" cy="348108"/>
          </a:xfrm>
          <a:prstGeom prst="rect">
            <a:avLst/>
          </a:prstGeom>
          <a:noFill/>
          <a:ln w="9525">
            <a:noFill/>
            <a:miter lim="800000"/>
            <a:headEnd/>
            <a:tailEnd/>
          </a:ln>
          <a:effectLst/>
        </p:spPr>
        <p:txBody>
          <a:bodyPr vert="horz" wrap="none" lIns="85725" tIns="42863" rIns="85725" bIns="42863" numCol="1" anchor="ctr" anchorCtr="0" compatLnSpc="1">
            <a:prstTxWarp prst="textNoShape">
              <a:avLst/>
            </a:prstTxWarp>
            <a:spAutoFit/>
          </a:bodyPr>
          <a:lstStyle/>
          <a:p>
            <a:pPr defTabSz="857250" fontAlgn="base">
              <a:spcBef>
                <a:spcPct val="0"/>
              </a:spcBef>
              <a:spcAft>
                <a:spcPct val="0"/>
              </a:spcAft>
            </a:pPr>
            <a:endParaRPr lang="en-US" sz="1700" dirty="0">
              <a:latin typeface="Arial" pitchFamily="34" charset="0"/>
              <a:cs typeface="Arial" pitchFamily="34" charset="0"/>
            </a:endParaRPr>
          </a:p>
        </p:txBody>
      </p:sp>
      <p:sp>
        <p:nvSpPr>
          <p:cNvPr id="1048609" name="Rectangle 45"/>
          <p:cNvSpPr>
            <a:spLocks noChangeArrowheads="1"/>
          </p:cNvSpPr>
          <p:nvPr/>
        </p:nvSpPr>
        <p:spPr bwMode="auto">
          <a:xfrm>
            <a:off x="3" y="4057652"/>
            <a:ext cx="173189" cy="1271267"/>
          </a:xfrm>
          <a:prstGeom prst="rect">
            <a:avLst/>
          </a:prstGeom>
          <a:noFill/>
          <a:ln w="9525">
            <a:noFill/>
            <a:miter lim="800000"/>
            <a:headEnd/>
            <a:tailEnd/>
          </a:ln>
          <a:effectLst/>
        </p:spPr>
        <p:txBody>
          <a:bodyPr vert="horz" wrap="none" lIns="85725" tIns="42863" rIns="85725" bIns="42863" numCol="1" anchor="ctr" anchorCtr="0" compatLnSpc="1">
            <a:prstTxWarp prst="textNoShape">
              <a:avLst/>
            </a:prstTxWarp>
            <a:spAutoFit/>
          </a:bodyPr>
          <a:lstStyle/>
          <a:p>
            <a:endParaRPr lang="en-IN"/>
          </a:p>
        </p:txBody>
      </p:sp>
      <p:sp>
        <p:nvSpPr>
          <p:cNvPr id="1048610" name="Rectangle 46"/>
          <p:cNvSpPr>
            <a:spLocks noChangeArrowheads="1"/>
          </p:cNvSpPr>
          <p:nvPr/>
        </p:nvSpPr>
        <p:spPr bwMode="auto">
          <a:xfrm>
            <a:off x="3" y="5857875"/>
            <a:ext cx="173189" cy="348108"/>
          </a:xfrm>
          <a:prstGeom prst="rect">
            <a:avLst/>
          </a:prstGeom>
          <a:noFill/>
          <a:ln w="9525">
            <a:noFill/>
            <a:miter lim="800000"/>
            <a:headEnd/>
            <a:tailEnd/>
          </a:ln>
          <a:effectLst/>
        </p:spPr>
        <p:txBody>
          <a:bodyPr vert="horz" wrap="none" lIns="85725" tIns="42863" rIns="85725" bIns="42863" numCol="1" anchor="ctr" anchorCtr="0" compatLnSpc="1">
            <a:prstTxWarp prst="textNoShape">
              <a:avLst/>
            </a:prstTxWarp>
            <a:spAutoFit/>
          </a:bodyPr>
          <a:lstStyle/>
          <a:p>
            <a:pPr defTabSz="857250" fontAlgn="base">
              <a:spcBef>
                <a:spcPct val="0"/>
              </a:spcBef>
              <a:spcAft>
                <a:spcPct val="0"/>
              </a:spcAft>
            </a:pPr>
            <a:endParaRPr lang="en-US" sz="1700" dirty="0">
              <a:latin typeface="Arial" pitchFamily="34" charset="0"/>
              <a:cs typeface="Arial" pitchFamily="34" charset="0"/>
            </a:endParaRPr>
          </a:p>
        </p:txBody>
      </p:sp>
      <p:sp>
        <p:nvSpPr>
          <p:cNvPr id="1048611" name="Rectangle 47"/>
          <p:cNvSpPr>
            <a:spLocks noChangeArrowheads="1"/>
          </p:cNvSpPr>
          <p:nvPr/>
        </p:nvSpPr>
        <p:spPr bwMode="auto">
          <a:xfrm>
            <a:off x="3" y="5857877"/>
            <a:ext cx="173189" cy="1271267"/>
          </a:xfrm>
          <a:prstGeom prst="rect">
            <a:avLst/>
          </a:prstGeom>
          <a:noFill/>
          <a:ln w="9525">
            <a:noFill/>
            <a:miter lim="800000"/>
            <a:headEnd/>
            <a:tailEnd/>
          </a:ln>
          <a:effectLst/>
        </p:spPr>
        <p:txBody>
          <a:bodyPr vert="horz" wrap="none" lIns="85725" tIns="42863" rIns="85725" bIns="42863" numCol="1" anchor="ctr" anchorCtr="0" compatLnSpc="1">
            <a:prstTxWarp prst="textNoShape">
              <a:avLst/>
            </a:prstTxWarp>
            <a:spAutoFit/>
          </a:bodyPr>
          <a:lstStyle/>
          <a:p>
            <a:endParaRPr lang="en-IN"/>
          </a:p>
        </p:txBody>
      </p:sp>
      <p:sp>
        <p:nvSpPr>
          <p:cNvPr id="1048612" name="Rectangle 48"/>
          <p:cNvSpPr>
            <a:spLocks noChangeArrowheads="1"/>
          </p:cNvSpPr>
          <p:nvPr/>
        </p:nvSpPr>
        <p:spPr bwMode="auto">
          <a:xfrm>
            <a:off x="3" y="7667626"/>
            <a:ext cx="173189" cy="348108"/>
          </a:xfrm>
          <a:prstGeom prst="rect">
            <a:avLst/>
          </a:prstGeom>
          <a:noFill/>
          <a:ln w="9525">
            <a:noFill/>
            <a:miter lim="800000"/>
            <a:headEnd/>
            <a:tailEnd/>
          </a:ln>
          <a:effectLst/>
        </p:spPr>
        <p:txBody>
          <a:bodyPr vert="horz" wrap="none" lIns="85725" tIns="42863" rIns="85725" bIns="42863" numCol="1" anchor="ctr" anchorCtr="0" compatLnSpc="1">
            <a:prstTxWarp prst="textNoShape">
              <a:avLst/>
            </a:prstTxWarp>
            <a:spAutoFit/>
          </a:bodyPr>
          <a:lstStyle/>
          <a:p>
            <a:pPr defTabSz="857250" fontAlgn="base">
              <a:spcBef>
                <a:spcPct val="0"/>
              </a:spcBef>
              <a:spcAft>
                <a:spcPct val="0"/>
              </a:spcAft>
            </a:pPr>
            <a:endParaRPr lang="en-US" sz="1700" dirty="0">
              <a:latin typeface="Arial" pitchFamily="34" charset="0"/>
              <a:cs typeface="Arial" pitchFamily="34" charset="0"/>
            </a:endParaRPr>
          </a:p>
        </p:txBody>
      </p:sp>
      <p:sp>
        <p:nvSpPr>
          <p:cNvPr id="1048613" name="Rectangle 49"/>
          <p:cNvSpPr>
            <a:spLocks noChangeArrowheads="1"/>
          </p:cNvSpPr>
          <p:nvPr/>
        </p:nvSpPr>
        <p:spPr bwMode="auto">
          <a:xfrm>
            <a:off x="3" y="7667627"/>
            <a:ext cx="173189" cy="1271267"/>
          </a:xfrm>
          <a:prstGeom prst="rect">
            <a:avLst/>
          </a:prstGeom>
          <a:noFill/>
          <a:ln w="9525">
            <a:noFill/>
            <a:miter lim="800000"/>
            <a:headEnd/>
            <a:tailEnd/>
          </a:ln>
          <a:effectLst/>
        </p:spPr>
        <p:txBody>
          <a:bodyPr vert="horz" wrap="none" lIns="85725" tIns="42863" rIns="85725" bIns="42863" numCol="1" anchor="ctr" anchorCtr="0" compatLnSpc="1">
            <a:prstTxWarp prst="textNoShape">
              <a:avLst/>
            </a:prstTxWarp>
            <a:spAutoFit/>
          </a:bodyPr>
          <a:lstStyle/>
          <a:p>
            <a:endParaRPr lang="en-IN"/>
          </a:p>
        </p:txBody>
      </p:sp>
      <p:sp>
        <p:nvSpPr>
          <p:cNvPr id="1048614" name="Rectangle 50"/>
          <p:cNvSpPr>
            <a:spLocks noChangeArrowheads="1"/>
          </p:cNvSpPr>
          <p:nvPr/>
        </p:nvSpPr>
        <p:spPr bwMode="auto">
          <a:xfrm>
            <a:off x="3" y="9486901"/>
            <a:ext cx="173189" cy="348108"/>
          </a:xfrm>
          <a:prstGeom prst="rect">
            <a:avLst/>
          </a:prstGeom>
          <a:noFill/>
          <a:ln w="9525">
            <a:noFill/>
            <a:miter lim="800000"/>
            <a:headEnd/>
            <a:tailEnd/>
          </a:ln>
          <a:effectLst/>
        </p:spPr>
        <p:txBody>
          <a:bodyPr vert="horz" wrap="none" lIns="85725" tIns="42863" rIns="85725" bIns="42863" numCol="1" anchor="ctr" anchorCtr="0" compatLnSpc="1">
            <a:prstTxWarp prst="textNoShape">
              <a:avLst/>
            </a:prstTxWarp>
            <a:spAutoFit/>
          </a:bodyPr>
          <a:lstStyle/>
          <a:p>
            <a:pPr defTabSz="857250" fontAlgn="base">
              <a:spcBef>
                <a:spcPct val="0"/>
              </a:spcBef>
              <a:spcAft>
                <a:spcPct val="0"/>
              </a:spcAft>
            </a:pPr>
            <a:endParaRPr lang="en-US" sz="1700" dirty="0">
              <a:latin typeface="Arial" pitchFamily="34" charset="0"/>
              <a:cs typeface="Arial" pitchFamily="34" charset="0"/>
            </a:endParaRPr>
          </a:p>
        </p:txBody>
      </p:sp>
      <p:sp>
        <p:nvSpPr>
          <p:cNvPr id="1048615" name="Rectangle 51"/>
          <p:cNvSpPr>
            <a:spLocks noChangeArrowheads="1"/>
          </p:cNvSpPr>
          <p:nvPr/>
        </p:nvSpPr>
        <p:spPr bwMode="auto">
          <a:xfrm>
            <a:off x="3" y="9486901"/>
            <a:ext cx="173189" cy="1271267"/>
          </a:xfrm>
          <a:prstGeom prst="rect">
            <a:avLst/>
          </a:prstGeom>
          <a:noFill/>
          <a:ln w="9525">
            <a:noFill/>
            <a:miter lim="800000"/>
            <a:headEnd/>
            <a:tailEnd/>
          </a:ln>
          <a:effectLst/>
        </p:spPr>
        <p:txBody>
          <a:bodyPr vert="horz" wrap="none" lIns="85725" tIns="42863" rIns="85725" bIns="42863" numCol="1" anchor="ctr" anchorCtr="0" compatLnSpc="1">
            <a:prstTxWarp prst="textNoShape">
              <a:avLst/>
            </a:prstTxWarp>
            <a:spAutoFit/>
          </a:bodyPr>
          <a:lstStyle/>
          <a:p>
            <a:endParaRPr lang="en-IN"/>
          </a:p>
        </p:txBody>
      </p:sp>
      <p:sp>
        <p:nvSpPr>
          <p:cNvPr id="1048616" name="Rectangle 52"/>
          <p:cNvSpPr>
            <a:spLocks noChangeArrowheads="1"/>
          </p:cNvSpPr>
          <p:nvPr/>
        </p:nvSpPr>
        <p:spPr bwMode="auto">
          <a:xfrm>
            <a:off x="3" y="11296651"/>
            <a:ext cx="173189" cy="348108"/>
          </a:xfrm>
          <a:prstGeom prst="rect">
            <a:avLst/>
          </a:prstGeom>
          <a:noFill/>
          <a:ln w="9525">
            <a:noFill/>
            <a:miter lim="800000"/>
            <a:headEnd/>
            <a:tailEnd/>
          </a:ln>
          <a:effectLst/>
        </p:spPr>
        <p:txBody>
          <a:bodyPr vert="horz" wrap="none" lIns="85725" tIns="42863" rIns="85725" bIns="42863" numCol="1" anchor="ctr" anchorCtr="0" compatLnSpc="1">
            <a:prstTxWarp prst="textNoShape">
              <a:avLst/>
            </a:prstTxWarp>
            <a:spAutoFit/>
          </a:bodyPr>
          <a:lstStyle/>
          <a:p>
            <a:pPr defTabSz="857250" fontAlgn="base">
              <a:spcBef>
                <a:spcPct val="0"/>
              </a:spcBef>
              <a:spcAft>
                <a:spcPct val="0"/>
              </a:spcAft>
            </a:pPr>
            <a:endParaRPr lang="en-US" sz="1700" dirty="0">
              <a:latin typeface="Arial" pitchFamily="34" charset="0"/>
              <a:cs typeface="Arial" pitchFamily="34" charset="0"/>
            </a:endParaRPr>
          </a:p>
        </p:txBody>
      </p:sp>
      <p:sp>
        <p:nvSpPr>
          <p:cNvPr id="1048617" name="Text Box 61"/>
          <p:cNvSpPr txBox="1">
            <a:spLocks noChangeArrowheads="1"/>
          </p:cNvSpPr>
          <p:nvPr/>
        </p:nvSpPr>
        <p:spPr bwMode="auto">
          <a:xfrm>
            <a:off x="1486510" y="152402"/>
            <a:ext cx="378133" cy="276225"/>
          </a:xfrm>
          <a:prstGeom prst="rect">
            <a:avLst/>
          </a:prstGeom>
          <a:noFill/>
          <a:ln w="9525">
            <a:noFill/>
            <a:miter lim="800000"/>
            <a:headEnd/>
            <a:tailEnd/>
          </a:ln>
        </p:spPr>
        <p:txBody>
          <a:bodyPr vert="horz" wrap="square" lIns="85725" tIns="42863" rIns="85725" bIns="42863" numCol="1" anchor="t" anchorCtr="0" compatLnSpc="1">
            <a:prstTxWarp prst="textNoShape">
              <a:avLst/>
            </a:prstTxWarp>
          </a:bodyPr>
          <a:lstStyle/>
          <a:p>
            <a:pPr defTabSz="857250" fontAlgn="base">
              <a:spcBef>
                <a:spcPct val="0"/>
              </a:spcBef>
              <a:spcAft>
                <a:spcPct val="0"/>
              </a:spcAft>
            </a:pPr>
            <a:endParaRPr lang="en-US" sz="1700" dirty="0">
              <a:latin typeface="Arial" pitchFamily="34" charset="0"/>
              <a:cs typeface="Arial" pitchFamily="34" charset="0"/>
            </a:endParaRPr>
          </a:p>
        </p:txBody>
      </p:sp>
      <p:sp>
        <p:nvSpPr>
          <p:cNvPr id="1048618" name="Text Box 58"/>
          <p:cNvSpPr txBox="1">
            <a:spLocks noChangeArrowheads="1"/>
          </p:cNvSpPr>
          <p:nvPr/>
        </p:nvSpPr>
        <p:spPr bwMode="auto">
          <a:xfrm>
            <a:off x="1466607" y="161927"/>
            <a:ext cx="419468" cy="276225"/>
          </a:xfrm>
          <a:prstGeom prst="rect">
            <a:avLst/>
          </a:prstGeom>
          <a:noFill/>
          <a:ln w="9525">
            <a:noFill/>
            <a:miter lim="800000"/>
            <a:headEnd/>
            <a:tailEnd/>
          </a:ln>
        </p:spPr>
        <p:txBody>
          <a:bodyPr vert="horz" wrap="square" lIns="85725" tIns="42863" rIns="85725" bIns="42863" numCol="1" anchor="t" anchorCtr="0" compatLnSpc="1">
            <a:prstTxWarp prst="textNoShape">
              <a:avLst/>
            </a:prstTxWarp>
          </a:bodyPr>
          <a:lstStyle/>
          <a:p>
            <a:pPr defTabSz="857250" fontAlgn="base">
              <a:spcBef>
                <a:spcPct val="0"/>
              </a:spcBef>
              <a:spcAft>
                <a:spcPct val="0"/>
              </a:spcAft>
            </a:pPr>
            <a:endParaRPr lang="en-US" sz="1700" dirty="0">
              <a:latin typeface="Arial" pitchFamily="34" charset="0"/>
              <a:cs typeface="Arial" pitchFamily="34" charset="0"/>
            </a:endParaRPr>
          </a:p>
        </p:txBody>
      </p:sp>
      <p:sp>
        <p:nvSpPr>
          <p:cNvPr id="1048619" name="Text Box 55"/>
          <p:cNvSpPr txBox="1">
            <a:spLocks noChangeArrowheads="1"/>
          </p:cNvSpPr>
          <p:nvPr/>
        </p:nvSpPr>
        <p:spPr bwMode="auto">
          <a:xfrm>
            <a:off x="1533967" y="144463"/>
            <a:ext cx="373541" cy="266701"/>
          </a:xfrm>
          <a:prstGeom prst="rect">
            <a:avLst/>
          </a:prstGeom>
          <a:noFill/>
          <a:ln w="9525">
            <a:noFill/>
            <a:miter lim="800000"/>
            <a:headEnd/>
            <a:tailEnd/>
          </a:ln>
        </p:spPr>
        <p:txBody>
          <a:bodyPr vert="horz" wrap="square" lIns="85725" tIns="42863" rIns="85725" bIns="42863" numCol="1" anchor="t" anchorCtr="0" compatLnSpc="1">
            <a:prstTxWarp prst="textNoShape">
              <a:avLst/>
            </a:prstTxWarp>
          </a:bodyPr>
          <a:lstStyle/>
          <a:p>
            <a:pPr defTabSz="857250" fontAlgn="base">
              <a:spcBef>
                <a:spcPct val="0"/>
              </a:spcBef>
              <a:spcAft>
                <a:spcPct val="0"/>
              </a:spcAft>
            </a:pPr>
            <a:endParaRPr lang="en-US" sz="1700" dirty="0">
              <a:latin typeface="Arial" pitchFamily="34" charset="0"/>
              <a:cs typeface="Arial" pitchFamily="34" charset="0"/>
            </a:endParaRPr>
          </a:p>
        </p:txBody>
      </p:sp>
      <p:sp>
        <p:nvSpPr>
          <p:cNvPr id="1048620" name="Rectangle 95"/>
          <p:cNvSpPr>
            <a:spLocks noChangeArrowheads="1"/>
          </p:cNvSpPr>
          <p:nvPr/>
        </p:nvSpPr>
        <p:spPr bwMode="auto">
          <a:xfrm>
            <a:off x="3" y="457202"/>
            <a:ext cx="173189" cy="1271267"/>
          </a:xfrm>
          <a:prstGeom prst="rect">
            <a:avLst/>
          </a:prstGeom>
          <a:noFill/>
          <a:ln w="9525">
            <a:noFill/>
            <a:miter lim="800000"/>
            <a:headEnd/>
            <a:tailEnd/>
          </a:ln>
          <a:effectLst/>
        </p:spPr>
        <p:txBody>
          <a:bodyPr vert="horz" wrap="none" lIns="85725" tIns="42863" rIns="85725" bIns="42863" numCol="1" anchor="ctr" anchorCtr="0" compatLnSpc="1">
            <a:prstTxWarp prst="textNoShape">
              <a:avLst/>
            </a:prstTxWarp>
            <a:spAutoFit/>
          </a:bodyPr>
          <a:lstStyle/>
          <a:p>
            <a:endParaRPr lang="en-IN"/>
          </a:p>
        </p:txBody>
      </p:sp>
      <p:sp>
        <p:nvSpPr>
          <p:cNvPr id="1048621" name="Rectangle 97"/>
          <p:cNvSpPr>
            <a:spLocks noChangeArrowheads="1"/>
          </p:cNvSpPr>
          <p:nvPr/>
        </p:nvSpPr>
        <p:spPr bwMode="auto">
          <a:xfrm>
            <a:off x="3" y="2000252"/>
            <a:ext cx="173189" cy="1271267"/>
          </a:xfrm>
          <a:prstGeom prst="rect">
            <a:avLst/>
          </a:prstGeom>
          <a:noFill/>
          <a:ln w="9525">
            <a:noFill/>
            <a:miter lim="800000"/>
            <a:headEnd/>
            <a:tailEnd/>
          </a:ln>
          <a:effectLst/>
        </p:spPr>
        <p:txBody>
          <a:bodyPr vert="horz" wrap="none" lIns="85725" tIns="42863" rIns="85725" bIns="42863" numCol="1" anchor="ctr" anchorCtr="0" compatLnSpc="1">
            <a:prstTxWarp prst="textNoShape">
              <a:avLst/>
            </a:prstTxWarp>
            <a:spAutoFit/>
          </a:bodyPr>
          <a:lstStyle/>
          <a:p>
            <a:endParaRPr lang="en-IN"/>
          </a:p>
        </p:txBody>
      </p:sp>
      <p:sp>
        <p:nvSpPr>
          <p:cNvPr id="1048622" name="Rectangle 99"/>
          <p:cNvSpPr>
            <a:spLocks noChangeArrowheads="1"/>
          </p:cNvSpPr>
          <p:nvPr/>
        </p:nvSpPr>
        <p:spPr bwMode="auto">
          <a:xfrm>
            <a:off x="3" y="3562352"/>
            <a:ext cx="173189" cy="1271267"/>
          </a:xfrm>
          <a:prstGeom prst="rect">
            <a:avLst/>
          </a:prstGeom>
          <a:noFill/>
          <a:ln w="9525">
            <a:noFill/>
            <a:miter lim="800000"/>
            <a:headEnd/>
            <a:tailEnd/>
          </a:ln>
          <a:effectLst/>
        </p:spPr>
        <p:txBody>
          <a:bodyPr vert="horz" wrap="none" lIns="85725" tIns="42863" rIns="85725" bIns="42863" numCol="1" anchor="ctr" anchorCtr="0" compatLnSpc="1">
            <a:prstTxWarp prst="textNoShape">
              <a:avLst/>
            </a:prstTxWarp>
            <a:spAutoFit/>
          </a:bodyPr>
          <a:lstStyle/>
          <a:p>
            <a:endParaRPr lang="en-IN"/>
          </a:p>
        </p:txBody>
      </p:sp>
      <p:sp>
        <p:nvSpPr>
          <p:cNvPr id="1048623" name="Rectangle 101"/>
          <p:cNvSpPr>
            <a:spLocks noChangeArrowheads="1"/>
          </p:cNvSpPr>
          <p:nvPr/>
        </p:nvSpPr>
        <p:spPr bwMode="auto">
          <a:xfrm>
            <a:off x="3" y="5105402"/>
            <a:ext cx="173189" cy="1271267"/>
          </a:xfrm>
          <a:prstGeom prst="rect">
            <a:avLst/>
          </a:prstGeom>
          <a:noFill/>
          <a:ln w="9525">
            <a:noFill/>
            <a:miter lim="800000"/>
            <a:headEnd/>
            <a:tailEnd/>
          </a:ln>
          <a:effectLst/>
        </p:spPr>
        <p:txBody>
          <a:bodyPr vert="horz" wrap="none" lIns="85725" tIns="42863" rIns="85725" bIns="42863" numCol="1" anchor="ctr" anchorCtr="0" compatLnSpc="1">
            <a:prstTxWarp prst="textNoShape">
              <a:avLst/>
            </a:prstTxWarp>
            <a:spAutoFit/>
          </a:bodyPr>
          <a:lstStyle/>
          <a:p>
            <a:endParaRPr lang="en-IN"/>
          </a:p>
        </p:txBody>
      </p:sp>
      <p:sp>
        <p:nvSpPr>
          <p:cNvPr id="1048624" name="Rectangle 105"/>
          <p:cNvSpPr>
            <a:spLocks noChangeArrowheads="1"/>
          </p:cNvSpPr>
          <p:nvPr/>
        </p:nvSpPr>
        <p:spPr bwMode="auto">
          <a:xfrm>
            <a:off x="3" y="10772775"/>
            <a:ext cx="173189" cy="348108"/>
          </a:xfrm>
          <a:prstGeom prst="rect">
            <a:avLst/>
          </a:prstGeom>
          <a:noFill/>
          <a:ln w="9525">
            <a:noFill/>
            <a:miter lim="800000"/>
            <a:headEnd/>
            <a:tailEnd/>
          </a:ln>
          <a:effectLst/>
        </p:spPr>
        <p:txBody>
          <a:bodyPr vert="horz" wrap="none" lIns="85725" tIns="42863" rIns="85725" bIns="42863" numCol="1" anchor="ctr" anchorCtr="0" compatLnSpc="1">
            <a:prstTxWarp prst="textNoShape">
              <a:avLst/>
            </a:prstTxWarp>
            <a:spAutoFit/>
          </a:bodyPr>
          <a:lstStyle/>
          <a:p>
            <a:pPr defTabSz="857250" fontAlgn="base">
              <a:spcBef>
                <a:spcPct val="0"/>
              </a:spcBef>
              <a:spcAft>
                <a:spcPct val="0"/>
              </a:spcAft>
            </a:pPr>
            <a:endParaRPr lang="en-US" sz="1700" dirty="0">
              <a:latin typeface="Arial" pitchFamily="34" charset="0"/>
              <a:cs typeface="Arial" pitchFamily="34" charset="0"/>
            </a:endParaRPr>
          </a:p>
        </p:txBody>
      </p:sp>
      <p:sp>
        <p:nvSpPr>
          <p:cNvPr id="1048625" name="Rectangle 106"/>
          <p:cNvSpPr>
            <a:spLocks noChangeArrowheads="1"/>
          </p:cNvSpPr>
          <p:nvPr/>
        </p:nvSpPr>
        <p:spPr bwMode="auto">
          <a:xfrm>
            <a:off x="3" y="11877675"/>
            <a:ext cx="173189" cy="348108"/>
          </a:xfrm>
          <a:prstGeom prst="rect">
            <a:avLst/>
          </a:prstGeom>
          <a:noFill/>
          <a:ln w="9525">
            <a:noFill/>
            <a:miter lim="800000"/>
            <a:headEnd/>
            <a:tailEnd/>
          </a:ln>
          <a:effectLst/>
        </p:spPr>
        <p:txBody>
          <a:bodyPr vert="horz" wrap="none" lIns="85725" tIns="42863" rIns="85725" bIns="42863" numCol="1" anchor="ctr" anchorCtr="0" compatLnSpc="1">
            <a:prstTxWarp prst="textNoShape">
              <a:avLst/>
            </a:prstTxWarp>
            <a:spAutoFit/>
          </a:bodyPr>
          <a:lstStyle/>
          <a:p>
            <a:pPr defTabSz="857250" fontAlgn="base">
              <a:spcBef>
                <a:spcPct val="0"/>
              </a:spcBef>
              <a:spcAft>
                <a:spcPct val="0"/>
              </a:spcAft>
            </a:pPr>
            <a:endParaRPr lang="en-US" sz="1700" dirty="0">
              <a:latin typeface="Arial" pitchFamily="34" charset="0"/>
              <a:cs typeface="Arial" pitchFamily="34" charset="0"/>
            </a:endParaRPr>
          </a:p>
        </p:txBody>
      </p:sp>
      <p:sp>
        <p:nvSpPr>
          <p:cNvPr id="1048626" name="Rectangle 111"/>
          <p:cNvSpPr>
            <a:spLocks noChangeArrowheads="1"/>
          </p:cNvSpPr>
          <p:nvPr/>
        </p:nvSpPr>
        <p:spPr bwMode="auto">
          <a:xfrm>
            <a:off x="3" y="15925802"/>
            <a:ext cx="173189" cy="1271267"/>
          </a:xfrm>
          <a:prstGeom prst="rect">
            <a:avLst/>
          </a:prstGeom>
          <a:noFill/>
          <a:ln w="9525">
            <a:noFill/>
            <a:miter lim="800000"/>
            <a:headEnd/>
            <a:tailEnd/>
          </a:ln>
          <a:effectLst/>
        </p:spPr>
        <p:txBody>
          <a:bodyPr vert="horz" wrap="none" lIns="85725" tIns="42863" rIns="85725" bIns="42863" numCol="1" anchor="ctr" anchorCtr="0" compatLnSpc="1">
            <a:prstTxWarp prst="textNoShape">
              <a:avLst/>
            </a:prstTxWarp>
            <a:spAutoFit/>
          </a:bodyPr>
          <a:lstStyle/>
          <a:p>
            <a:endParaRPr lang="en-IN"/>
          </a:p>
        </p:txBody>
      </p:sp>
      <p:sp>
        <p:nvSpPr>
          <p:cNvPr id="1048627" name="Rectangle 112"/>
          <p:cNvSpPr>
            <a:spLocks noChangeArrowheads="1"/>
          </p:cNvSpPr>
          <p:nvPr/>
        </p:nvSpPr>
        <p:spPr bwMode="auto">
          <a:xfrm>
            <a:off x="3" y="17040225"/>
            <a:ext cx="173189" cy="348108"/>
          </a:xfrm>
          <a:prstGeom prst="rect">
            <a:avLst/>
          </a:prstGeom>
          <a:noFill/>
          <a:ln w="9525">
            <a:noFill/>
            <a:miter lim="800000"/>
            <a:headEnd/>
            <a:tailEnd/>
          </a:ln>
          <a:effectLst/>
        </p:spPr>
        <p:txBody>
          <a:bodyPr vert="horz" wrap="none" lIns="85725" tIns="42863" rIns="85725" bIns="42863" numCol="1" anchor="ctr" anchorCtr="0" compatLnSpc="1">
            <a:prstTxWarp prst="textNoShape">
              <a:avLst/>
            </a:prstTxWarp>
            <a:spAutoFit/>
          </a:bodyPr>
          <a:lstStyle/>
          <a:p>
            <a:pPr defTabSz="857250" fontAlgn="base">
              <a:spcBef>
                <a:spcPct val="0"/>
              </a:spcBef>
              <a:spcAft>
                <a:spcPct val="0"/>
              </a:spcAft>
            </a:pPr>
            <a:endParaRPr lang="en-US" sz="1700" dirty="0">
              <a:latin typeface="Arial" pitchFamily="34" charset="0"/>
              <a:cs typeface="Arial" pitchFamily="34" charset="0"/>
            </a:endParaRPr>
          </a:p>
        </p:txBody>
      </p:sp>
      <p:sp>
        <p:nvSpPr>
          <p:cNvPr id="1048628" name="Rectangle 113"/>
          <p:cNvSpPr>
            <a:spLocks noChangeArrowheads="1"/>
          </p:cNvSpPr>
          <p:nvPr/>
        </p:nvSpPr>
        <p:spPr bwMode="auto">
          <a:xfrm>
            <a:off x="3" y="17040227"/>
            <a:ext cx="173189" cy="1271267"/>
          </a:xfrm>
          <a:prstGeom prst="rect">
            <a:avLst/>
          </a:prstGeom>
          <a:noFill/>
          <a:ln w="9525">
            <a:noFill/>
            <a:miter lim="800000"/>
            <a:headEnd/>
            <a:tailEnd/>
          </a:ln>
          <a:effectLst/>
        </p:spPr>
        <p:txBody>
          <a:bodyPr vert="horz" wrap="none" lIns="85725" tIns="42863" rIns="85725" bIns="42863" numCol="1" anchor="ctr" anchorCtr="0" compatLnSpc="1">
            <a:prstTxWarp prst="textNoShape">
              <a:avLst/>
            </a:prstTxWarp>
            <a:spAutoFit/>
          </a:bodyPr>
          <a:lstStyle/>
          <a:p>
            <a:endParaRPr lang="en-IN"/>
          </a:p>
        </p:txBody>
      </p:sp>
      <p:sp>
        <p:nvSpPr>
          <p:cNvPr id="1048629" name="Rectangle 114"/>
          <p:cNvSpPr>
            <a:spLocks noChangeArrowheads="1"/>
          </p:cNvSpPr>
          <p:nvPr/>
        </p:nvSpPr>
        <p:spPr bwMode="auto">
          <a:xfrm>
            <a:off x="3" y="18154650"/>
            <a:ext cx="173189" cy="348108"/>
          </a:xfrm>
          <a:prstGeom prst="rect">
            <a:avLst/>
          </a:prstGeom>
          <a:noFill/>
          <a:ln w="9525">
            <a:noFill/>
            <a:miter lim="800000"/>
            <a:headEnd/>
            <a:tailEnd/>
          </a:ln>
          <a:effectLst/>
        </p:spPr>
        <p:txBody>
          <a:bodyPr vert="horz" wrap="none" lIns="85725" tIns="42863" rIns="85725" bIns="42863" numCol="1" anchor="ctr" anchorCtr="0" compatLnSpc="1">
            <a:prstTxWarp prst="textNoShape">
              <a:avLst/>
            </a:prstTxWarp>
            <a:spAutoFit/>
          </a:bodyPr>
          <a:lstStyle/>
          <a:p>
            <a:pPr defTabSz="857250" fontAlgn="base">
              <a:spcBef>
                <a:spcPct val="0"/>
              </a:spcBef>
              <a:spcAft>
                <a:spcPct val="0"/>
              </a:spcAft>
            </a:pPr>
            <a:endParaRPr lang="en-US" sz="1700" dirty="0">
              <a:latin typeface="Arial" pitchFamily="34" charset="0"/>
              <a:cs typeface="Arial" pitchFamily="34" charset="0"/>
            </a:endParaRPr>
          </a:p>
        </p:txBody>
      </p:sp>
      <p:sp>
        <p:nvSpPr>
          <p:cNvPr id="1048630" name="Rectangle 115"/>
          <p:cNvSpPr>
            <a:spLocks noChangeArrowheads="1"/>
          </p:cNvSpPr>
          <p:nvPr/>
        </p:nvSpPr>
        <p:spPr bwMode="auto">
          <a:xfrm>
            <a:off x="3" y="18154652"/>
            <a:ext cx="173189" cy="1271267"/>
          </a:xfrm>
          <a:prstGeom prst="rect">
            <a:avLst/>
          </a:prstGeom>
          <a:noFill/>
          <a:ln w="9525">
            <a:noFill/>
            <a:miter lim="800000"/>
            <a:headEnd/>
            <a:tailEnd/>
          </a:ln>
          <a:effectLst/>
        </p:spPr>
        <p:txBody>
          <a:bodyPr vert="horz" wrap="none" lIns="85725" tIns="42863" rIns="85725" bIns="42863" numCol="1" anchor="ctr" anchorCtr="0" compatLnSpc="1">
            <a:prstTxWarp prst="textNoShape">
              <a:avLst/>
            </a:prstTxWarp>
            <a:spAutoFit/>
          </a:bodyPr>
          <a:lstStyle/>
          <a:p>
            <a:endParaRPr lang="en-IN"/>
          </a:p>
        </p:txBody>
      </p:sp>
      <p:sp>
        <p:nvSpPr>
          <p:cNvPr id="1048631" name="Rectangle 117"/>
          <p:cNvSpPr>
            <a:spLocks noChangeArrowheads="1"/>
          </p:cNvSpPr>
          <p:nvPr/>
        </p:nvSpPr>
        <p:spPr bwMode="auto">
          <a:xfrm>
            <a:off x="3" y="19821526"/>
            <a:ext cx="173189" cy="1271267"/>
          </a:xfrm>
          <a:prstGeom prst="rect">
            <a:avLst/>
          </a:prstGeom>
          <a:noFill/>
          <a:ln w="9525">
            <a:noFill/>
            <a:miter lim="800000"/>
            <a:headEnd/>
            <a:tailEnd/>
          </a:ln>
          <a:effectLst/>
        </p:spPr>
        <p:txBody>
          <a:bodyPr vert="horz" wrap="none" lIns="85725" tIns="42863" rIns="85725" bIns="42863" numCol="1" anchor="ctr" anchorCtr="0" compatLnSpc="1">
            <a:prstTxWarp prst="textNoShape">
              <a:avLst/>
            </a:prstTxWarp>
            <a:spAutoFit/>
          </a:bodyPr>
          <a:lstStyle/>
          <a:p>
            <a:endParaRPr lang="en-IN"/>
          </a:p>
        </p:txBody>
      </p:sp>
      <p:sp>
        <p:nvSpPr>
          <p:cNvPr id="1048632" name="Rectangle 119"/>
          <p:cNvSpPr>
            <a:spLocks noChangeArrowheads="1"/>
          </p:cNvSpPr>
          <p:nvPr/>
        </p:nvSpPr>
        <p:spPr bwMode="auto">
          <a:xfrm>
            <a:off x="3" y="21497926"/>
            <a:ext cx="173189" cy="1271267"/>
          </a:xfrm>
          <a:prstGeom prst="rect">
            <a:avLst/>
          </a:prstGeom>
          <a:noFill/>
          <a:ln w="9525">
            <a:noFill/>
            <a:miter lim="800000"/>
            <a:headEnd/>
            <a:tailEnd/>
          </a:ln>
          <a:effectLst/>
        </p:spPr>
        <p:txBody>
          <a:bodyPr vert="horz" wrap="none" lIns="85725" tIns="42863" rIns="85725" bIns="42863" numCol="1" anchor="ctr" anchorCtr="0" compatLnSpc="1">
            <a:prstTxWarp prst="textNoShape">
              <a:avLst/>
            </a:prstTxWarp>
            <a:spAutoFit/>
          </a:bodyPr>
          <a:lstStyle/>
          <a:p>
            <a:endParaRPr lang="en-IN"/>
          </a:p>
        </p:txBody>
      </p:sp>
      <p:sp>
        <p:nvSpPr>
          <p:cNvPr id="1048633" name="Rectangle 120"/>
          <p:cNvSpPr>
            <a:spLocks noChangeArrowheads="1"/>
          </p:cNvSpPr>
          <p:nvPr/>
        </p:nvSpPr>
        <p:spPr bwMode="auto">
          <a:xfrm>
            <a:off x="3" y="22726651"/>
            <a:ext cx="173189" cy="348108"/>
          </a:xfrm>
          <a:prstGeom prst="rect">
            <a:avLst/>
          </a:prstGeom>
          <a:noFill/>
          <a:ln w="9525">
            <a:noFill/>
            <a:miter lim="800000"/>
            <a:headEnd/>
            <a:tailEnd/>
          </a:ln>
          <a:effectLst/>
        </p:spPr>
        <p:txBody>
          <a:bodyPr vert="horz" wrap="none" lIns="85725" tIns="42863" rIns="85725" bIns="42863" numCol="1" anchor="ctr" anchorCtr="0" compatLnSpc="1">
            <a:prstTxWarp prst="textNoShape">
              <a:avLst/>
            </a:prstTxWarp>
            <a:spAutoFit/>
          </a:bodyPr>
          <a:lstStyle/>
          <a:p>
            <a:pPr defTabSz="857250" fontAlgn="base">
              <a:spcBef>
                <a:spcPct val="0"/>
              </a:spcBef>
              <a:spcAft>
                <a:spcPct val="0"/>
              </a:spcAft>
            </a:pPr>
            <a:endParaRPr lang="en-US" sz="1700" dirty="0">
              <a:latin typeface="Arial" pitchFamily="34" charset="0"/>
              <a:cs typeface="Arial" pitchFamily="34" charset="0"/>
            </a:endParaRPr>
          </a:p>
        </p:txBody>
      </p:sp>
      <p:sp>
        <p:nvSpPr>
          <p:cNvPr id="1048634" name="Rectangle 121"/>
          <p:cNvSpPr>
            <a:spLocks noChangeArrowheads="1"/>
          </p:cNvSpPr>
          <p:nvPr/>
        </p:nvSpPr>
        <p:spPr bwMode="auto">
          <a:xfrm>
            <a:off x="3" y="22726651"/>
            <a:ext cx="173189" cy="1271267"/>
          </a:xfrm>
          <a:prstGeom prst="rect">
            <a:avLst/>
          </a:prstGeom>
          <a:noFill/>
          <a:ln w="9525">
            <a:noFill/>
            <a:miter lim="800000"/>
            <a:headEnd/>
            <a:tailEnd/>
          </a:ln>
          <a:effectLst/>
        </p:spPr>
        <p:txBody>
          <a:bodyPr vert="horz" wrap="none" lIns="85725" tIns="42863" rIns="85725" bIns="42863" numCol="1" anchor="ctr" anchorCtr="0" compatLnSpc="1">
            <a:prstTxWarp prst="textNoShape">
              <a:avLst/>
            </a:prstTxWarp>
            <a:spAutoFit/>
          </a:bodyPr>
          <a:lstStyle/>
          <a:p>
            <a:endParaRPr lang="en-IN"/>
          </a:p>
        </p:txBody>
      </p:sp>
      <p:sp>
        <p:nvSpPr>
          <p:cNvPr id="1048635" name="Rectangle 122"/>
          <p:cNvSpPr>
            <a:spLocks noChangeArrowheads="1"/>
          </p:cNvSpPr>
          <p:nvPr/>
        </p:nvSpPr>
        <p:spPr bwMode="auto">
          <a:xfrm>
            <a:off x="3" y="23945850"/>
            <a:ext cx="173189" cy="348108"/>
          </a:xfrm>
          <a:prstGeom prst="rect">
            <a:avLst/>
          </a:prstGeom>
          <a:noFill/>
          <a:ln w="9525">
            <a:noFill/>
            <a:miter lim="800000"/>
            <a:headEnd/>
            <a:tailEnd/>
          </a:ln>
          <a:effectLst/>
        </p:spPr>
        <p:txBody>
          <a:bodyPr vert="horz" wrap="none" lIns="85725" tIns="42863" rIns="85725" bIns="42863" numCol="1" anchor="ctr" anchorCtr="0" compatLnSpc="1">
            <a:prstTxWarp prst="textNoShape">
              <a:avLst/>
            </a:prstTxWarp>
            <a:spAutoFit/>
          </a:bodyPr>
          <a:lstStyle/>
          <a:p>
            <a:pPr defTabSz="857250" fontAlgn="base">
              <a:spcBef>
                <a:spcPct val="0"/>
              </a:spcBef>
              <a:spcAft>
                <a:spcPct val="0"/>
              </a:spcAft>
            </a:pPr>
            <a:endParaRPr lang="en-US" sz="1700" dirty="0">
              <a:latin typeface="Arial" pitchFamily="34" charset="0"/>
              <a:cs typeface="Arial" pitchFamily="34" charset="0"/>
            </a:endParaRPr>
          </a:p>
        </p:txBody>
      </p:sp>
      <p:sp>
        <p:nvSpPr>
          <p:cNvPr id="1048636" name="Text Box 139"/>
          <p:cNvSpPr txBox="1">
            <a:spLocks noChangeArrowheads="1"/>
          </p:cNvSpPr>
          <p:nvPr/>
        </p:nvSpPr>
        <p:spPr bwMode="auto">
          <a:xfrm>
            <a:off x="15311" y="4763"/>
            <a:ext cx="249538" cy="239712"/>
          </a:xfrm>
          <a:prstGeom prst="rect">
            <a:avLst/>
          </a:prstGeom>
          <a:noFill/>
          <a:ln w="9525">
            <a:noFill/>
            <a:miter lim="800000"/>
            <a:headEnd/>
            <a:tailEnd/>
          </a:ln>
        </p:spPr>
        <p:txBody>
          <a:bodyPr vert="horz" wrap="square" lIns="85725" tIns="42863" rIns="85725" bIns="42863" numCol="1" anchor="t" anchorCtr="0" compatLnSpc="1">
            <a:prstTxWarp prst="textNoShape">
              <a:avLst/>
            </a:prstTxWarp>
          </a:bodyPr>
          <a:lstStyle/>
          <a:p>
            <a:pPr defTabSz="857250" fontAlgn="base">
              <a:spcBef>
                <a:spcPct val="0"/>
              </a:spcBef>
              <a:spcAft>
                <a:spcPct val="0"/>
              </a:spcAft>
            </a:pPr>
            <a:endParaRPr lang="en-US" sz="1700" dirty="0">
              <a:latin typeface="Arial" pitchFamily="34" charset="0"/>
              <a:cs typeface="Arial" pitchFamily="34" charset="0"/>
            </a:endParaRPr>
          </a:p>
        </p:txBody>
      </p:sp>
      <p:sp>
        <p:nvSpPr>
          <p:cNvPr id="1048637" name="Text Box 137"/>
          <p:cNvSpPr txBox="1">
            <a:spLocks noChangeArrowheads="1"/>
          </p:cNvSpPr>
          <p:nvPr/>
        </p:nvSpPr>
        <p:spPr bwMode="auto">
          <a:xfrm>
            <a:off x="-15308" y="15875"/>
            <a:ext cx="249538" cy="293688"/>
          </a:xfrm>
          <a:prstGeom prst="rect">
            <a:avLst/>
          </a:prstGeom>
          <a:noFill/>
          <a:ln w="9525">
            <a:noFill/>
            <a:miter lim="800000"/>
            <a:headEnd/>
            <a:tailEnd/>
          </a:ln>
        </p:spPr>
        <p:txBody>
          <a:bodyPr vert="horz" wrap="square" lIns="85725" tIns="42863" rIns="85725" bIns="42863" numCol="1" anchor="t" anchorCtr="0" compatLnSpc="1">
            <a:prstTxWarp prst="textNoShape">
              <a:avLst/>
            </a:prstTxWarp>
          </a:bodyPr>
          <a:lstStyle/>
          <a:p>
            <a:pPr defTabSz="857250" fontAlgn="base">
              <a:spcBef>
                <a:spcPct val="0"/>
              </a:spcBef>
              <a:spcAft>
                <a:spcPct val="0"/>
              </a:spcAft>
            </a:pPr>
            <a:endParaRPr lang="en-US" sz="1700" dirty="0">
              <a:latin typeface="Arial" pitchFamily="34" charset="0"/>
              <a:cs typeface="Arial" pitchFamily="34" charset="0"/>
            </a:endParaRPr>
          </a:p>
        </p:txBody>
      </p:sp>
      <p:sp>
        <p:nvSpPr>
          <p:cNvPr id="1048638" name="Text Box 135"/>
          <p:cNvSpPr txBox="1">
            <a:spLocks noChangeArrowheads="1"/>
          </p:cNvSpPr>
          <p:nvPr/>
        </p:nvSpPr>
        <p:spPr bwMode="auto">
          <a:xfrm>
            <a:off x="-3061" y="15875"/>
            <a:ext cx="263316" cy="273050"/>
          </a:xfrm>
          <a:prstGeom prst="rect">
            <a:avLst/>
          </a:prstGeom>
          <a:noFill/>
          <a:ln w="9525">
            <a:noFill/>
            <a:miter lim="800000"/>
            <a:headEnd/>
            <a:tailEnd/>
          </a:ln>
        </p:spPr>
        <p:txBody>
          <a:bodyPr vert="horz" wrap="square" lIns="85725" tIns="42863" rIns="85725" bIns="42863" numCol="1" anchor="t" anchorCtr="0" compatLnSpc="1">
            <a:prstTxWarp prst="textNoShape">
              <a:avLst/>
            </a:prstTxWarp>
          </a:bodyPr>
          <a:lstStyle/>
          <a:p>
            <a:pPr defTabSz="857250" fontAlgn="base">
              <a:spcBef>
                <a:spcPct val="0"/>
              </a:spcBef>
              <a:spcAft>
                <a:spcPct val="0"/>
              </a:spcAft>
            </a:pPr>
            <a:endParaRPr lang="en-US" sz="1700" dirty="0">
              <a:latin typeface="Arial" pitchFamily="34" charset="0"/>
              <a:cs typeface="Arial" pitchFamily="34" charset="0"/>
            </a:endParaRPr>
          </a:p>
        </p:txBody>
      </p:sp>
      <p:sp>
        <p:nvSpPr>
          <p:cNvPr id="1048639" name="Text Box 133"/>
          <p:cNvSpPr txBox="1">
            <a:spLocks noChangeArrowheads="1"/>
          </p:cNvSpPr>
          <p:nvPr/>
        </p:nvSpPr>
        <p:spPr bwMode="auto">
          <a:xfrm>
            <a:off x="39805" y="15877"/>
            <a:ext cx="293934" cy="250825"/>
          </a:xfrm>
          <a:prstGeom prst="rect">
            <a:avLst/>
          </a:prstGeom>
          <a:noFill/>
          <a:ln w="9525">
            <a:noFill/>
            <a:miter lim="800000"/>
            <a:headEnd/>
            <a:tailEnd/>
          </a:ln>
        </p:spPr>
        <p:txBody>
          <a:bodyPr vert="horz" wrap="square" lIns="85725" tIns="42863" rIns="85725" bIns="42863" numCol="1" anchor="t" anchorCtr="0" compatLnSpc="1">
            <a:prstTxWarp prst="textNoShape">
              <a:avLst/>
            </a:prstTxWarp>
          </a:bodyPr>
          <a:lstStyle/>
          <a:p>
            <a:pPr defTabSz="857250" fontAlgn="base">
              <a:spcBef>
                <a:spcPct val="0"/>
              </a:spcBef>
              <a:spcAft>
                <a:spcPct val="0"/>
              </a:spcAft>
            </a:pPr>
            <a:endParaRPr lang="en-US" sz="1700" dirty="0">
              <a:latin typeface="Arial" pitchFamily="34" charset="0"/>
              <a:cs typeface="Arial" pitchFamily="34" charset="0"/>
            </a:endParaRPr>
          </a:p>
        </p:txBody>
      </p:sp>
      <p:sp>
        <p:nvSpPr>
          <p:cNvPr id="1048640" name="TextBox 141"/>
          <p:cNvSpPr txBox="1"/>
          <p:nvPr/>
        </p:nvSpPr>
        <p:spPr>
          <a:xfrm>
            <a:off x="153857" y="23132521"/>
            <a:ext cx="10709530" cy="1066800"/>
          </a:xfrm>
          <a:prstGeom prst="rect">
            <a:avLst/>
          </a:prstGeom>
          <a:solidFill>
            <a:schemeClr val="accent2">
              <a:lumMod val="75000"/>
            </a:schemeClr>
          </a:solidFill>
          <a:ln>
            <a:noFill/>
          </a:ln>
        </p:spPr>
        <p:style>
          <a:lnRef idx="1">
            <a:schemeClr val="accent4"/>
          </a:lnRef>
          <a:fillRef idx="3">
            <a:schemeClr val="accent4"/>
          </a:fillRef>
          <a:effectRef idx="2">
            <a:schemeClr val="accent4"/>
          </a:effectRef>
          <a:fontRef idx="minor">
            <a:schemeClr val="lt1"/>
          </a:fontRef>
        </p:style>
        <p:txBody>
          <a:bodyPr wrap="square" lIns="221844" tIns="221844" rIns="221844" bIns="221844" rtlCol="0" anchor="ctr" anchorCtr="0">
            <a:normAutofit fontScale="97778" lnSpcReduction="10000"/>
          </a:bodyPr>
          <a:lstStyle/>
          <a:p>
            <a:pPr algn="ctr"/>
            <a:r>
              <a:rPr lang="en-US" sz="4500" b="1" dirty="0">
                <a:solidFill>
                  <a:schemeClr val="bg1"/>
                </a:solidFill>
                <a:latin typeface="Times New Roman" pitchFamily="18" charset="0"/>
                <a:cs typeface="Times New Roman" pitchFamily="18" charset="0"/>
              </a:rPr>
              <a:t>MATERIALS &amp; METHODS</a:t>
            </a:r>
          </a:p>
        </p:txBody>
      </p:sp>
      <p:sp>
        <p:nvSpPr>
          <p:cNvPr id="1048641" name="TextBox 157"/>
          <p:cNvSpPr txBox="1"/>
          <p:nvPr/>
        </p:nvSpPr>
        <p:spPr>
          <a:xfrm>
            <a:off x="11246630" y="3857570"/>
            <a:ext cx="9422620" cy="990600"/>
          </a:xfrm>
          <a:prstGeom prst="rect">
            <a:avLst/>
          </a:prstGeom>
          <a:solidFill>
            <a:schemeClr val="accent2">
              <a:lumMod val="75000"/>
            </a:schemeClr>
          </a:solidFill>
          <a:ln>
            <a:noFill/>
          </a:ln>
        </p:spPr>
        <p:style>
          <a:lnRef idx="1">
            <a:schemeClr val="accent4"/>
          </a:lnRef>
          <a:fillRef idx="3">
            <a:schemeClr val="accent4"/>
          </a:fillRef>
          <a:effectRef idx="2">
            <a:schemeClr val="accent4"/>
          </a:effectRef>
          <a:fontRef idx="minor">
            <a:schemeClr val="lt1"/>
          </a:fontRef>
        </p:style>
        <p:txBody>
          <a:bodyPr wrap="square" lIns="221844" tIns="221844" rIns="221844" bIns="221844" rtlCol="0" anchor="ctr" anchorCtr="0">
            <a:normAutofit fontScale="90278" lnSpcReduction="20000"/>
          </a:bodyPr>
          <a:lstStyle/>
          <a:p>
            <a:pPr algn="ctr"/>
            <a:r>
              <a:rPr lang="en-US" sz="4500" b="1" dirty="0">
                <a:solidFill>
                  <a:schemeClr val="bg1"/>
                </a:solidFill>
                <a:latin typeface="Times New Roman" pitchFamily="18" charset="0"/>
                <a:cs typeface="Times New Roman" pitchFamily="18" charset="0"/>
              </a:rPr>
              <a:t>RESULTS &amp; DISCUSSION</a:t>
            </a:r>
          </a:p>
        </p:txBody>
      </p:sp>
      <p:sp>
        <p:nvSpPr>
          <p:cNvPr id="1048642" name="TextBox 197"/>
          <p:cNvSpPr txBox="1"/>
          <p:nvPr/>
        </p:nvSpPr>
        <p:spPr>
          <a:xfrm>
            <a:off x="153857" y="3804221"/>
            <a:ext cx="10668000" cy="990600"/>
          </a:xfrm>
          <a:prstGeom prst="rect">
            <a:avLst/>
          </a:prstGeom>
          <a:solidFill>
            <a:schemeClr val="accent2">
              <a:lumMod val="75000"/>
            </a:schemeClr>
          </a:solidFill>
          <a:ln>
            <a:noFill/>
          </a:ln>
        </p:spPr>
        <p:style>
          <a:lnRef idx="1">
            <a:schemeClr val="accent4"/>
          </a:lnRef>
          <a:fillRef idx="3">
            <a:schemeClr val="accent4"/>
          </a:fillRef>
          <a:effectRef idx="2">
            <a:schemeClr val="accent4"/>
          </a:effectRef>
          <a:fontRef idx="minor">
            <a:schemeClr val="lt1"/>
          </a:fontRef>
        </p:style>
        <p:txBody>
          <a:bodyPr wrap="square" lIns="221844" tIns="221844" rIns="221844" bIns="221844" rtlCol="0" anchor="ctr" anchorCtr="0">
            <a:normAutofit fontScale="90278" lnSpcReduction="20000"/>
          </a:bodyPr>
          <a:lstStyle/>
          <a:p>
            <a:pPr algn="ctr"/>
            <a:r>
              <a:rPr lang="en-US" sz="4500" b="1" dirty="0">
                <a:solidFill>
                  <a:schemeClr val="bg1"/>
                </a:solidFill>
                <a:latin typeface="Times New Roman" pitchFamily="18" charset="0"/>
                <a:cs typeface="Times New Roman" pitchFamily="18" charset="0"/>
              </a:rPr>
              <a:t>ABSTRACT </a:t>
            </a:r>
          </a:p>
        </p:txBody>
      </p:sp>
      <p:sp>
        <p:nvSpPr>
          <p:cNvPr id="1048643" name="Text Box 4"/>
          <p:cNvSpPr txBox="1">
            <a:spLocks noChangeArrowheads="1"/>
          </p:cNvSpPr>
          <p:nvPr/>
        </p:nvSpPr>
        <p:spPr bwMode="auto">
          <a:xfrm>
            <a:off x="146191" y="17344714"/>
            <a:ext cx="10675665" cy="5283009"/>
          </a:xfrm>
          <a:prstGeom prst="rect">
            <a:avLst/>
          </a:prstGeom>
          <a:solidFill>
            <a:schemeClr val="bg1"/>
          </a:solidFill>
          <a:ln w="9525">
            <a:noFill/>
            <a:miter lim="800000"/>
            <a:headEnd/>
            <a:tailEnd/>
          </a:ln>
        </p:spPr>
        <p:txBody>
          <a:bodyPr wrap="square" lIns="0" tIns="377456" rIns="540000" bIns="377456">
            <a:spAutoFit/>
          </a:bodyPr>
          <a:lstStyle/>
          <a:p>
            <a:pPr marL="388719" indent="-388719" algn="just" defTabSz="15937413">
              <a:lnSpc>
                <a:spcPct val="150000"/>
              </a:lnSpc>
            </a:pPr>
            <a:r>
              <a:rPr lang="en-US" sz="1800" dirty="0">
                <a:solidFill>
                  <a:schemeClr val="bg1"/>
                </a:solidFill>
                <a:latin typeface="Times New Roman" pitchFamily="18" charset="0"/>
                <a:cs typeface="Times New Roman" pitchFamily="18" charset="0"/>
              </a:rPr>
              <a:t>Foo            </a:t>
            </a:r>
            <a:r>
              <a:rPr lang="en-US" sz="1800" dirty="0">
                <a:latin typeface="Times New Roman" pitchFamily="18" charset="0"/>
                <a:cs typeface="Times New Roman" pitchFamily="18" charset="0"/>
              </a:rPr>
              <a:t>Packaging is important to ensure the quality and safety of the food during its travel from the origin and still be wholesome during consumption. It is also responsible in maintaining the process benefits as well as increase the shelf-life along with showcasing nutritional information of the product. However, packaging technology must not only ensure the food safety but also keep a check on the energy and material costs including the social and environmental concerns. Advancements in packaging have led to consumer friendly and quality packaging. Plastic is extensively used in packaging as it has very good barrier properties, shields food from mechanical damage and against the shock and vibration encountered during distribution. Some become stagnant in landfills for ages and the rest pollutes our environment and water bodies due to non-biodegradability. With the raising concern regarding the protection of the environment and the growing problem of waste resulting in the shortage of landfill availability, an alternative source of packaging is being developed</a:t>
            </a:r>
          </a:p>
        </p:txBody>
      </p:sp>
      <p:sp>
        <p:nvSpPr>
          <p:cNvPr id="1048644" name="TextBox 215"/>
          <p:cNvSpPr txBox="1"/>
          <p:nvPr/>
        </p:nvSpPr>
        <p:spPr>
          <a:xfrm>
            <a:off x="13316081" y="36489658"/>
            <a:ext cx="946220" cy="489327"/>
          </a:xfrm>
          <a:prstGeom prst="rect">
            <a:avLst/>
          </a:prstGeom>
          <a:noFill/>
        </p:spPr>
        <p:txBody>
          <a:bodyPr wrap="square" lIns="85725" tIns="42863" rIns="85725" bIns="42863" rtlCol="0">
            <a:spAutoFit/>
          </a:bodyPr>
          <a:lstStyle/>
          <a:p>
            <a:r>
              <a:rPr lang="en-IN" sz="1900" dirty="0"/>
              <a:t>b)</a:t>
            </a:r>
          </a:p>
        </p:txBody>
      </p:sp>
      <p:sp>
        <p:nvSpPr>
          <p:cNvPr id="1048645" name="Text Box 50"/>
          <p:cNvSpPr txBox="1">
            <a:spLocks noChangeArrowheads="1"/>
          </p:cNvSpPr>
          <p:nvPr/>
        </p:nvSpPr>
        <p:spPr bwMode="auto">
          <a:xfrm>
            <a:off x="11292023" y="5030937"/>
            <a:ext cx="9317197" cy="35805494"/>
          </a:xfrm>
          <a:prstGeom prst="rect">
            <a:avLst/>
          </a:prstGeom>
          <a:solidFill>
            <a:srgbClr val="FFFFFF"/>
          </a:solidFill>
          <a:ln w="9525">
            <a:noFill/>
            <a:miter lim="800000"/>
            <a:headEnd/>
            <a:tailEnd/>
          </a:ln>
        </p:spPr>
        <p:txBody>
          <a:bodyPr vert="horz" wrap="square" lIns="85725" tIns="42863" rIns="85725" bIns="42863" numCol="1" anchor="t" anchorCtr="0" compatLnSpc="1">
            <a:prstTxWarp prst="textNoShape">
              <a:avLst/>
            </a:prstTxWarp>
          </a:bodyPr>
          <a:lstStyle/>
          <a:p>
            <a:pPr defTabSz="857250" fontAlgn="base">
              <a:spcBef>
                <a:spcPct val="0"/>
              </a:spcBef>
              <a:spcAft>
                <a:spcPts val="938"/>
              </a:spcAft>
            </a:pPr>
            <a:endParaRPr lang="en-IN" sz="2300">
              <a:latin typeface="Times New Roman" pitchFamily="18" charset="0"/>
              <a:cs typeface="Arial" pitchFamily="34" charset="0"/>
            </a:endParaRPr>
          </a:p>
          <a:p>
            <a:pPr defTabSz="857250" fontAlgn="base">
              <a:spcBef>
                <a:spcPct val="0"/>
              </a:spcBef>
              <a:spcAft>
                <a:spcPct val="0"/>
              </a:spcAft>
            </a:pPr>
            <a:endParaRPr lang="en-US" sz="2300" dirty="0">
              <a:latin typeface="Arial" pitchFamily="34" charset="0"/>
              <a:cs typeface="Arial" pitchFamily="34" charset="0"/>
            </a:endParaRPr>
          </a:p>
        </p:txBody>
      </p:sp>
      <p:sp>
        <p:nvSpPr>
          <p:cNvPr id="1048702" name="Rectangle 380"/>
          <p:cNvSpPr/>
          <p:nvPr/>
        </p:nvSpPr>
        <p:spPr bwMode="auto">
          <a:xfrm>
            <a:off x="20851297" y="18022724"/>
            <a:ext cx="7970838" cy="5202696"/>
          </a:xfrm>
          <a:prstGeom prst="rect">
            <a:avLst/>
          </a:prstGeom>
          <a:solidFill>
            <a:schemeClr val="bg1"/>
          </a:solidFill>
          <a:ln w="3175" cap="flat" cmpd="sng" algn="ctr">
            <a:noFill/>
            <a:prstDash val="solid"/>
            <a:round/>
            <a:headEnd type="none" w="med" len="med"/>
            <a:tailEnd type="none" w="med" len="med"/>
          </a:ln>
          <a:effectLst/>
        </p:spPr>
        <p:txBody>
          <a:bodyPr vert="horz" wrap="square" lIns="73948" tIns="36974" rIns="73948" bIns="36974" numCol="1" rtlCol="0" anchor="t" anchorCtr="0" compatLnSpc="1">
            <a:prstTxWarp prst="textNoShape">
              <a:avLst/>
            </a:prstTxWarp>
          </a:bodyPr>
          <a:lstStyle/>
          <a:p>
            <a:pPr marL="342900" indent="-342900" algn="just">
              <a:lnSpc>
                <a:spcPct val="200000"/>
              </a:lnSpc>
              <a:buSzPct val="106000"/>
              <a:buFont typeface="Arial" panose="020B0604020202020204" pitchFamily="34" charset="0"/>
              <a:buChar char="•"/>
              <a:defRPr/>
            </a:pPr>
            <a:r>
              <a:rPr lang="en-IN" altLang="en-US" sz="1800" dirty="0">
                <a:latin typeface="Times New Roman" pitchFamily="18" charset="0"/>
                <a:cs typeface="Times New Roman" pitchFamily="18" charset="0"/>
              </a:rPr>
              <a:t>Whey protein films show better Tensile Strength when compared to Potato Starch films.</a:t>
            </a:r>
          </a:p>
          <a:p>
            <a:pPr marL="342900" indent="-342900" algn="just">
              <a:lnSpc>
                <a:spcPct val="200000"/>
              </a:lnSpc>
              <a:buSzPct val="106000"/>
              <a:buFont typeface="Arial" panose="020B0604020202020204" pitchFamily="34" charset="0"/>
              <a:buChar char="•"/>
              <a:defRPr/>
            </a:pPr>
            <a:r>
              <a:rPr lang="en-IN" altLang="en-US" sz="1800" dirty="0">
                <a:latin typeface="Times New Roman" pitchFamily="18" charset="0"/>
                <a:cs typeface="Times New Roman" pitchFamily="18" charset="0"/>
              </a:rPr>
              <a:t>Potato Starch films have better water barrier properties than Whey protein films. </a:t>
            </a:r>
          </a:p>
          <a:p>
            <a:pPr marL="342900" indent="-342900" algn="just">
              <a:lnSpc>
                <a:spcPct val="200000"/>
              </a:lnSpc>
              <a:buSzPct val="106000"/>
              <a:buFont typeface="Arial" panose="020B0604020202020204" pitchFamily="34" charset="0"/>
              <a:buChar char="•"/>
              <a:defRPr/>
            </a:pPr>
            <a:r>
              <a:rPr lang="en-IN" altLang="en-US" sz="1800" dirty="0">
                <a:latin typeface="Times New Roman" pitchFamily="18" charset="0"/>
                <a:cs typeface="Times New Roman" pitchFamily="18" charset="0"/>
              </a:rPr>
              <a:t>There is an overall increase in the mechanical properties with the incorporation of Nanoparticles and also increased the smoothness of the films.</a:t>
            </a:r>
          </a:p>
          <a:p>
            <a:pPr marL="342900" indent="-342900" algn="just">
              <a:lnSpc>
                <a:spcPct val="200000"/>
              </a:lnSpc>
              <a:buSzPct val="106000"/>
              <a:buFont typeface="Arial" panose="020B0604020202020204" pitchFamily="34" charset="0"/>
              <a:buChar char="•"/>
              <a:defRPr/>
            </a:pPr>
            <a:r>
              <a:rPr lang="en-IN" altLang="en-US" sz="1800" dirty="0">
                <a:latin typeface="Times New Roman" pitchFamily="18" charset="0"/>
                <a:cs typeface="Times New Roman" pitchFamily="18" charset="0"/>
              </a:rPr>
              <a:t>No chemical/thermal change in the films has been noted with the incorporation of Nanoparticles. </a:t>
            </a:r>
          </a:p>
          <a:p>
            <a:pPr marL="342900" indent="-342900" algn="just">
              <a:lnSpc>
                <a:spcPct val="200000"/>
              </a:lnSpc>
              <a:buSzPct val="106000"/>
              <a:buFont typeface="Arial" panose="020B0604020202020204" pitchFamily="34" charset="0"/>
              <a:buChar char="•"/>
              <a:defRPr/>
            </a:pPr>
            <a:r>
              <a:rPr lang="en-IN" altLang="en-US" sz="1800" dirty="0">
                <a:latin typeface="Times New Roman" pitchFamily="18" charset="0"/>
                <a:cs typeface="Times New Roman" pitchFamily="18" charset="0"/>
              </a:rPr>
              <a:t>Films were successfully proven to be biodegradable under ASTM standard conditions.</a:t>
            </a:r>
          </a:p>
        </p:txBody>
      </p:sp>
      <p:sp>
        <p:nvSpPr>
          <p:cNvPr id="1048703" name="Rectangle 188"/>
          <p:cNvSpPr/>
          <p:nvPr/>
        </p:nvSpPr>
        <p:spPr bwMode="auto">
          <a:xfrm>
            <a:off x="20851297" y="37482462"/>
            <a:ext cx="7970837" cy="3299761"/>
          </a:xfrm>
          <a:prstGeom prst="rect">
            <a:avLst/>
          </a:prstGeom>
          <a:solidFill>
            <a:schemeClr val="bg1"/>
          </a:solidFill>
          <a:ln w="3175" cap="flat" cmpd="sng" algn="ctr">
            <a:noFill/>
            <a:prstDash val="solid"/>
            <a:round/>
            <a:headEnd type="none" w="med" len="med"/>
            <a:tailEnd type="none" w="med" len="med"/>
          </a:ln>
          <a:effectLst/>
        </p:spPr>
        <p:txBody>
          <a:bodyPr vert="horz" wrap="square" lIns="73948" tIns="36974" rIns="73948" bIns="36974" numCol="1" rtlCol="0" anchor="t" anchorCtr="0" compatLnSpc="1">
            <a:prstTxWarp prst="textNoShape">
              <a:avLst/>
            </a:prstTxWarp>
          </a:bodyPr>
          <a:lstStyle/>
          <a:p>
            <a:pPr lvl="0" algn="just" defTabSz="457200">
              <a:lnSpc>
                <a:spcPct val="150000"/>
              </a:lnSpc>
            </a:pPr>
            <a:r>
              <a:rPr lang="en-US" sz="1800" dirty="0">
                <a:solidFill>
                  <a:srgbClr val="000000"/>
                </a:solidFill>
                <a:latin typeface="Times New Roman" pitchFamily="18" charset="0"/>
                <a:cs typeface="Times New Roman" pitchFamily="18" charset="0"/>
              </a:rPr>
              <a:t>I would like to thank </a:t>
            </a:r>
            <a:r>
              <a:rPr lang="en-US" sz="1800" b="1" dirty="0">
                <a:solidFill>
                  <a:srgbClr val="000000"/>
                </a:solidFill>
                <a:latin typeface="Times New Roman" pitchFamily="18" charset="0"/>
                <a:cs typeface="Times New Roman" pitchFamily="18" charset="0"/>
              </a:rPr>
              <a:t>Dr. S. </a:t>
            </a:r>
            <a:r>
              <a:rPr lang="en-US" sz="1800" b="1" dirty="0" err="1">
                <a:solidFill>
                  <a:srgbClr val="000000"/>
                </a:solidFill>
                <a:latin typeface="Times New Roman" pitchFamily="18" charset="0"/>
                <a:cs typeface="Times New Roman" pitchFamily="18" charset="0"/>
              </a:rPr>
              <a:t>Rupachandra</a:t>
            </a:r>
            <a:r>
              <a:rPr lang="en-US" sz="1800" b="1" dirty="0">
                <a:solidFill>
                  <a:srgbClr val="000000"/>
                </a:solidFill>
                <a:latin typeface="Times New Roman" pitchFamily="18" charset="0"/>
                <a:cs typeface="Times New Roman" pitchFamily="18" charset="0"/>
              </a:rPr>
              <a:t>, </a:t>
            </a:r>
            <a:r>
              <a:rPr lang="en-US" sz="1800" dirty="0">
                <a:solidFill>
                  <a:srgbClr val="000000"/>
                </a:solidFill>
                <a:latin typeface="Times New Roman" pitchFamily="18" charset="0"/>
                <a:cs typeface="Times New Roman" pitchFamily="18" charset="0"/>
              </a:rPr>
              <a:t>Associate Professor, Department of</a:t>
            </a:r>
            <a:r>
              <a:rPr lang="en-US" sz="1800" b="1" dirty="0">
                <a:solidFill>
                  <a:srgbClr val="000000"/>
                </a:solidFill>
                <a:latin typeface="Times New Roman" pitchFamily="18" charset="0"/>
                <a:cs typeface="Times New Roman" pitchFamily="18" charset="0"/>
              </a:rPr>
              <a:t> </a:t>
            </a:r>
            <a:r>
              <a:rPr lang="en-US" sz="1800" dirty="0">
                <a:solidFill>
                  <a:srgbClr val="000000"/>
                </a:solidFill>
                <a:latin typeface="Times New Roman" pitchFamily="18" charset="0"/>
                <a:cs typeface="Times New Roman" pitchFamily="18" charset="0"/>
              </a:rPr>
              <a:t>Biotechnology and </a:t>
            </a:r>
            <a:r>
              <a:rPr lang="en-US" sz="1800" b="1" dirty="0">
                <a:solidFill>
                  <a:srgbClr val="000000"/>
                </a:solidFill>
                <a:latin typeface="Times New Roman" pitchFamily="18" charset="0"/>
                <a:cs typeface="Times New Roman" pitchFamily="18" charset="0"/>
              </a:rPr>
              <a:t>Mr. </a:t>
            </a:r>
            <a:r>
              <a:rPr lang="en-US" sz="1800" b="1" dirty="0" err="1">
                <a:solidFill>
                  <a:srgbClr val="000000"/>
                </a:solidFill>
                <a:latin typeface="Times New Roman" pitchFamily="18" charset="0"/>
                <a:cs typeface="Times New Roman" pitchFamily="18" charset="0"/>
              </a:rPr>
              <a:t>Rajeshwar.S.Matche</a:t>
            </a:r>
            <a:r>
              <a:rPr lang="en-US" sz="1800" dirty="0">
                <a:solidFill>
                  <a:srgbClr val="000000"/>
                </a:solidFill>
                <a:latin typeface="Times New Roman" pitchFamily="18" charset="0"/>
                <a:cs typeface="Times New Roman" pitchFamily="18" charset="0"/>
              </a:rPr>
              <a:t>, Senior Principal Scientist, CSIR-CFTRI for their constant guidance and encouragement throughout the project. My sincere thanks to </a:t>
            </a:r>
            <a:r>
              <a:rPr lang="en-US" sz="1800" b="1" dirty="0">
                <a:solidFill>
                  <a:srgbClr val="000000"/>
                </a:solidFill>
                <a:latin typeface="Times New Roman" pitchFamily="18" charset="0"/>
                <a:cs typeface="Times New Roman" pitchFamily="18" charset="0"/>
              </a:rPr>
              <a:t>Dr. M. </a:t>
            </a:r>
            <a:r>
              <a:rPr lang="en-US" sz="1800" b="1" dirty="0" err="1">
                <a:solidFill>
                  <a:srgbClr val="000000"/>
                </a:solidFill>
                <a:latin typeface="Times New Roman" pitchFamily="18" charset="0"/>
                <a:cs typeface="Times New Roman" pitchFamily="18" charset="0"/>
              </a:rPr>
              <a:t>Vairamani</a:t>
            </a:r>
            <a:r>
              <a:rPr lang="en-US" sz="1800" dirty="0">
                <a:solidFill>
                  <a:srgbClr val="000000"/>
                </a:solidFill>
                <a:latin typeface="Times New Roman" pitchFamily="18" charset="0"/>
                <a:cs typeface="Times New Roman" pitchFamily="18" charset="0"/>
              </a:rPr>
              <a:t>, Dean, School of Bioengineering and               </a:t>
            </a:r>
            <a:r>
              <a:rPr lang="en-US" sz="1800" b="1" dirty="0">
                <a:solidFill>
                  <a:srgbClr val="000000"/>
                </a:solidFill>
                <a:latin typeface="Times New Roman" pitchFamily="18" charset="0"/>
                <a:cs typeface="Times New Roman" pitchFamily="18" charset="0"/>
              </a:rPr>
              <a:t>Dr. S. </a:t>
            </a:r>
            <a:r>
              <a:rPr lang="en-US" sz="1800" b="1" dirty="0" err="1">
                <a:solidFill>
                  <a:srgbClr val="000000"/>
                </a:solidFill>
                <a:latin typeface="Times New Roman" pitchFamily="18" charset="0"/>
                <a:cs typeface="Times New Roman" pitchFamily="18" charset="0"/>
              </a:rPr>
              <a:t>Thyagarajan</a:t>
            </a:r>
            <a:r>
              <a:rPr lang="en-US" sz="1800" dirty="0">
                <a:solidFill>
                  <a:srgbClr val="000000"/>
                </a:solidFill>
                <a:latin typeface="Times New Roman" pitchFamily="18" charset="0"/>
                <a:cs typeface="Times New Roman" pitchFamily="18" charset="0"/>
              </a:rPr>
              <a:t>, Head, Department of Biotechnology and </a:t>
            </a:r>
            <a:r>
              <a:rPr lang="en-US" sz="1800" b="1" dirty="0">
                <a:solidFill>
                  <a:srgbClr val="000000"/>
                </a:solidFill>
                <a:latin typeface="Times New Roman" pitchFamily="18" charset="0"/>
                <a:cs typeface="Times New Roman" pitchFamily="18" charset="0"/>
              </a:rPr>
              <a:t>Dr. K. A </a:t>
            </a:r>
            <a:r>
              <a:rPr lang="en-US" sz="1800" b="1" dirty="0" err="1">
                <a:solidFill>
                  <a:srgbClr val="000000"/>
                </a:solidFill>
                <a:latin typeface="Times New Roman" pitchFamily="18" charset="0"/>
                <a:cs typeface="Times New Roman" pitchFamily="18" charset="0"/>
              </a:rPr>
              <a:t>Athmaselvi</a:t>
            </a:r>
            <a:r>
              <a:rPr lang="en-US" sz="1800" dirty="0">
                <a:solidFill>
                  <a:srgbClr val="000000"/>
                </a:solidFill>
                <a:latin typeface="Times New Roman" pitchFamily="18" charset="0"/>
                <a:cs typeface="Times New Roman" pitchFamily="18" charset="0"/>
              </a:rPr>
              <a:t>, Head, Department of food process engineering, SRM Institute of Science and technology for providing all the available facilities for the completion of my project work.</a:t>
            </a:r>
          </a:p>
        </p:txBody>
      </p:sp>
      <p:sp>
        <p:nvSpPr>
          <p:cNvPr id="1048704" name="TextBox 189"/>
          <p:cNvSpPr txBox="1"/>
          <p:nvPr/>
        </p:nvSpPr>
        <p:spPr>
          <a:xfrm>
            <a:off x="20855941" y="16810256"/>
            <a:ext cx="7970838" cy="876624"/>
          </a:xfrm>
          <a:prstGeom prst="rect">
            <a:avLst/>
          </a:prstGeom>
          <a:solidFill>
            <a:schemeClr val="accent2">
              <a:lumMod val="75000"/>
            </a:schemeClr>
          </a:solidFill>
          <a:ln>
            <a:noFill/>
          </a:ln>
        </p:spPr>
        <p:style>
          <a:lnRef idx="1">
            <a:schemeClr val="accent4"/>
          </a:lnRef>
          <a:fillRef idx="3">
            <a:schemeClr val="accent4"/>
          </a:fillRef>
          <a:effectRef idx="2">
            <a:schemeClr val="accent4"/>
          </a:effectRef>
          <a:fontRef idx="minor">
            <a:schemeClr val="lt1"/>
          </a:fontRef>
        </p:style>
        <p:txBody>
          <a:bodyPr wrap="square" lIns="221844" tIns="221844" rIns="221844" bIns="221844" rtlCol="0" anchor="ctr" anchorCtr="0">
            <a:noAutofit/>
          </a:bodyPr>
          <a:lstStyle/>
          <a:p>
            <a:pPr algn="ctr"/>
            <a:r>
              <a:rPr lang="en-US" sz="4200" b="1" dirty="0">
                <a:solidFill>
                  <a:schemeClr val="bg1"/>
                </a:solidFill>
                <a:latin typeface="Times New Roman" pitchFamily="18" charset="0"/>
                <a:cs typeface="Times New Roman" pitchFamily="18" charset="0"/>
              </a:rPr>
              <a:t>CONCLUSION</a:t>
            </a:r>
          </a:p>
        </p:txBody>
      </p:sp>
      <p:sp>
        <p:nvSpPr>
          <p:cNvPr id="1048706" name="TextBox 193"/>
          <p:cNvSpPr txBox="1"/>
          <p:nvPr/>
        </p:nvSpPr>
        <p:spPr>
          <a:xfrm>
            <a:off x="20851297" y="35926540"/>
            <a:ext cx="7970837" cy="1318172"/>
          </a:xfrm>
          <a:prstGeom prst="rect">
            <a:avLst/>
          </a:prstGeom>
          <a:solidFill>
            <a:schemeClr val="accent2">
              <a:lumMod val="75000"/>
            </a:schemeClr>
          </a:solidFill>
          <a:ln>
            <a:noFill/>
          </a:ln>
        </p:spPr>
        <p:style>
          <a:lnRef idx="1">
            <a:schemeClr val="accent4"/>
          </a:lnRef>
          <a:fillRef idx="3">
            <a:schemeClr val="accent4"/>
          </a:fillRef>
          <a:effectRef idx="2">
            <a:schemeClr val="accent4"/>
          </a:effectRef>
          <a:fontRef idx="minor">
            <a:schemeClr val="lt1"/>
          </a:fontRef>
        </p:style>
        <p:txBody>
          <a:bodyPr wrap="square" lIns="221844" tIns="221844" rIns="221844" bIns="221844" rtlCol="0" anchor="ctr" anchorCtr="0">
            <a:noAutofit/>
          </a:bodyPr>
          <a:lstStyle/>
          <a:p>
            <a:pPr algn="ctr"/>
            <a:r>
              <a:rPr lang="en-US" sz="4200" b="1" dirty="0">
                <a:solidFill>
                  <a:schemeClr val="bg1"/>
                </a:solidFill>
                <a:latin typeface="Times New Roman" pitchFamily="18" charset="0"/>
                <a:cs typeface="Times New Roman" pitchFamily="18" charset="0"/>
              </a:rPr>
              <a:t>ACKNOWLEDGEMENT</a:t>
            </a:r>
          </a:p>
        </p:txBody>
      </p:sp>
      <p:sp>
        <p:nvSpPr>
          <p:cNvPr id="1048709" name="Rectangle 8"/>
          <p:cNvSpPr>
            <a:spLocks noChangeArrowheads="1"/>
          </p:cNvSpPr>
          <p:nvPr/>
        </p:nvSpPr>
        <p:spPr bwMode="auto">
          <a:xfrm>
            <a:off x="11628437" y="37939663"/>
            <a:ext cx="1676400" cy="408241"/>
          </a:xfrm>
          <a:prstGeom prst="rect">
            <a:avLst/>
          </a:prstGeom>
          <a:noFill/>
          <a:ln w="9525">
            <a:noFill/>
            <a:miter lim="800000"/>
            <a:headEnd/>
            <a:tailEnd/>
          </a:ln>
        </p:spPr>
        <p:txBody>
          <a:bodyPr wrap="square">
            <a:spAutoFit/>
          </a:bodyPr>
          <a:lstStyle/>
          <a:p>
            <a:pPr algn="ctr"/>
            <a:r>
              <a:rPr lang="en-US" altLang="en-US" sz="1900" b="1" dirty="0">
                <a:solidFill>
                  <a:schemeClr val="bg1"/>
                </a:solidFill>
                <a:latin typeface="Times New Roman" pitchFamily="18" charset="0"/>
                <a:ea typeface="Calibri" pitchFamily="34" charset="0"/>
                <a:cs typeface="Times New Roman" pitchFamily="18" charset="0"/>
              </a:rPr>
              <a:t>MAC</a:t>
            </a:r>
            <a:endParaRPr lang="en-IN" altLang="en-US" sz="1900" b="1" dirty="0">
              <a:solidFill>
                <a:schemeClr val="bg1"/>
              </a:solidFill>
              <a:latin typeface="Times New Roman" pitchFamily="18" charset="0"/>
              <a:ea typeface="Calibri" pitchFamily="34" charset="0"/>
              <a:cs typeface="Times New Roman" pitchFamily="18" charset="0"/>
            </a:endParaRPr>
          </a:p>
        </p:txBody>
      </p:sp>
      <p:sp>
        <p:nvSpPr>
          <p:cNvPr id="1048710" name="Rectangle 8"/>
          <p:cNvSpPr>
            <a:spLocks noChangeArrowheads="1"/>
          </p:cNvSpPr>
          <p:nvPr/>
        </p:nvSpPr>
        <p:spPr bwMode="auto">
          <a:xfrm>
            <a:off x="11704637" y="40378062"/>
            <a:ext cx="1752600" cy="384721"/>
          </a:xfrm>
          <a:prstGeom prst="rect">
            <a:avLst/>
          </a:prstGeom>
          <a:noFill/>
          <a:ln w="9525">
            <a:noFill/>
            <a:miter lim="800000"/>
            <a:headEnd/>
            <a:tailEnd/>
          </a:ln>
        </p:spPr>
        <p:txBody>
          <a:bodyPr wrap="square">
            <a:spAutoFit/>
          </a:bodyPr>
          <a:lstStyle/>
          <a:p>
            <a:pPr algn="ctr"/>
            <a:r>
              <a:rPr lang="en-US" altLang="en-US" sz="1900" b="1" dirty="0">
                <a:solidFill>
                  <a:schemeClr val="bg1"/>
                </a:solidFill>
                <a:latin typeface="Times New Roman" pitchFamily="18" charset="0"/>
                <a:ea typeface="Calibri" pitchFamily="34" charset="0"/>
                <a:cs typeface="Times New Roman" pitchFamily="18" charset="0"/>
              </a:rPr>
              <a:t>SF-MAC </a:t>
            </a:r>
            <a:endParaRPr lang="en-IN" altLang="en-US" sz="1900" b="1" dirty="0">
              <a:solidFill>
                <a:schemeClr val="bg1"/>
              </a:solidFill>
              <a:latin typeface="Times New Roman" pitchFamily="18" charset="0"/>
              <a:ea typeface="Calibri" pitchFamily="34" charset="0"/>
              <a:cs typeface="Times New Roman" pitchFamily="18" charset="0"/>
            </a:endParaRPr>
          </a:p>
        </p:txBody>
      </p:sp>
      <p:pic>
        <p:nvPicPr>
          <p:cNvPr id="2097200" name="Picture 4" descr="SRMIST-01.jpg"/>
          <p:cNvPicPr>
            <a:picLocks noChangeAspect="1" noChangeArrowheads="1"/>
          </p:cNvPicPr>
          <p:nvPr/>
        </p:nvPicPr>
        <p:blipFill>
          <a:blip r:embed="rId4" cstate="print"/>
          <a:srcRect l="15331" t="36694" r="15189" b="37393"/>
          <a:stretch>
            <a:fillRect/>
          </a:stretch>
        </p:blipFill>
        <p:spPr bwMode="auto">
          <a:xfrm>
            <a:off x="25061261" y="1428391"/>
            <a:ext cx="3760873" cy="180773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 name="Picture 1">
            <a:extLst>
              <a:ext uri="{FF2B5EF4-FFF2-40B4-BE49-F238E27FC236}">
                <a16:creationId xmlns:a16="http://schemas.microsoft.com/office/drawing/2014/main" id="{03D50BB2-0AA6-45D0-8E63-C09828C6B8F6}"/>
              </a:ext>
            </a:extLst>
          </p:cNvPr>
          <p:cNvPicPr>
            <a:picLocks noChangeAspect="1"/>
          </p:cNvPicPr>
          <p:nvPr/>
        </p:nvPicPr>
        <p:blipFill rotWithShape="1">
          <a:blip r:embed="rId5"/>
          <a:srcRect l="9224"/>
          <a:stretch/>
        </p:blipFill>
        <p:spPr>
          <a:xfrm>
            <a:off x="384937" y="1470449"/>
            <a:ext cx="3760872" cy="180773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nvGrpSpPr>
          <p:cNvPr id="202" name="Group 201">
            <a:extLst>
              <a:ext uri="{FF2B5EF4-FFF2-40B4-BE49-F238E27FC236}">
                <a16:creationId xmlns:a16="http://schemas.microsoft.com/office/drawing/2014/main" id="{588C5C9F-F1FC-4E88-AA63-441C4483771D}"/>
              </a:ext>
            </a:extLst>
          </p:cNvPr>
          <p:cNvGrpSpPr/>
          <p:nvPr/>
        </p:nvGrpSpPr>
        <p:grpSpPr>
          <a:xfrm>
            <a:off x="529434" y="24949371"/>
            <a:ext cx="9925725" cy="15092102"/>
            <a:chOff x="8874680" y="6582928"/>
            <a:chExt cx="9925725" cy="14222916"/>
          </a:xfrm>
        </p:grpSpPr>
        <p:grpSp>
          <p:nvGrpSpPr>
            <p:cNvPr id="203" name="Group 202">
              <a:extLst>
                <a:ext uri="{FF2B5EF4-FFF2-40B4-BE49-F238E27FC236}">
                  <a16:creationId xmlns:a16="http://schemas.microsoft.com/office/drawing/2014/main" id="{28270A8C-CBF1-421D-857B-23CF79596624}"/>
                </a:ext>
              </a:extLst>
            </p:cNvPr>
            <p:cNvGrpSpPr/>
            <p:nvPr/>
          </p:nvGrpSpPr>
          <p:grpSpPr>
            <a:xfrm>
              <a:off x="8874680" y="6582928"/>
              <a:ext cx="9925725" cy="14222916"/>
              <a:chOff x="8835994" y="6582928"/>
              <a:chExt cx="7218708" cy="14222916"/>
            </a:xfrm>
          </p:grpSpPr>
          <p:sp>
            <p:nvSpPr>
              <p:cNvPr id="205" name="TextBox 194">
                <a:extLst>
                  <a:ext uri="{FF2B5EF4-FFF2-40B4-BE49-F238E27FC236}">
                    <a16:creationId xmlns:a16="http://schemas.microsoft.com/office/drawing/2014/main" id="{6949ABE9-F8E8-4E9F-AB4B-FC298DE2C6BE}"/>
                  </a:ext>
                </a:extLst>
              </p:cNvPr>
              <p:cNvSpPr txBox="1"/>
              <p:nvPr/>
            </p:nvSpPr>
            <p:spPr>
              <a:xfrm>
                <a:off x="8860309" y="6582928"/>
                <a:ext cx="7162800" cy="435077"/>
              </a:xfrm>
              <a:prstGeom prst="rect">
                <a:avLst/>
              </a:prstGeom>
              <a:blipFill>
                <a:blip r:embed="rId6"/>
                <a:tile tx="0" ty="0" sx="100000" sy="100000" flip="none" algn="tl"/>
              </a:blipFill>
              <a:effectLst>
                <a:outerShdw blurRad="50800" dist="63500" dir="9000000" algn="ctr" rotWithShape="0">
                  <a:srgbClr val="000000">
                    <a:alpha val="43137"/>
                  </a:srgbClr>
                </a:outerShdw>
              </a:effectLst>
              <a:scene3d>
                <a:camera prst="orthographicFront"/>
                <a:lightRig rig="threePt" dir="t"/>
              </a:scene3d>
              <a:sp3d/>
            </p:spPr>
            <p:txBody>
              <a:bodyPr wrap="square">
                <a:spAutoFit/>
              </a:bodyPr>
              <a:lstStyle>
                <a:defPPr>
                  <a:defRPr lang="en-US"/>
                </a:defPPr>
                <a:lvl1pPr marL="0" algn="l" defTabSz="3915186" rtl="0" eaLnBrk="1" latinLnBrk="0" hangingPunct="1">
                  <a:defRPr sz="7700" kern="1200">
                    <a:solidFill>
                      <a:schemeClr val="tx1"/>
                    </a:solidFill>
                    <a:latin typeface="+mn-lt"/>
                    <a:ea typeface="+mn-ea"/>
                    <a:cs typeface="+mn-cs"/>
                  </a:defRPr>
                </a:lvl1pPr>
                <a:lvl2pPr marL="1957592" algn="l" defTabSz="3915186" rtl="0" eaLnBrk="1" latinLnBrk="0" hangingPunct="1">
                  <a:defRPr sz="7700" kern="1200">
                    <a:solidFill>
                      <a:schemeClr val="tx1"/>
                    </a:solidFill>
                    <a:latin typeface="+mn-lt"/>
                    <a:ea typeface="+mn-ea"/>
                    <a:cs typeface="+mn-cs"/>
                  </a:defRPr>
                </a:lvl2pPr>
                <a:lvl3pPr marL="3915186" algn="l" defTabSz="3915186" rtl="0" eaLnBrk="1" latinLnBrk="0" hangingPunct="1">
                  <a:defRPr sz="7700" kern="1200">
                    <a:solidFill>
                      <a:schemeClr val="tx1"/>
                    </a:solidFill>
                    <a:latin typeface="+mn-lt"/>
                    <a:ea typeface="+mn-ea"/>
                    <a:cs typeface="+mn-cs"/>
                  </a:defRPr>
                </a:lvl3pPr>
                <a:lvl4pPr marL="5872778" algn="l" defTabSz="3915186" rtl="0" eaLnBrk="1" latinLnBrk="0" hangingPunct="1">
                  <a:defRPr sz="7700" kern="1200">
                    <a:solidFill>
                      <a:schemeClr val="tx1"/>
                    </a:solidFill>
                    <a:latin typeface="+mn-lt"/>
                    <a:ea typeface="+mn-ea"/>
                    <a:cs typeface="+mn-cs"/>
                  </a:defRPr>
                </a:lvl4pPr>
                <a:lvl5pPr marL="7830370" algn="l" defTabSz="3915186" rtl="0" eaLnBrk="1" latinLnBrk="0" hangingPunct="1">
                  <a:defRPr sz="7700" kern="1200">
                    <a:solidFill>
                      <a:schemeClr val="tx1"/>
                    </a:solidFill>
                    <a:latin typeface="+mn-lt"/>
                    <a:ea typeface="+mn-ea"/>
                    <a:cs typeface="+mn-cs"/>
                  </a:defRPr>
                </a:lvl5pPr>
                <a:lvl6pPr marL="9787962" algn="l" defTabSz="3915186" rtl="0" eaLnBrk="1" latinLnBrk="0" hangingPunct="1">
                  <a:defRPr sz="7700" kern="1200">
                    <a:solidFill>
                      <a:schemeClr val="tx1"/>
                    </a:solidFill>
                    <a:latin typeface="+mn-lt"/>
                    <a:ea typeface="+mn-ea"/>
                    <a:cs typeface="+mn-cs"/>
                  </a:defRPr>
                </a:lvl6pPr>
                <a:lvl7pPr marL="11745555" algn="l" defTabSz="3915186" rtl="0" eaLnBrk="1" latinLnBrk="0" hangingPunct="1">
                  <a:defRPr sz="7700" kern="1200">
                    <a:solidFill>
                      <a:schemeClr val="tx1"/>
                    </a:solidFill>
                    <a:latin typeface="+mn-lt"/>
                    <a:ea typeface="+mn-ea"/>
                    <a:cs typeface="+mn-cs"/>
                  </a:defRPr>
                </a:lvl7pPr>
                <a:lvl8pPr marL="13703148" algn="l" defTabSz="3915186" rtl="0" eaLnBrk="1" latinLnBrk="0" hangingPunct="1">
                  <a:defRPr sz="7700" kern="1200">
                    <a:solidFill>
                      <a:schemeClr val="tx1"/>
                    </a:solidFill>
                    <a:latin typeface="+mn-lt"/>
                    <a:ea typeface="+mn-ea"/>
                    <a:cs typeface="+mn-cs"/>
                  </a:defRPr>
                </a:lvl8pPr>
                <a:lvl9pPr marL="15660740" algn="l" defTabSz="3915186" rtl="0" eaLnBrk="1" latinLnBrk="0" hangingPunct="1">
                  <a:defRPr sz="7700" kern="1200">
                    <a:solidFill>
                      <a:schemeClr val="tx1"/>
                    </a:solidFill>
                    <a:latin typeface="+mn-lt"/>
                    <a:ea typeface="+mn-ea"/>
                    <a:cs typeface="+mn-cs"/>
                  </a:defRPr>
                </a:lvl9pPr>
              </a:lstStyle>
              <a:p>
                <a:pPr algn="ctr"/>
                <a:r>
                  <a:rPr lang="en-IN" sz="2400" b="1" dirty="0">
                    <a:latin typeface="Times New Roman" pitchFamily="18" charset="0"/>
                    <a:cs typeface="Times New Roman" pitchFamily="18" charset="0"/>
                  </a:rPr>
                  <a:t>Selection of chemicals and raw materials for film production</a:t>
                </a:r>
              </a:p>
            </p:txBody>
          </p:sp>
          <p:sp>
            <p:nvSpPr>
              <p:cNvPr id="206" name="TextBox 196">
                <a:extLst>
                  <a:ext uri="{FF2B5EF4-FFF2-40B4-BE49-F238E27FC236}">
                    <a16:creationId xmlns:a16="http://schemas.microsoft.com/office/drawing/2014/main" id="{E7B0E828-2517-49A0-8BA2-DD6FF79A8939}"/>
                  </a:ext>
                </a:extLst>
              </p:cNvPr>
              <p:cNvSpPr txBox="1"/>
              <p:nvPr/>
            </p:nvSpPr>
            <p:spPr>
              <a:xfrm>
                <a:off x="8860309" y="7553128"/>
                <a:ext cx="7187728" cy="435077"/>
              </a:xfrm>
              <a:prstGeom prst="rect">
                <a:avLst/>
              </a:prstGeom>
              <a:blipFill>
                <a:blip r:embed="rId6"/>
                <a:tile tx="0" ty="0" sx="100000" sy="100000" flip="none" algn="tl"/>
              </a:blipFill>
              <a:effectLst>
                <a:outerShdw blurRad="50800" dist="63500" dir="9000000" algn="ctr" rotWithShape="0">
                  <a:srgbClr val="000000">
                    <a:alpha val="43137"/>
                  </a:srgbClr>
                </a:outerShdw>
              </a:effectLst>
              <a:scene3d>
                <a:camera prst="orthographicFront"/>
                <a:lightRig rig="threePt" dir="t"/>
              </a:scene3d>
              <a:sp3d/>
            </p:spPr>
            <p:txBody>
              <a:bodyPr wrap="square">
                <a:spAutoFit/>
              </a:bodyPr>
              <a:lstStyle>
                <a:defPPr>
                  <a:defRPr lang="en-US"/>
                </a:defPPr>
                <a:lvl1pPr marL="0" algn="l" defTabSz="3915186" rtl="0" eaLnBrk="1" latinLnBrk="0" hangingPunct="1">
                  <a:defRPr sz="7700" kern="1200">
                    <a:solidFill>
                      <a:schemeClr val="tx1"/>
                    </a:solidFill>
                    <a:latin typeface="+mn-lt"/>
                    <a:ea typeface="+mn-ea"/>
                    <a:cs typeface="+mn-cs"/>
                  </a:defRPr>
                </a:lvl1pPr>
                <a:lvl2pPr marL="1957592" algn="l" defTabSz="3915186" rtl="0" eaLnBrk="1" latinLnBrk="0" hangingPunct="1">
                  <a:defRPr sz="7700" kern="1200">
                    <a:solidFill>
                      <a:schemeClr val="tx1"/>
                    </a:solidFill>
                    <a:latin typeface="+mn-lt"/>
                    <a:ea typeface="+mn-ea"/>
                    <a:cs typeface="+mn-cs"/>
                  </a:defRPr>
                </a:lvl2pPr>
                <a:lvl3pPr marL="3915186" algn="l" defTabSz="3915186" rtl="0" eaLnBrk="1" latinLnBrk="0" hangingPunct="1">
                  <a:defRPr sz="7700" kern="1200">
                    <a:solidFill>
                      <a:schemeClr val="tx1"/>
                    </a:solidFill>
                    <a:latin typeface="+mn-lt"/>
                    <a:ea typeface="+mn-ea"/>
                    <a:cs typeface="+mn-cs"/>
                  </a:defRPr>
                </a:lvl3pPr>
                <a:lvl4pPr marL="5872778" algn="l" defTabSz="3915186" rtl="0" eaLnBrk="1" latinLnBrk="0" hangingPunct="1">
                  <a:defRPr sz="7700" kern="1200">
                    <a:solidFill>
                      <a:schemeClr val="tx1"/>
                    </a:solidFill>
                    <a:latin typeface="+mn-lt"/>
                    <a:ea typeface="+mn-ea"/>
                    <a:cs typeface="+mn-cs"/>
                  </a:defRPr>
                </a:lvl4pPr>
                <a:lvl5pPr marL="7830370" algn="l" defTabSz="3915186" rtl="0" eaLnBrk="1" latinLnBrk="0" hangingPunct="1">
                  <a:defRPr sz="7700" kern="1200">
                    <a:solidFill>
                      <a:schemeClr val="tx1"/>
                    </a:solidFill>
                    <a:latin typeface="+mn-lt"/>
                    <a:ea typeface="+mn-ea"/>
                    <a:cs typeface="+mn-cs"/>
                  </a:defRPr>
                </a:lvl5pPr>
                <a:lvl6pPr marL="9787962" algn="l" defTabSz="3915186" rtl="0" eaLnBrk="1" latinLnBrk="0" hangingPunct="1">
                  <a:defRPr sz="7700" kern="1200">
                    <a:solidFill>
                      <a:schemeClr val="tx1"/>
                    </a:solidFill>
                    <a:latin typeface="+mn-lt"/>
                    <a:ea typeface="+mn-ea"/>
                    <a:cs typeface="+mn-cs"/>
                  </a:defRPr>
                </a:lvl6pPr>
                <a:lvl7pPr marL="11745555" algn="l" defTabSz="3915186" rtl="0" eaLnBrk="1" latinLnBrk="0" hangingPunct="1">
                  <a:defRPr sz="7700" kern="1200">
                    <a:solidFill>
                      <a:schemeClr val="tx1"/>
                    </a:solidFill>
                    <a:latin typeface="+mn-lt"/>
                    <a:ea typeface="+mn-ea"/>
                    <a:cs typeface="+mn-cs"/>
                  </a:defRPr>
                </a:lvl7pPr>
                <a:lvl8pPr marL="13703148" algn="l" defTabSz="3915186" rtl="0" eaLnBrk="1" latinLnBrk="0" hangingPunct="1">
                  <a:defRPr sz="7700" kern="1200">
                    <a:solidFill>
                      <a:schemeClr val="tx1"/>
                    </a:solidFill>
                    <a:latin typeface="+mn-lt"/>
                    <a:ea typeface="+mn-ea"/>
                    <a:cs typeface="+mn-cs"/>
                  </a:defRPr>
                </a:lvl8pPr>
                <a:lvl9pPr marL="15660740" algn="l" defTabSz="3915186" rtl="0" eaLnBrk="1" latinLnBrk="0" hangingPunct="1">
                  <a:defRPr sz="7700" kern="1200">
                    <a:solidFill>
                      <a:schemeClr val="tx1"/>
                    </a:solidFill>
                    <a:latin typeface="+mn-lt"/>
                    <a:ea typeface="+mn-ea"/>
                    <a:cs typeface="+mn-cs"/>
                  </a:defRPr>
                </a:lvl9pPr>
              </a:lstStyle>
              <a:p>
                <a:pPr algn="ctr"/>
                <a:r>
                  <a:rPr lang="en-IN" sz="2400" b="1" dirty="0">
                    <a:latin typeface="Times New Roman" pitchFamily="18" charset="0"/>
                    <a:cs typeface="Times New Roman" pitchFamily="18" charset="0"/>
                  </a:rPr>
                  <a:t>Process design and parameter optimization  </a:t>
                </a:r>
              </a:p>
            </p:txBody>
          </p:sp>
          <p:sp>
            <p:nvSpPr>
              <p:cNvPr id="217" name="TextBox 221">
                <a:extLst>
                  <a:ext uri="{FF2B5EF4-FFF2-40B4-BE49-F238E27FC236}">
                    <a16:creationId xmlns:a16="http://schemas.microsoft.com/office/drawing/2014/main" id="{DB771835-1FC8-48D6-91BD-BCB200E77A15}"/>
                  </a:ext>
                </a:extLst>
              </p:cNvPr>
              <p:cNvSpPr txBox="1"/>
              <p:nvPr/>
            </p:nvSpPr>
            <p:spPr bwMode="auto">
              <a:xfrm>
                <a:off x="8839855" y="9905090"/>
                <a:ext cx="7208182" cy="1131199"/>
              </a:xfrm>
              <a:prstGeom prst="rect">
                <a:avLst/>
              </a:prstGeom>
              <a:blipFill>
                <a:blip r:embed="rId6"/>
                <a:tile tx="0" ty="0" sx="100000" sy="100000" flip="none" algn="tl"/>
              </a:blipFill>
              <a:effectLst>
                <a:outerShdw blurRad="50800" dist="63500" dir="9000000" algn="ctr" rotWithShape="0">
                  <a:srgbClr val="000000">
                    <a:alpha val="43137"/>
                  </a:srgbClr>
                </a:outerShdw>
              </a:effectLst>
              <a:scene3d>
                <a:camera prst="orthographicFront"/>
                <a:lightRig rig="threePt" dir="t"/>
              </a:scene3d>
              <a:sp3d/>
            </p:spPr>
            <p:txBody>
              <a:bodyPr wrap="square">
                <a:spAutoFit/>
              </a:bodyPr>
              <a:lstStyle>
                <a:defPPr>
                  <a:defRPr lang="en-US"/>
                </a:defPPr>
                <a:lvl1pPr marL="0" algn="l" defTabSz="3915186" rtl="0" eaLnBrk="1" latinLnBrk="0" hangingPunct="1">
                  <a:defRPr sz="7700" kern="1200">
                    <a:solidFill>
                      <a:schemeClr val="tx1"/>
                    </a:solidFill>
                    <a:latin typeface="+mn-lt"/>
                    <a:ea typeface="+mn-ea"/>
                    <a:cs typeface="+mn-cs"/>
                  </a:defRPr>
                </a:lvl1pPr>
                <a:lvl2pPr marL="1957592" algn="l" defTabSz="3915186" rtl="0" eaLnBrk="1" latinLnBrk="0" hangingPunct="1">
                  <a:defRPr sz="7700" kern="1200">
                    <a:solidFill>
                      <a:schemeClr val="tx1"/>
                    </a:solidFill>
                    <a:latin typeface="+mn-lt"/>
                    <a:ea typeface="+mn-ea"/>
                    <a:cs typeface="+mn-cs"/>
                  </a:defRPr>
                </a:lvl2pPr>
                <a:lvl3pPr marL="3915186" algn="l" defTabSz="3915186" rtl="0" eaLnBrk="1" latinLnBrk="0" hangingPunct="1">
                  <a:defRPr sz="7700" kern="1200">
                    <a:solidFill>
                      <a:schemeClr val="tx1"/>
                    </a:solidFill>
                    <a:latin typeface="+mn-lt"/>
                    <a:ea typeface="+mn-ea"/>
                    <a:cs typeface="+mn-cs"/>
                  </a:defRPr>
                </a:lvl3pPr>
                <a:lvl4pPr marL="5872778" algn="l" defTabSz="3915186" rtl="0" eaLnBrk="1" latinLnBrk="0" hangingPunct="1">
                  <a:defRPr sz="7700" kern="1200">
                    <a:solidFill>
                      <a:schemeClr val="tx1"/>
                    </a:solidFill>
                    <a:latin typeface="+mn-lt"/>
                    <a:ea typeface="+mn-ea"/>
                    <a:cs typeface="+mn-cs"/>
                  </a:defRPr>
                </a:lvl4pPr>
                <a:lvl5pPr marL="7830370" algn="l" defTabSz="3915186" rtl="0" eaLnBrk="1" latinLnBrk="0" hangingPunct="1">
                  <a:defRPr sz="7700" kern="1200">
                    <a:solidFill>
                      <a:schemeClr val="tx1"/>
                    </a:solidFill>
                    <a:latin typeface="+mn-lt"/>
                    <a:ea typeface="+mn-ea"/>
                    <a:cs typeface="+mn-cs"/>
                  </a:defRPr>
                </a:lvl5pPr>
                <a:lvl6pPr marL="9787962" algn="l" defTabSz="3915186" rtl="0" eaLnBrk="1" latinLnBrk="0" hangingPunct="1">
                  <a:defRPr sz="7700" kern="1200">
                    <a:solidFill>
                      <a:schemeClr val="tx1"/>
                    </a:solidFill>
                    <a:latin typeface="+mn-lt"/>
                    <a:ea typeface="+mn-ea"/>
                    <a:cs typeface="+mn-cs"/>
                  </a:defRPr>
                </a:lvl6pPr>
                <a:lvl7pPr marL="11745555" algn="l" defTabSz="3915186" rtl="0" eaLnBrk="1" latinLnBrk="0" hangingPunct="1">
                  <a:defRPr sz="7700" kern="1200">
                    <a:solidFill>
                      <a:schemeClr val="tx1"/>
                    </a:solidFill>
                    <a:latin typeface="+mn-lt"/>
                    <a:ea typeface="+mn-ea"/>
                    <a:cs typeface="+mn-cs"/>
                  </a:defRPr>
                </a:lvl7pPr>
                <a:lvl8pPr marL="13703148" algn="l" defTabSz="3915186" rtl="0" eaLnBrk="1" latinLnBrk="0" hangingPunct="1">
                  <a:defRPr sz="7700" kern="1200">
                    <a:solidFill>
                      <a:schemeClr val="tx1"/>
                    </a:solidFill>
                    <a:latin typeface="+mn-lt"/>
                    <a:ea typeface="+mn-ea"/>
                    <a:cs typeface="+mn-cs"/>
                  </a:defRPr>
                </a:lvl8pPr>
                <a:lvl9pPr marL="15660740" algn="l" defTabSz="3915186" rtl="0" eaLnBrk="1" latinLnBrk="0" hangingPunct="1">
                  <a:defRPr sz="7700" kern="1200">
                    <a:solidFill>
                      <a:schemeClr val="tx1"/>
                    </a:solidFill>
                    <a:latin typeface="+mn-lt"/>
                    <a:ea typeface="+mn-ea"/>
                    <a:cs typeface="+mn-cs"/>
                  </a:defRPr>
                </a:lvl9pPr>
              </a:lstStyle>
              <a:p>
                <a:pPr algn="ctr"/>
                <a:r>
                  <a:rPr lang="en-IN" sz="2400" b="1" dirty="0">
                    <a:latin typeface="Times New Roman" pitchFamily="18" charset="0"/>
                    <a:cs typeface="Times New Roman" pitchFamily="18" charset="0"/>
                  </a:rPr>
                  <a:t>Characterization of above mentioned Nano-particles</a:t>
                </a:r>
              </a:p>
              <a:p>
                <a:pPr marL="342900" indent="-342900" algn="ctr">
                  <a:buFont typeface="Arial" panose="020B0604020202020204" pitchFamily="34" charset="0"/>
                  <a:buChar char="•"/>
                </a:pPr>
                <a:r>
                  <a:rPr lang="en-IN" sz="2400" b="1" dirty="0">
                    <a:latin typeface="Times New Roman" pitchFamily="18" charset="0"/>
                    <a:cs typeface="Times New Roman" pitchFamily="18" charset="0"/>
                  </a:rPr>
                  <a:t>Zeta potential assessment   </a:t>
                </a:r>
              </a:p>
              <a:p>
                <a:pPr marL="342900" indent="-342900" algn="ctr">
                  <a:buFont typeface="Arial" panose="020B0604020202020204" pitchFamily="34" charset="0"/>
                  <a:buChar char="•"/>
                </a:pPr>
                <a:r>
                  <a:rPr lang="en-IN" sz="2400" b="1" dirty="0">
                    <a:latin typeface="Times New Roman" pitchFamily="18" charset="0"/>
                    <a:cs typeface="Times New Roman" pitchFamily="18" charset="0"/>
                  </a:rPr>
                  <a:t>Particle size assessment</a:t>
                </a:r>
                <a:r>
                  <a:rPr lang="en-IN" sz="2400" dirty="0">
                    <a:latin typeface="Times New Roman" pitchFamily="18" charset="0"/>
                    <a:cs typeface="Times New Roman" pitchFamily="18" charset="0"/>
                  </a:rPr>
                  <a:t>   </a:t>
                </a:r>
              </a:p>
            </p:txBody>
          </p:sp>
          <p:sp>
            <p:nvSpPr>
              <p:cNvPr id="208" name="TextBox 200">
                <a:extLst>
                  <a:ext uri="{FF2B5EF4-FFF2-40B4-BE49-F238E27FC236}">
                    <a16:creationId xmlns:a16="http://schemas.microsoft.com/office/drawing/2014/main" id="{705250FE-4268-4B9D-A901-E962ECFA78D7}"/>
                  </a:ext>
                </a:extLst>
              </p:cNvPr>
              <p:cNvSpPr txBox="1"/>
              <p:nvPr/>
            </p:nvSpPr>
            <p:spPr>
              <a:xfrm>
                <a:off x="8860311" y="8595049"/>
                <a:ext cx="7194391" cy="783138"/>
              </a:xfrm>
              <a:prstGeom prst="rect">
                <a:avLst/>
              </a:prstGeom>
              <a:blipFill>
                <a:blip r:embed="rId6"/>
                <a:tile tx="0" ty="0" sx="100000" sy="100000" flip="none" algn="tl"/>
              </a:blipFill>
              <a:effectLst>
                <a:outerShdw blurRad="50800" dist="63500" dir="9000000" algn="ctr" rotWithShape="0">
                  <a:srgbClr val="000000">
                    <a:alpha val="43137"/>
                  </a:srgbClr>
                </a:outerShdw>
              </a:effectLst>
              <a:scene3d>
                <a:camera prst="orthographicFront"/>
                <a:lightRig rig="threePt" dir="t"/>
              </a:scene3d>
              <a:sp3d/>
            </p:spPr>
            <p:txBody>
              <a:bodyPr wrap="square">
                <a:spAutoFit/>
              </a:bodyPr>
              <a:lstStyle>
                <a:defPPr>
                  <a:defRPr lang="en-US"/>
                </a:defPPr>
                <a:lvl1pPr marL="0" algn="l" defTabSz="3915186" rtl="0" eaLnBrk="1" latinLnBrk="0" hangingPunct="1">
                  <a:defRPr sz="7700" kern="1200">
                    <a:solidFill>
                      <a:schemeClr val="tx1"/>
                    </a:solidFill>
                    <a:latin typeface="+mn-lt"/>
                    <a:ea typeface="+mn-ea"/>
                    <a:cs typeface="+mn-cs"/>
                  </a:defRPr>
                </a:lvl1pPr>
                <a:lvl2pPr marL="1957592" algn="l" defTabSz="3915186" rtl="0" eaLnBrk="1" latinLnBrk="0" hangingPunct="1">
                  <a:defRPr sz="7700" kern="1200">
                    <a:solidFill>
                      <a:schemeClr val="tx1"/>
                    </a:solidFill>
                    <a:latin typeface="+mn-lt"/>
                    <a:ea typeface="+mn-ea"/>
                    <a:cs typeface="+mn-cs"/>
                  </a:defRPr>
                </a:lvl2pPr>
                <a:lvl3pPr marL="3915186" algn="l" defTabSz="3915186" rtl="0" eaLnBrk="1" latinLnBrk="0" hangingPunct="1">
                  <a:defRPr sz="7700" kern="1200">
                    <a:solidFill>
                      <a:schemeClr val="tx1"/>
                    </a:solidFill>
                    <a:latin typeface="+mn-lt"/>
                    <a:ea typeface="+mn-ea"/>
                    <a:cs typeface="+mn-cs"/>
                  </a:defRPr>
                </a:lvl3pPr>
                <a:lvl4pPr marL="5872778" algn="l" defTabSz="3915186" rtl="0" eaLnBrk="1" latinLnBrk="0" hangingPunct="1">
                  <a:defRPr sz="7700" kern="1200">
                    <a:solidFill>
                      <a:schemeClr val="tx1"/>
                    </a:solidFill>
                    <a:latin typeface="+mn-lt"/>
                    <a:ea typeface="+mn-ea"/>
                    <a:cs typeface="+mn-cs"/>
                  </a:defRPr>
                </a:lvl4pPr>
                <a:lvl5pPr marL="7830370" algn="l" defTabSz="3915186" rtl="0" eaLnBrk="1" latinLnBrk="0" hangingPunct="1">
                  <a:defRPr sz="7700" kern="1200">
                    <a:solidFill>
                      <a:schemeClr val="tx1"/>
                    </a:solidFill>
                    <a:latin typeface="+mn-lt"/>
                    <a:ea typeface="+mn-ea"/>
                    <a:cs typeface="+mn-cs"/>
                  </a:defRPr>
                </a:lvl5pPr>
                <a:lvl6pPr marL="9787962" algn="l" defTabSz="3915186" rtl="0" eaLnBrk="1" latinLnBrk="0" hangingPunct="1">
                  <a:defRPr sz="7700" kern="1200">
                    <a:solidFill>
                      <a:schemeClr val="tx1"/>
                    </a:solidFill>
                    <a:latin typeface="+mn-lt"/>
                    <a:ea typeface="+mn-ea"/>
                    <a:cs typeface="+mn-cs"/>
                  </a:defRPr>
                </a:lvl6pPr>
                <a:lvl7pPr marL="11745555" algn="l" defTabSz="3915186" rtl="0" eaLnBrk="1" latinLnBrk="0" hangingPunct="1">
                  <a:defRPr sz="7700" kern="1200">
                    <a:solidFill>
                      <a:schemeClr val="tx1"/>
                    </a:solidFill>
                    <a:latin typeface="+mn-lt"/>
                    <a:ea typeface="+mn-ea"/>
                    <a:cs typeface="+mn-cs"/>
                  </a:defRPr>
                </a:lvl7pPr>
                <a:lvl8pPr marL="13703148" algn="l" defTabSz="3915186" rtl="0" eaLnBrk="1" latinLnBrk="0" hangingPunct="1">
                  <a:defRPr sz="7700" kern="1200">
                    <a:solidFill>
                      <a:schemeClr val="tx1"/>
                    </a:solidFill>
                    <a:latin typeface="+mn-lt"/>
                    <a:ea typeface="+mn-ea"/>
                    <a:cs typeface="+mn-cs"/>
                  </a:defRPr>
                </a:lvl8pPr>
                <a:lvl9pPr marL="15660740" algn="l" defTabSz="3915186" rtl="0" eaLnBrk="1" latinLnBrk="0" hangingPunct="1">
                  <a:defRPr sz="7700" kern="1200">
                    <a:solidFill>
                      <a:schemeClr val="tx1"/>
                    </a:solidFill>
                    <a:latin typeface="+mn-lt"/>
                    <a:ea typeface="+mn-ea"/>
                    <a:cs typeface="+mn-cs"/>
                  </a:defRPr>
                </a:lvl9pPr>
              </a:lstStyle>
              <a:p>
                <a:pPr algn="ctr"/>
                <a:r>
                  <a:rPr lang="en-US" altLang="en-US" sz="2400" b="1" dirty="0">
                    <a:latin typeface="Times New Roman" pitchFamily="18" charset="0"/>
                    <a:cs typeface="Times New Roman" pitchFamily="18" charset="0"/>
                  </a:rPr>
                  <a:t>Production of iron oxide nanoparticles by green synthesis method (</a:t>
                </a:r>
                <a:r>
                  <a:rPr lang="en-IN" altLang="en-US" sz="2400" b="1" dirty="0" err="1">
                    <a:latin typeface="Times New Roman" pitchFamily="18" charset="0"/>
                    <a:cs typeface="Times New Roman" pitchFamily="18" charset="0"/>
                  </a:rPr>
                  <a:t>G</a:t>
                </a:r>
                <a:r>
                  <a:rPr lang="en-IN" sz="2400" b="1" dirty="0" err="1"/>
                  <a:t>ottimukkala</a:t>
                </a:r>
                <a:r>
                  <a:rPr lang="en-IN" sz="2400" b="1" dirty="0"/>
                  <a:t> et al., 2017</a:t>
                </a:r>
                <a:r>
                  <a:rPr lang="en-US" altLang="en-US" sz="2400" b="1" dirty="0">
                    <a:latin typeface="Times New Roman" pitchFamily="18" charset="0"/>
                    <a:cs typeface="Times New Roman" pitchFamily="18" charset="0"/>
                  </a:rPr>
                  <a:t>)</a:t>
                </a:r>
              </a:p>
            </p:txBody>
          </p:sp>
          <p:sp>
            <p:nvSpPr>
              <p:cNvPr id="209" name="TextBox 201">
                <a:extLst>
                  <a:ext uri="{FF2B5EF4-FFF2-40B4-BE49-F238E27FC236}">
                    <a16:creationId xmlns:a16="http://schemas.microsoft.com/office/drawing/2014/main" id="{7FFCFFAF-BB83-48C8-B4F8-B6A8F35B3F3E}"/>
                  </a:ext>
                </a:extLst>
              </p:cNvPr>
              <p:cNvSpPr txBox="1"/>
              <p:nvPr/>
            </p:nvSpPr>
            <p:spPr>
              <a:xfrm>
                <a:off x="8860309" y="11627651"/>
                <a:ext cx="7162800" cy="783138"/>
              </a:xfrm>
              <a:prstGeom prst="rect">
                <a:avLst/>
              </a:prstGeom>
              <a:blipFill>
                <a:blip r:embed="rId6"/>
                <a:tile tx="0" ty="0" sx="100000" sy="100000" flip="none" algn="tl"/>
              </a:blipFill>
              <a:effectLst>
                <a:outerShdw blurRad="50800" dist="63500" dir="9000000" algn="ctr" rotWithShape="0">
                  <a:srgbClr val="000000">
                    <a:alpha val="43137"/>
                  </a:srgbClr>
                </a:outerShdw>
              </a:effectLst>
              <a:scene3d>
                <a:camera prst="orthographicFront"/>
                <a:lightRig rig="threePt" dir="t"/>
              </a:scene3d>
              <a:sp3d/>
            </p:spPr>
            <p:txBody>
              <a:bodyPr wrap="square">
                <a:spAutoFit/>
              </a:bodyPr>
              <a:lstStyle>
                <a:defPPr>
                  <a:defRPr lang="en-US"/>
                </a:defPPr>
                <a:lvl1pPr marL="0" algn="l" defTabSz="3915186" rtl="0" eaLnBrk="1" latinLnBrk="0" hangingPunct="1">
                  <a:defRPr sz="7700" kern="1200">
                    <a:solidFill>
                      <a:schemeClr val="tx1"/>
                    </a:solidFill>
                    <a:latin typeface="+mn-lt"/>
                    <a:ea typeface="+mn-ea"/>
                    <a:cs typeface="+mn-cs"/>
                  </a:defRPr>
                </a:lvl1pPr>
                <a:lvl2pPr marL="1957592" algn="l" defTabSz="3915186" rtl="0" eaLnBrk="1" latinLnBrk="0" hangingPunct="1">
                  <a:defRPr sz="7700" kern="1200">
                    <a:solidFill>
                      <a:schemeClr val="tx1"/>
                    </a:solidFill>
                    <a:latin typeface="+mn-lt"/>
                    <a:ea typeface="+mn-ea"/>
                    <a:cs typeface="+mn-cs"/>
                  </a:defRPr>
                </a:lvl2pPr>
                <a:lvl3pPr marL="3915186" algn="l" defTabSz="3915186" rtl="0" eaLnBrk="1" latinLnBrk="0" hangingPunct="1">
                  <a:defRPr sz="7700" kern="1200">
                    <a:solidFill>
                      <a:schemeClr val="tx1"/>
                    </a:solidFill>
                    <a:latin typeface="+mn-lt"/>
                    <a:ea typeface="+mn-ea"/>
                    <a:cs typeface="+mn-cs"/>
                  </a:defRPr>
                </a:lvl3pPr>
                <a:lvl4pPr marL="5872778" algn="l" defTabSz="3915186" rtl="0" eaLnBrk="1" latinLnBrk="0" hangingPunct="1">
                  <a:defRPr sz="7700" kern="1200">
                    <a:solidFill>
                      <a:schemeClr val="tx1"/>
                    </a:solidFill>
                    <a:latin typeface="+mn-lt"/>
                    <a:ea typeface="+mn-ea"/>
                    <a:cs typeface="+mn-cs"/>
                  </a:defRPr>
                </a:lvl4pPr>
                <a:lvl5pPr marL="7830370" algn="l" defTabSz="3915186" rtl="0" eaLnBrk="1" latinLnBrk="0" hangingPunct="1">
                  <a:defRPr sz="7700" kern="1200">
                    <a:solidFill>
                      <a:schemeClr val="tx1"/>
                    </a:solidFill>
                    <a:latin typeface="+mn-lt"/>
                    <a:ea typeface="+mn-ea"/>
                    <a:cs typeface="+mn-cs"/>
                  </a:defRPr>
                </a:lvl5pPr>
                <a:lvl6pPr marL="9787962" algn="l" defTabSz="3915186" rtl="0" eaLnBrk="1" latinLnBrk="0" hangingPunct="1">
                  <a:defRPr sz="7700" kern="1200">
                    <a:solidFill>
                      <a:schemeClr val="tx1"/>
                    </a:solidFill>
                    <a:latin typeface="+mn-lt"/>
                    <a:ea typeface="+mn-ea"/>
                    <a:cs typeface="+mn-cs"/>
                  </a:defRPr>
                </a:lvl6pPr>
                <a:lvl7pPr marL="11745555" algn="l" defTabSz="3915186" rtl="0" eaLnBrk="1" latinLnBrk="0" hangingPunct="1">
                  <a:defRPr sz="7700" kern="1200">
                    <a:solidFill>
                      <a:schemeClr val="tx1"/>
                    </a:solidFill>
                    <a:latin typeface="+mn-lt"/>
                    <a:ea typeface="+mn-ea"/>
                    <a:cs typeface="+mn-cs"/>
                  </a:defRPr>
                </a:lvl7pPr>
                <a:lvl8pPr marL="13703148" algn="l" defTabSz="3915186" rtl="0" eaLnBrk="1" latinLnBrk="0" hangingPunct="1">
                  <a:defRPr sz="7700" kern="1200">
                    <a:solidFill>
                      <a:schemeClr val="tx1"/>
                    </a:solidFill>
                    <a:latin typeface="+mn-lt"/>
                    <a:ea typeface="+mn-ea"/>
                    <a:cs typeface="+mn-cs"/>
                  </a:defRPr>
                </a:lvl8pPr>
                <a:lvl9pPr marL="15660740" algn="l" defTabSz="3915186" rtl="0" eaLnBrk="1" latinLnBrk="0" hangingPunct="1">
                  <a:defRPr sz="7700" kern="1200">
                    <a:solidFill>
                      <a:schemeClr val="tx1"/>
                    </a:solidFill>
                    <a:latin typeface="+mn-lt"/>
                    <a:ea typeface="+mn-ea"/>
                    <a:cs typeface="+mn-cs"/>
                  </a:defRPr>
                </a:lvl9pPr>
              </a:lstStyle>
              <a:p>
                <a:pPr algn="ctr"/>
                <a:r>
                  <a:rPr lang="en-IN" sz="2400" b="1" dirty="0">
                    <a:latin typeface="Times New Roman" pitchFamily="18" charset="0"/>
                    <a:cs typeface="Times New Roman" pitchFamily="18" charset="0"/>
                  </a:rPr>
                  <a:t>Optimization of Nano-particle concentration and subsequent addition to the Biodegradable film mixture</a:t>
                </a:r>
              </a:p>
            </p:txBody>
          </p:sp>
          <p:sp>
            <p:nvSpPr>
              <p:cNvPr id="210" name="Down Arrow 202">
                <a:extLst>
                  <a:ext uri="{FF2B5EF4-FFF2-40B4-BE49-F238E27FC236}">
                    <a16:creationId xmlns:a16="http://schemas.microsoft.com/office/drawing/2014/main" id="{C10BB01C-2737-4D34-B8E7-E01A9F6F01A7}"/>
                  </a:ext>
                </a:extLst>
              </p:cNvPr>
              <p:cNvSpPr/>
              <p:nvPr/>
            </p:nvSpPr>
            <p:spPr>
              <a:xfrm>
                <a:off x="12085636" y="8090865"/>
                <a:ext cx="304800" cy="381000"/>
              </a:xfrm>
              <a:prstGeom prst="downArrow">
                <a:avLst/>
              </a:prstGeom>
              <a:solidFill>
                <a:srgbClr val="002060"/>
              </a:solid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3915186" rtl="0" eaLnBrk="1" latinLnBrk="0" hangingPunct="1">
                  <a:defRPr sz="7700" kern="1200">
                    <a:solidFill>
                      <a:schemeClr val="lt1"/>
                    </a:solidFill>
                    <a:latin typeface="+mn-lt"/>
                    <a:ea typeface="+mn-ea"/>
                    <a:cs typeface="+mn-cs"/>
                  </a:defRPr>
                </a:lvl1pPr>
                <a:lvl2pPr marL="1957592" algn="l" defTabSz="3915186" rtl="0" eaLnBrk="1" latinLnBrk="0" hangingPunct="1">
                  <a:defRPr sz="7700" kern="1200">
                    <a:solidFill>
                      <a:schemeClr val="lt1"/>
                    </a:solidFill>
                    <a:latin typeface="+mn-lt"/>
                    <a:ea typeface="+mn-ea"/>
                    <a:cs typeface="+mn-cs"/>
                  </a:defRPr>
                </a:lvl2pPr>
                <a:lvl3pPr marL="3915186" algn="l" defTabSz="3915186" rtl="0" eaLnBrk="1" latinLnBrk="0" hangingPunct="1">
                  <a:defRPr sz="7700" kern="1200">
                    <a:solidFill>
                      <a:schemeClr val="lt1"/>
                    </a:solidFill>
                    <a:latin typeface="+mn-lt"/>
                    <a:ea typeface="+mn-ea"/>
                    <a:cs typeface="+mn-cs"/>
                  </a:defRPr>
                </a:lvl3pPr>
                <a:lvl4pPr marL="5872778" algn="l" defTabSz="3915186" rtl="0" eaLnBrk="1" latinLnBrk="0" hangingPunct="1">
                  <a:defRPr sz="7700" kern="1200">
                    <a:solidFill>
                      <a:schemeClr val="lt1"/>
                    </a:solidFill>
                    <a:latin typeface="+mn-lt"/>
                    <a:ea typeface="+mn-ea"/>
                    <a:cs typeface="+mn-cs"/>
                  </a:defRPr>
                </a:lvl4pPr>
                <a:lvl5pPr marL="7830370" algn="l" defTabSz="3915186" rtl="0" eaLnBrk="1" latinLnBrk="0" hangingPunct="1">
                  <a:defRPr sz="7700" kern="1200">
                    <a:solidFill>
                      <a:schemeClr val="lt1"/>
                    </a:solidFill>
                    <a:latin typeface="+mn-lt"/>
                    <a:ea typeface="+mn-ea"/>
                    <a:cs typeface="+mn-cs"/>
                  </a:defRPr>
                </a:lvl5pPr>
                <a:lvl6pPr marL="9787962" algn="l" defTabSz="3915186" rtl="0" eaLnBrk="1" latinLnBrk="0" hangingPunct="1">
                  <a:defRPr sz="7700" kern="1200">
                    <a:solidFill>
                      <a:schemeClr val="lt1"/>
                    </a:solidFill>
                    <a:latin typeface="+mn-lt"/>
                    <a:ea typeface="+mn-ea"/>
                    <a:cs typeface="+mn-cs"/>
                  </a:defRPr>
                </a:lvl6pPr>
                <a:lvl7pPr marL="11745555" algn="l" defTabSz="3915186" rtl="0" eaLnBrk="1" latinLnBrk="0" hangingPunct="1">
                  <a:defRPr sz="7700" kern="1200">
                    <a:solidFill>
                      <a:schemeClr val="lt1"/>
                    </a:solidFill>
                    <a:latin typeface="+mn-lt"/>
                    <a:ea typeface="+mn-ea"/>
                    <a:cs typeface="+mn-cs"/>
                  </a:defRPr>
                </a:lvl7pPr>
                <a:lvl8pPr marL="13703148" algn="l" defTabSz="3915186" rtl="0" eaLnBrk="1" latinLnBrk="0" hangingPunct="1">
                  <a:defRPr sz="7700" kern="1200">
                    <a:solidFill>
                      <a:schemeClr val="lt1"/>
                    </a:solidFill>
                    <a:latin typeface="+mn-lt"/>
                    <a:ea typeface="+mn-ea"/>
                    <a:cs typeface="+mn-cs"/>
                  </a:defRPr>
                </a:lvl8pPr>
                <a:lvl9pPr marL="15660740" algn="l" defTabSz="3915186" rtl="0" eaLnBrk="1" latinLnBrk="0" hangingPunct="1">
                  <a:defRPr sz="7700" kern="1200">
                    <a:solidFill>
                      <a:schemeClr val="lt1"/>
                    </a:solidFill>
                    <a:latin typeface="+mn-lt"/>
                    <a:ea typeface="+mn-ea"/>
                    <a:cs typeface="+mn-cs"/>
                  </a:defRPr>
                </a:lvl9pPr>
              </a:lstStyle>
              <a:p>
                <a:pPr algn="ctr"/>
                <a:endParaRPr lang="en-IN" sz="2400" dirty="0"/>
              </a:p>
            </p:txBody>
          </p:sp>
          <p:sp>
            <p:nvSpPr>
              <p:cNvPr id="211" name="Down Arrow 203">
                <a:extLst>
                  <a:ext uri="{FF2B5EF4-FFF2-40B4-BE49-F238E27FC236}">
                    <a16:creationId xmlns:a16="http://schemas.microsoft.com/office/drawing/2014/main" id="{6A532C03-3795-4F29-9FCD-D1527CB111A8}"/>
                  </a:ext>
                </a:extLst>
              </p:cNvPr>
              <p:cNvSpPr/>
              <p:nvPr/>
            </p:nvSpPr>
            <p:spPr>
              <a:xfrm>
                <a:off x="12085636" y="9497093"/>
                <a:ext cx="304800" cy="381000"/>
              </a:xfrm>
              <a:prstGeom prst="downArrow">
                <a:avLst/>
              </a:prstGeom>
              <a:solidFill>
                <a:srgbClr val="002060"/>
              </a:solid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3915186" rtl="0" eaLnBrk="1" latinLnBrk="0" hangingPunct="1">
                  <a:defRPr sz="7700" kern="1200">
                    <a:solidFill>
                      <a:schemeClr val="lt1"/>
                    </a:solidFill>
                    <a:latin typeface="+mn-lt"/>
                    <a:ea typeface="+mn-ea"/>
                    <a:cs typeface="+mn-cs"/>
                  </a:defRPr>
                </a:lvl1pPr>
                <a:lvl2pPr marL="1957592" algn="l" defTabSz="3915186" rtl="0" eaLnBrk="1" latinLnBrk="0" hangingPunct="1">
                  <a:defRPr sz="7700" kern="1200">
                    <a:solidFill>
                      <a:schemeClr val="lt1"/>
                    </a:solidFill>
                    <a:latin typeface="+mn-lt"/>
                    <a:ea typeface="+mn-ea"/>
                    <a:cs typeface="+mn-cs"/>
                  </a:defRPr>
                </a:lvl2pPr>
                <a:lvl3pPr marL="3915186" algn="l" defTabSz="3915186" rtl="0" eaLnBrk="1" latinLnBrk="0" hangingPunct="1">
                  <a:defRPr sz="7700" kern="1200">
                    <a:solidFill>
                      <a:schemeClr val="lt1"/>
                    </a:solidFill>
                    <a:latin typeface="+mn-lt"/>
                    <a:ea typeface="+mn-ea"/>
                    <a:cs typeface="+mn-cs"/>
                  </a:defRPr>
                </a:lvl3pPr>
                <a:lvl4pPr marL="5872778" algn="l" defTabSz="3915186" rtl="0" eaLnBrk="1" latinLnBrk="0" hangingPunct="1">
                  <a:defRPr sz="7700" kern="1200">
                    <a:solidFill>
                      <a:schemeClr val="lt1"/>
                    </a:solidFill>
                    <a:latin typeface="+mn-lt"/>
                    <a:ea typeface="+mn-ea"/>
                    <a:cs typeface="+mn-cs"/>
                  </a:defRPr>
                </a:lvl4pPr>
                <a:lvl5pPr marL="7830370" algn="l" defTabSz="3915186" rtl="0" eaLnBrk="1" latinLnBrk="0" hangingPunct="1">
                  <a:defRPr sz="7700" kern="1200">
                    <a:solidFill>
                      <a:schemeClr val="lt1"/>
                    </a:solidFill>
                    <a:latin typeface="+mn-lt"/>
                    <a:ea typeface="+mn-ea"/>
                    <a:cs typeface="+mn-cs"/>
                  </a:defRPr>
                </a:lvl5pPr>
                <a:lvl6pPr marL="9787962" algn="l" defTabSz="3915186" rtl="0" eaLnBrk="1" latinLnBrk="0" hangingPunct="1">
                  <a:defRPr sz="7700" kern="1200">
                    <a:solidFill>
                      <a:schemeClr val="lt1"/>
                    </a:solidFill>
                    <a:latin typeface="+mn-lt"/>
                    <a:ea typeface="+mn-ea"/>
                    <a:cs typeface="+mn-cs"/>
                  </a:defRPr>
                </a:lvl6pPr>
                <a:lvl7pPr marL="11745555" algn="l" defTabSz="3915186" rtl="0" eaLnBrk="1" latinLnBrk="0" hangingPunct="1">
                  <a:defRPr sz="7700" kern="1200">
                    <a:solidFill>
                      <a:schemeClr val="lt1"/>
                    </a:solidFill>
                    <a:latin typeface="+mn-lt"/>
                    <a:ea typeface="+mn-ea"/>
                    <a:cs typeface="+mn-cs"/>
                  </a:defRPr>
                </a:lvl7pPr>
                <a:lvl8pPr marL="13703148" algn="l" defTabSz="3915186" rtl="0" eaLnBrk="1" latinLnBrk="0" hangingPunct="1">
                  <a:defRPr sz="7700" kern="1200">
                    <a:solidFill>
                      <a:schemeClr val="lt1"/>
                    </a:solidFill>
                    <a:latin typeface="+mn-lt"/>
                    <a:ea typeface="+mn-ea"/>
                    <a:cs typeface="+mn-cs"/>
                  </a:defRPr>
                </a:lvl8pPr>
                <a:lvl9pPr marL="15660740" algn="l" defTabSz="3915186" rtl="0" eaLnBrk="1" latinLnBrk="0" hangingPunct="1">
                  <a:defRPr sz="7700" kern="1200">
                    <a:solidFill>
                      <a:schemeClr val="lt1"/>
                    </a:solidFill>
                    <a:latin typeface="+mn-lt"/>
                    <a:ea typeface="+mn-ea"/>
                    <a:cs typeface="+mn-cs"/>
                  </a:defRPr>
                </a:lvl9pPr>
              </a:lstStyle>
              <a:p>
                <a:pPr algn="ctr"/>
                <a:endParaRPr lang="en-IN" sz="2400" dirty="0"/>
              </a:p>
            </p:txBody>
          </p:sp>
          <p:sp>
            <p:nvSpPr>
              <p:cNvPr id="212" name="Down Arrow 205">
                <a:extLst>
                  <a:ext uri="{FF2B5EF4-FFF2-40B4-BE49-F238E27FC236}">
                    <a16:creationId xmlns:a16="http://schemas.microsoft.com/office/drawing/2014/main" id="{26387605-132E-43EB-B6CB-1993C3EAB1E3}"/>
                  </a:ext>
                </a:extLst>
              </p:cNvPr>
              <p:cNvSpPr/>
              <p:nvPr/>
            </p:nvSpPr>
            <p:spPr>
              <a:xfrm>
                <a:off x="12112594" y="12539234"/>
                <a:ext cx="304800" cy="381000"/>
              </a:xfrm>
              <a:prstGeom prst="downArrow">
                <a:avLst/>
              </a:prstGeom>
              <a:solidFill>
                <a:srgbClr val="002060"/>
              </a:solid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3915186" rtl="0" eaLnBrk="1" latinLnBrk="0" hangingPunct="1">
                  <a:defRPr sz="7700" kern="1200">
                    <a:solidFill>
                      <a:schemeClr val="lt1"/>
                    </a:solidFill>
                    <a:latin typeface="+mn-lt"/>
                    <a:ea typeface="+mn-ea"/>
                    <a:cs typeface="+mn-cs"/>
                  </a:defRPr>
                </a:lvl1pPr>
                <a:lvl2pPr marL="1957592" algn="l" defTabSz="3915186" rtl="0" eaLnBrk="1" latinLnBrk="0" hangingPunct="1">
                  <a:defRPr sz="7700" kern="1200">
                    <a:solidFill>
                      <a:schemeClr val="lt1"/>
                    </a:solidFill>
                    <a:latin typeface="+mn-lt"/>
                    <a:ea typeface="+mn-ea"/>
                    <a:cs typeface="+mn-cs"/>
                  </a:defRPr>
                </a:lvl2pPr>
                <a:lvl3pPr marL="3915186" algn="l" defTabSz="3915186" rtl="0" eaLnBrk="1" latinLnBrk="0" hangingPunct="1">
                  <a:defRPr sz="7700" kern="1200">
                    <a:solidFill>
                      <a:schemeClr val="lt1"/>
                    </a:solidFill>
                    <a:latin typeface="+mn-lt"/>
                    <a:ea typeface="+mn-ea"/>
                    <a:cs typeface="+mn-cs"/>
                  </a:defRPr>
                </a:lvl3pPr>
                <a:lvl4pPr marL="5872778" algn="l" defTabSz="3915186" rtl="0" eaLnBrk="1" latinLnBrk="0" hangingPunct="1">
                  <a:defRPr sz="7700" kern="1200">
                    <a:solidFill>
                      <a:schemeClr val="lt1"/>
                    </a:solidFill>
                    <a:latin typeface="+mn-lt"/>
                    <a:ea typeface="+mn-ea"/>
                    <a:cs typeface="+mn-cs"/>
                  </a:defRPr>
                </a:lvl4pPr>
                <a:lvl5pPr marL="7830370" algn="l" defTabSz="3915186" rtl="0" eaLnBrk="1" latinLnBrk="0" hangingPunct="1">
                  <a:defRPr sz="7700" kern="1200">
                    <a:solidFill>
                      <a:schemeClr val="lt1"/>
                    </a:solidFill>
                    <a:latin typeface="+mn-lt"/>
                    <a:ea typeface="+mn-ea"/>
                    <a:cs typeface="+mn-cs"/>
                  </a:defRPr>
                </a:lvl5pPr>
                <a:lvl6pPr marL="9787962" algn="l" defTabSz="3915186" rtl="0" eaLnBrk="1" latinLnBrk="0" hangingPunct="1">
                  <a:defRPr sz="7700" kern="1200">
                    <a:solidFill>
                      <a:schemeClr val="lt1"/>
                    </a:solidFill>
                    <a:latin typeface="+mn-lt"/>
                    <a:ea typeface="+mn-ea"/>
                    <a:cs typeface="+mn-cs"/>
                  </a:defRPr>
                </a:lvl6pPr>
                <a:lvl7pPr marL="11745555" algn="l" defTabSz="3915186" rtl="0" eaLnBrk="1" latinLnBrk="0" hangingPunct="1">
                  <a:defRPr sz="7700" kern="1200">
                    <a:solidFill>
                      <a:schemeClr val="lt1"/>
                    </a:solidFill>
                    <a:latin typeface="+mn-lt"/>
                    <a:ea typeface="+mn-ea"/>
                    <a:cs typeface="+mn-cs"/>
                  </a:defRPr>
                </a:lvl7pPr>
                <a:lvl8pPr marL="13703148" algn="l" defTabSz="3915186" rtl="0" eaLnBrk="1" latinLnBrk="0" hangingPunct="1">
                  <a:defRPr sz="7700" kern="1200">
                    <a:solidFill>
                      <a:schemeClr val="lt1"/>
                    </a:solidFill>
                    <a:latin typeface="+mn-lt"/>
                    <a:ea typeface="+mn-ea"/>
                    <a:cs typeface="+mn-cs"/>
                  </a:defRPr>
                </a:lvl8pPr>
                <a:lvl9pPr marL="15660740" algn="l" defTabSz="3915186" rtl="0" eaLnBrk="1" latinLnBrk="0" hangingPunct="1">
                  <a:defRPr sz="7700" kern="1200">
                    <a:solidFill>
                      <a:schemeClr val="lt1"/>
                    </a:solidFill>
                    <a:latin typeface="+mn-lt"/>
                    <a:ea typeface="+mn-ea"/>
                    <a:cs typeface="+mn-cs"/>
                  </a:defRPr>
                </a:lvl9pPr>
              </a:lstStyle>
              <a:p>
                <a:pPr algn="ctr"/>
                <a:endParaRPr lang="en-IN" sz="2400" dirty="0"/>
              </a:p>
            </p:txBody>
          </p:sp>
          <p:sp>
            <p:nvSpPr>
              <p:cNvPr id="213" name="Down Arrow 231">
                <a:extLst>
                  <a:ext uri="{FF2B5EF4-FFF2-40B4-BE49-F238E27FC236}">
                    <a16:creationId xmlns:a16="http://schemas.microsoft.com/office/drawing/2014/main" id="{3A245B54-760C-4039-B155-584B20EB51B9}"/>
                  </a:ext>
                </a:extLst>
              </p:cNvPr>
              <p:cNvSpPr/>
              <p:nvPr/>
            </p:nvSpPr>
            <p:spPr>
              <a:xfrm>
                <a:off x="12085636" y="11181381"/>
                <a:ext cx="304800" cy="381000"/>
              </a:xfrm>
              <a:prstGeom prst="downArrow">
                <a:avLst/>
              </a:prstGeom>
              <a:solidFill>
                <a:srgbClr val="002060"/>
              </a:solid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3915186" rtl="0" eaLnBrk="1" latinLnBrk="0" hangingPunct="1">
                  <a:defRPr sz="7700" kern="1200">
                    <a:solidFill>
                      <a:schemeClr val="lt1"/>
                    </a:solidFill>
                    <a:latin typeface="+mn-lt"/>
                    <a:ea typeface="+mn-ea"/>
                    <a:cs typeface="+mn-cs"/>
                  </a:defRPr>
                </a:lvl1pPr>
                <a:lvl2pPr marL="1957592" algn="l" defTabSz="3915186" rtl="0" eaLnBrk="1" latinLnBrk="0" hangingPunct="1">
                  <a:defRPr sz="7700" kern="1200">
                    <a:solidFill>
                      <a:schemeClr val="lt1"/>
                    </a:solidFill>
                    <a:latin typeface="+mn-lt"/>
                    <a:ea typeface="+mn-ea"/>
                    <a:cs typeface="+mn-cs"/>
                  </a:defRPr>
                </a:lvl2pPr>
                <a:lvl3pPr marL="3915186" algn="l" defTabSz="3915186" rtl="0" eaLnBrk="1" latinLnBrk="0" hangingPunct="1">
                  <a:defRPr sz="7700" kern="1200">
                    <a:solidFill>
                      <a:schemeClr val="lt1"/>
                    </a:solidFill>
                    <a:latin typeface="+mn-lt"/>
                    <a:ea typeface="+mn-ea"/>
                    <a:cs typeface="+mn-cs"/>
                  </a:defRPr>
                </a:lvl3pPr>
                <a:lvl4pPr marL="5872778" algn="l" defTabSz="3915186" rtl="0" eaLnBrk="1" latinLnBrk="0" hangingPunct="1">
                  <a:defRPr sz="7700" kern="1200">
                    <a:solidFill>
                      <a:schemeClr val="lt1"/>
                    </a:solidFill>
                    <a:latin typeface="+mn-lt"/>
                    <a:ea typeface="+mn-ea"/>
                    <a:cs typeface="+mn-cs"/>
                  </a:defRPr>
                </a:lvl4pPr>
                <a:lvl5pPr marL="7830370" algn="l" defTabSz="3915186" rtl="0" eaLnBrk="1" latinLnBrk="0" hangingPunct="1">
                  <a:defRPr sz="7700" kern="1200">
                    <a:solidFill>
                      <a:schemeClr val="lt1"/>
                    </a:solidFill>
                    <a:latin typeface="+mn-lt"/>
                    <a:ea typeface="+mn-ea"/>
                    <a:cs typeface="+mn-cs"/>
                  </a:defRPr>
                </a:lvl5pPr>
                <a:lvl6pPr marL="9787962" algn="l" defTabSz="3915186" rtl="0" eaLnBrk="1" latinLnBrk="0" hangingPunct="1">
                  <a:defRPr sz="7700" kern="1200">
                    <a:solidFill>
                      <a:schemeClr val="lt1"/>
                    </a:solidFill>
                    <a:latin typeface="+mn-lt"/>
                    <a:ea typeface="+mn-ea"/>
                    <a:cs typeface="+mn-cs"/>
                  </a:defRPr>
                </a:lvl6pPr>
                <a:lvl7pPr marL="11745555" algn="l" defTabSz="3915186" rtl="0" eaLnBrk="1" latinLnBrk="0" hangingPunct="1">
                  <a:defRPr sz="7700" kern="1200">
                    <a:solidFill>
                      <a:schemeClr val="lt1"/>
                    </a:solidFill>
                    <a:latin typeface="+mn-lt"/>
                    <a:ea typeface="+mn-ea"/>
                    <a:cs typeface="+mn-cs"/>
                  </a:defRPr>
                </a:lvl7pPr>
                <a:lvl8pPr marL="13703148" algn="l" defTabSz="3915186" rtl="0" eaLnBrk="1" latinLnBrk="0" hangingPunct="1">
                  <a:defRPr sz="7700" kern="1200">
                    <a:solidFill>
                      <a:schemeClr val="lt1"/>
                    </a:solidFill>
                    <a:latin typeface="+mn-lt"/>
                    <a:ea typeface="+mn-ea"/>
                    <a:cs typeface="+mn-cs"/>
                  </a:defRPr>
                </a:lvl8pPr>
                <a:lvl9pPr marL="15660740" algn="l" defTabSz="3915186" rtl="0" eaLnBrk="1" latinLnBrk="0" hangingPunct="1">
                  <a:defRPr sz="7700" kern="1200">
                    <a:solidFill>
                      <a:schemeClr val="lt1"/>
                    </a:solidFill>
                    <a:latin typeface="+mn-lt"/>
                    <a:ea typeface="+mn-ea"/>
                    <a:cs typeface="+mn-cs"/>
                  </a:defRPr>
                </a:lvl9pPr>
              </a:lstStyle>
              <a:p>
                <a:pPr algn="ctr"/>
                <a:endParaRPr lang="en-IN" sz="2400" dirty="0"/>
              </a:p>
            </p:txBody>
          </p:sp>
          <p:sp>
            <p:nvSpPr>
              <p:cNvPr id="214" name="TextBox 233">
                <a:extLst>
                  <a:ext uri="{FF2B5EF4-FFF2-40B4-BE49-F238E27FC236}">
                    <a16:creationId xmlns:a16="http://schemas.microsoft.com/office/drawing/2014/main" id="{FD3AC6D2-C06A-49BC-85F2-1D96AD03BD5F}"/>
                  </a:ext>
                </a:extLst>
              </p:cNvPr>
              <p:cNvSpPr txBox="1"/>
              <p:nvPr/>
            </p:nvSpPr>
            <p:spPr>
              <a:xfrm>
                <a:off x="8839855" y="14385885"/>
                <a:ext cx="7187727" cy="4727832"/>
              </a:xfrm>
              <a:prstGeom prst="rect">
                <a:avLst/>
              </a:prstGeom>
              <a:blipFill>
                <a:blip r:embed="rId6"/>
                <a:tile tx="0" ty="0" sx="100000" sy="100000" flip="none" algn="tl"/>
              </a:blipFill>
              <a:effectLst>
                <a:outerShdw blurRad="50800" dist="63500" dir="9000000" algn="ctr" rotWithShape="0">
                  <a:srgbClr val="000000">
                    <a:alpha val="43137"/>
                  </a:srgbClr>
                </a:outerShdw>
              </a:effectLst>
              <a:scene3d>
                <a:camera prst="orthographicFront"/>
                <a:lightRig rig="threePt" dir="t"/>
              </a:scene3d>
              <a:sp3d/>
            </p:spPr>
            <p:txBody>
              <a:bodyPr wrap="square">
                <a:spAutoFit/>
              </a:bodyPr>
              <a:lstStyle>
                <a:defPPr>
                  <a:defRPr lang="en-US"/>
                </a:defPPr>
                <a:lvl1pPr marL="0" algn="l" defTabSz="3915186" rtl="0" eaLnBrk="1" latinLnBrk="0" hangingPunct="1">
                  <a:defRPr sz="7700" kern="1200">
                    <a:solidFill>
                      <a:schemeClr val="tx1"/>
                    </a:solidFill>
                    <a:latin typeface="+mn-lt"/>
                    <a:ea typeface="+mn-ea"/>
                    <a:cs typeface="+mn-cs"/>
                  </a:defRPr>
                </a:lvl1pPr>
                <a:lvl2pPr marL="1957592" algn="l" defTabSz="3915186" rtl="0" eaLnBrk="1" latinLnBrk="0" hangingPunct="1">
                  <a:defRPr sz="7700" kern="1200">
                    <a:solidFill>
                      <a:schemeClr val="tx1"/>
                    </a:solidFill>
                    <a:latin typeface="+mn-lt"/>
                    <a:ea typeface="+mn-ea"/>
                    <a:cs typeface="+mn-cs"/>
                  </a:defRPr>
                </a:lvl2pPr>
                <a:lvl3pPr marL="3915186" algn="l" defTabSz="3915186" rtl="0" eaLnBrk="1" latinLnBrk="0" hangingPunct="1">
                  <a:defRPr sz="7700" kern="1200">
                    <a:solidFill>
                      <a:schemeClr val="tx1"/>
                    </a:solidFill>
                    <a:latin typeface="+mn-lt"/>
                    <a:ea typeface="+mn-ea"/>
                    <a:cs typeface="+mn-cs"/>
                  </a:defRPr>
                </a:lvl3pPr>
                <a:lvl4pPr marL="5872778" algn="l" defTabSz="3915186" rtl="0" eaLnBrk="1" latinLnBrk="0" hangingPunct="1">
                  <a:defRPr sz="7700" kern="1200">
                    <a:solidFill>
                      <a:schemeClr val="tx1"/>
                    </a:solidFill>
                    <a:latin typeface="+mn-lt"/>
                    <a:ea typeface="+mn-ea"/>
                    <a:cs typeface="+mn-cs"/>
                  </a:defRPr>
                </a:lvl4pPr>
                <a:lvl5pPr marL="7830370" algn="l" defTabSz="3915186" rtl="0" eaLnBrk="1" latinLnBrk="0" hangingPunct="1">
                  <a:defRPr sz="7700" kern="1200">
                    <a:solidFill>
                      <a:schemeClr val="tx1"/>
                    </a:solidFill>
                    <a:latin typeface="+mn-lt"/>
                    <a:ea typeface="+mn-ea"/>
                    <a:cs typeface="+mn-cs"/>
                  </a:defRPr>
                </a:lvl5pPr>
                <a:lvl6pPr marL="9787962" algn="l" defTabSz="3915186" rtl="0" eaLnBrk="1" latinLnBrk="0" hangingPunct="1">
                  <a:defRPr sz="7700" kern="1200">
                    <a:solidFill>
                      <a:schemeClr val="tx1"/>
                    </a:solidFill>
                    <a:latin typeface="+mn-lt"/>
                    <a:ea typeface="+mn-ea"/>
                    <a:cs typeface="+mn-cs"/>
                  </a:defRPr>
                </a:lvl6pPr>
                <a:lvl7pPr marL="11745555" algn="l" defTabSz="3915186" rtl="0" eaLnBrk="1" latinLnBrk="0" hangingPunct="1">
                  <a:defRPr sz="7700" kern="1200">
                    <a:solidFill>
                      <a:schemeClr val="tx1"/>
                    </a:solidFill>
                    <a:latin typeface="+mn-lt"/>
                    <a:ea typeface="+mn-ea"/>
                    <a:cs typeface="+mn-cs"/>
                  </a:defRPr>
                </a:lvl7pPr>
                <a:lvl8pPr marL="13703148" algn="l" defTabSz="3915186" rtl="0" eaLnBrk="1" latinLnBrk="0" hangingPunct="1">
                  <a:defRPr sz="7700" kern="1200">
                    <a:solidFill>
                      <a:schemeClr val="tx1"/>
                    </a:solidFill>
                    <a:latin typeface="+mn-lt"/>
                    <a:ea typeface="+mn-ea"/>
                    <a:cs typeface="+mn-cs"/>
                  </a:defRPr>
                </a:lvl8pPr>
                <a:lvl9pPr marL="15660740" algn="l" defTabSz="3915186" rtl="0" eaLnBrk="1" latinLnBrk="0" hangingPunct="1">
                  <a:defRPr sz="7700" kern="1200">
                    <a:solidFill>
                      <a:schemeClr val="tx1"/>
                    </a:solidFill>
                    <a:latin typeface="+mn-lt"/>
                    <a:ea typeface="+mn-ea"/>
                    <a:cs typeface="+mn-cs"/>
                  </a:defRPr>
                </a:lvl9pPr>
              </a:lstStyle>
              <a:p>
                <a:pPr algn="ctr"/>
                <a:r>
                  <a:rPr lang="en-US" altLang="en-US" sz="2400" b="1" dirty="0">
                    <a:latin typeface="Times New Roman" pitchFamily="18" charset="0"/>
                    <a:cs typeface="Times New Roman" pitchFamily="18" charset="0"/>
                  </a:rPr>
                  <a:t>Characterization of films (Physical &amp; Chemical):</a:t>
                </a:r>
              </a:p>
              <a:p>
                <a:pPr marL="171450" indent="-171450" algn="just">
                  <a:buFont typeface="Arial" panose="020B0604020202020204" pitchFamily="34" charset="0"/>
                  <a:buChar char="•"/>
                  <a:defRPr/>
                </a:pPr>
                <a:r>
                  <a:rPr lang="en-US" altLang="en-US" sz="2400" dirty="0">
                    <a:latin typeface="Times New Roman" pitchFamily="18" charset="0"/>
                    <a:cs typeface="Times New Roman" pitchFamily="18" charset="0"/>
                  </a:rPr>
                  <a:t>Thickness : Measured according to ASTM F6988-13</a:t>
                </a:r>
              </a:p>
              <a:p>
                <a:pPr marL="171450" indent="-171450" algn="just">
                  <a:buFont typeface="Arial" panose="020B0604020202020204" pitchFamily="34" charset="0"/>
                  <a:buChar char="•"/>
                  <a:defRPr/>
                </a:pPr>
                <a:r>
                  <a:rPr lang="en-US" altLang="en-US" sz="2400" dirty="0">
                    <a:latin typeface="Times New Roman" pitchFamily="18" charset="0"/>
                    <a:cs typeface="Times New Roman" pitchFamily="18" charset="0"/>
                  </a:rPr>
                  <a:t>Tensile Strength : Measured according to  ASTM D638-14</a:t>
                </a:r>
              </a:p>
              <a:p>
                <a:pPr marL="171450" indent="-171450" algn="just">
                  <a:buFont typeface="Arial" panose="020B0604020202020204" pitchFamily="34" charset="0"/>
                  <a:buChar char="•"/>
                  <a:defRPr/>
                </a:pPr>
                <a:r>
                  <a:rPr lang="en-US" altLang="en-US" sz="2400" dirty="0">
                    <a:latin typeface="Times New Roman" pitchFamily="18" charset="0"/>
                    <a:cs typeface="Times New Roman" pitchFamily="18" charset="0"/>
                  </a:rPr>
                  <a:t>Water Vapor Transmission Rate (WVTR) : Measured according to ASTM E96</a:t>
                </a:r>
              </a:p>
              <a:p>
                <a:pPr marL="171450" indent="-171450" algn="just">
                  <a:buFont typeface="Arial" panose="020B0604020202020204" pitchFamily="34" charset="0"/>
                  <a:buChar char="•"/>
                  <a:defRPr/>
                </a:pPr>
                <a:r>
                  <a:rPr lang="en-US" altLang="en-US" sz="2400" dirty="0">
                    <a:latin typeface="Times New Roman" pitchFamily="18" charset="0"/>
                    <a:cs typeface="Times New Roman" pitchFamily="18" charset="0"/>
                  </a:rPr>
                  <a:t>Scanning Electron Microscopy (SEM) </a:t>
                </a:r>
              </a:p>
              <a:p>
                <a:pPr marL="171450" indent="-171450" algn="just">
                  <a:buFont typeface="Arial" panose="020B0604020202020204" pitchFamily="34" charset="0"/>
                  <a:buChar char="•"/>
                  <a:defRPr/>
                </a:pPr>
                <a:r>
                  <a:rPr lang="en-US" altLang="en-US" sz="2400" dirty="0">
                    <a:latin typeface="Times New Roman" pitchFamily="18" charset="0"/>
                    <a:cs typeface="Times New Roman" pitchFamily="18" charset="0"/>
                  </a:rPr>
                  <a:t>Fourier Transform Infrared Spectroscopy (FT-IR) </a:t>
                </a:r>
              </a:p>
              <a:p>
                <a:pPr marL="171450" indent="-171450" algn="just">
                  <a:buFont typeface="Arial" panose="020B0604020202020204" pitchFamily="34" charset="0"/>
                  <a:buChar char="•"/>
                  <a:defRPr/>
                </a:pPr>
                <a:r>
                  <a:rPr lang="en-US" altLang="en-US" sz="2400" dirty="0">
                    <a:latin typeface="Times New Roman" pitchFamily="18" charset="0"/>
                    <a:cs typeface="Times New Roman" pitchFamily="18" charset="0"/>
                  </a:rPr>
                  <a:t>Particle Analysis: Malvern </a:t>
                </a:r>
                <a:r>
                  <a:rPr lang="en-US" altLang="en-US" sz="2400" dirty="0" err="1">
                    <a:latin typeface="Times New Roman" pitchFamily="18" charset="0"/>
                    <a:cs typeface="Times New Roman" pitchFamily="18" charset="0"/>
                  </a:rPr>
                  <a:t>Zetasizer</a:t>
                </a:r>
                <a:r>
                  <a:rPr lang="en-US" altLang="en-US" sz="2400" dirty="0">
                    <a:latin typeface="Times New Roman" pitchFamily="18" charset="0"/>
                    <a:cs typeface="Times New Roman" pitchFamily="18" charset="0"/>
                  </a:rPr>
                  <a:t> 3000 HS</a:t>
                </a:r>
              </a:p>
              <a:p>
                <a:pPr marL="171450" indent="-171450" algn="just">
                  <a:buFont typeface="Arial" panose="020B0604020202020204" pitchFamily="34" charset="0"/>
                  <a:buChar char="•"/>
                  <a:defRPr/>
                </a:pPr>
                <a:r>
                  <a:rPr lang="en-US" altLang="en-US" sz="2400" dirty="0">
                    <a:latin typeface="Times New Roman" pitchFamily="18" charset="0"/>
                    <a:cs typeface="Times New Roman" pitchFamily="18" charset="0"/>
                  </a:rPr>
                  <a:t>Differential Scanning Calorimetry (DSC) </a:t>
                </a:r>
              </a:p>
              <a:p>
                <a:pPr marL="171450" indent="-171450" algn="just">
                  <a:buFont typeface="Arial" panose="020B0604020202020204" pitchFamily="34" charset="0"/>
                  <a:buChar char="•"/>
                  <a:defRPr/>
                </a:pPr>
                <a:r>
                  <a:rPr lang="en-US" altLang="en-US" sz="2400" dirty="0">
                    <a:latin typeface="Times New Roman" pitchFamily="18" charset="0"/>
                    <a:cs typeface="Times New Roman" pitchFamily="18" charset="0"/>
                  </a:rPr>
                  <a:t>Particle Analysis and Zeta Potential : Malvern </a:t>
                </a:r>
                <a:r>
                  <a:rPr lang="en-US" altLang="en-US" sz="2400" dirty="0" err="1">
                    <a:latin typeface="Times New Roman" pitchFamily="18" charset="0"/>
                    <a:cs typeface="Times New Roman" pitchFamily="18" charset="0"/>
                  </a:rPr>
                  <a:t>Zetasizer</a:t>
                </a:r>
                <a:r>
                  <a:rPr lang="en-US" altLang="en-US" sz="2400" dirty="0">
                    <a:latin typeface="Times New Roman" pitchFamily="18" charset="0"/>
                    <a:cs typeface="Times New Roman" pitchFamily="18" charset="0"/>
                  </a:rPr>
                  <a:t> 3000 HS</a:t>
                </a:r>
              </a:p>
              <a:p>
                <a:pPr marL="171450" indent="-171450" algn="just">
                  <a:buFont typeface="Arial" panose="020B0604020202020204" pitchFamily="34" charset="0"/>
                  <a:buChar char="•"/>
                  <a:defRPr/>
                </a:pPr>
                <a:r>
                  <a:rPr lang="en-US" altLang="en-US" sz="2400" dirty="0">
                    <a:latin typeface="Times New Roman" pitchFamily="18" charset="0"/>
                    <a:cs typeface="Times New Roman" pitchFamily="18" charset="0"/>
                  </a:rPr>
                  <a:t>Biodegradability Test: measured using DANSENSOR checkpoint 2(ISO 14851 : 1999) and Soil burial test</a:t>
                </a:r>
                <a:r>
                  <a:rPr lang="en-US" altLang="en-US" sz="800" dirty="0">
                    <a:latin typeface="Times New Roman" pitchFamily="18" charset="0"/>
                    <a:cs typeface="Times New Roman" pitchFamily="18" charset="0"/>
                  </a:rPr>
                  <a:t>.</a:t>
                </a:r>
              </a:p>
              <a:p>
                <a:pPr marL="171450" indent="-171450" algn="ctr">
                  <a:buFont typeface="Arial" panose="020B0604020202020204" pitchFamily="34" charset="0"/>
                  <a:buChar char="•"/>
                </a:pPr>
                <a:endParaRPr lang="en-US" altLang="en-US" sz="800" b="1" dirty="0">
                  <a:latin typeface="Times New Roman" pitchFamily="18" charset="0"/>
                  <a:cs typeface="Times New Roman" pitchFamily="18" charset="0"/>
                </a:endParaRPr>
              </a:p>
              <a:p>
                <a:pPr algn="ctr"/>
                <a:endParaRPr lang="en-IN" sz="2400" b="1" dirty="0">
                  <a:latin typeface="Times New Roman" pitchFamily="18" charset="0"/>
                  <a:cs typeface="Times New Roman" pitchFamily="18" charset="0"/>
                </a:endParaRPr>
              </a:p>
            </p:txBody>
          </p:sp>
          <p:sp>
            <p:nvSpPr>
              <p:cNvPr id="215" name="TextBox 234">
                <a:extLst>
                  <a:ext uri="{FF2B5EF4-FFF2-40B4-BE49-F238E27FC236}">
                    <a16:creationId xmlns:a16="http://schemas.microsoft.com/office/drawing/2014/main" id="{F0C1DEEB-4B82-4018-8BE1-5655E90E0F74}"/>
                  </a:ext>
                </a:extLst>
              </p:cNvPr>
              <p:cNvSpPr txBox="1"/>
              <p:nvPr/>
            </p:nvSpPr>
            <p:spPr>
              <a:xfrm>
                <a:off x="8835994" y="19674645"/>
                <a:ext cx="7162800" cy="1131199"/>
              </a:xfrm>
              <a:prstGeom prst="rect">
                <a:avLst/>
              </a:prstGeom>
              <a:blipFill>
                <a:blip r:embed="rId6"/>
                <a:tile tx="0" ty="0" sx="100000" sy="100000" flip="none" algn="tl"/>
              </a:blipFill>
              <a:effectLst>
                <a:outerShdw blurRad="50800" dist="63500" dir="9000000" algn="ctr" rotWithShape="0">
                  <a:srgbClr val="000000">
                    <a:alpha val="43137"/>
                  </a:srgbClr>
                </a:outerShdw>
              </a:effectLst>
              <a:scene3d>
                <a:camera prst="orthographicFront"/>
                <a:lightRig rig="threePt" dir="t"/>
              </a:scene3d>
              <a:sp3d/>
            </p:spPr>
            <p:txBody>
              <a:bodyPr wrap="square">
                <a:spAutoFit/>
              </a:bodyPr>
              <a:lstStyle>
                <a:defPPr>
                  <a:defRPr lang="en-US"/>
                </a:defPPr>
                <a:lvl1pPr marL="0" algn="l" defTabSz="3915186" rtl="0" eaLnBrk="1" latinLnBrk="0" hangingPunct="1">
                  <a:defRPr sz="7700" kern="1200">
                    <a:solidFill>
                      <a:schemeClr val="tx1"/>
                    </a:solidFill>
                    <a:latin typeface="+mn-lt"/>
                    <a:ea typeface="+mn-ea"/>
                    <a:cs typeface="+mn-cs"/>
                  </a:defRPr>
                </a:lvl1pPr>
                <a:lvl2pPr marL="1957592" algn="l" defTabSz="3915186" rtl="0" eaLnBrk="1" latinLnBrk="0" hangingPunct="1">
                  <a:defRPr sz="7700" kern="1200">
                    <a:solidFill>
                      <a:schemeClr val="tx1"/>
                    </a:solidFill>
                    <a:latin typeface="+mn-lt"/>
                    <a:ea typeface="+mn-ea"/>
                    <a:cs typeface="+mn-cs"/>
                  </a:defRPr>
                </a:lvl2pPr>
                <a:lvl3pPr marL="3915186" algn="l" defTabSz="3915186" rtl="0" eaLnBrk="1" latinLnBrk="0" hangingPunct="1">
                  <a:defRPr sz="7700" kern="1200">
                    <a:solidFill>
                      <a:schemeClr val="tx1"/>
                    </a:solidFill>
                    <a:latin typeface="+mn-lt"/>
                    <a:ea typeface="+mn-ea"/>
                    <a:cs typeface="+mn-cs"/>
                  </a:defRPr>
                </a:lvl3pPr>
                <a:lvl4pPr marL="5872778" algn="l" defTabSz="3915186" rtl="0" eaLnBrk="1" latinLnBrk="0" hangingPunct="1">
                  <a:defRPr sz="7700" kern="1200">
                    <a:solidFill>
                      <a:schemeClr val="tx1"/>
                    </a:solidFill>
                    <a:latin typeface="+mn-lt"/>
                    <a:ea typeface="+mn-ea"/>
                    <a:cs typeface="+mn-cs"/>
                  </a:defRPr>
                </a:lvl4pPr>
                <a:lvl5pPr marL="7830370" algn="l" defTabSz="3915186" rtl="0" eaLnBrk="1" latinLnBrk="0" hangingPunct="1">
                  <a:defRPr sz="7700" kern="1200">
                    <a:solidFill>
                      <a:schemeClr val="tx1"/>
                    </a:solidFill>
                    <a:latin typeface="+mn-lt"/>
                    <a:ea typeface="+mn-ea"/>
                    <a:cs typeface="+mn-cs"/>
                  </a:defRPr>
                </a:lvl5pPr>
                <a:lvl6pPr marL="9787962" algn="l" defTabSz="3915186" rtl="0" eaLnBrk="1" latinLnBrk="0" hangingPunct="1">
                  <a:defRPr sz="7700" kern="1200">
                    <a:solidFill>
                      <a:schemeClr val="tx1"/>
                    </a:solidFill>
                    <a:latin typeface="+mn-lt"/>
                    <a:ea typeface="+mn-ea"/>
                    <a:cs typeface="+mn-cs"/>
                  </a:defRPr>
                </a:lvl6pPr>
                <a:lvl7pPr marL="11745555" algn="l" defTabSz="3915186" rtl="0" eaLnBrk="1" latinLnBrk="0" hangingPunct="1">
                  <a:defRPr sz="7700" kern="1200">
                    <a:solidFill>
                      <a:schemeClr val="tx1"/>
                    </a:solidFill>
                    <a:latin typeface="+mn-lt"/>
                    <a:ea typeface="+mn-ea"/>
                    <a:cs typeface="+mn-cs"/>
                  </a:defRPr>
                </a:lvl7pPr>
                <a:lvl8pPr marL="13703148" algn="l" defTabSz="3915186" rtl="0" eaLnBrk="1" latinLnBrk="0" hangingPunct="1">
                  <a:defRPr sz="7700" kern="1200">
                    <a:solidFill>
                      <a:schemeClr val="tx1"/>
                    </a:solidFill>
                    <a:latin typeface="+mn-lt"/>
                    <a:ea typeface="+mn-ea"/>
                    <a:cs typeface="+mn-cs"/>
                  </a:defRPr>
                </a:lvl8pPr>
                <a:lvl9pPr marL="15660740" algn="l" defTabSz="3915186" rtl="0" eaLnBrk="1" latinLnBrk="0" hangingPunct="1">
                  <a:defRPr sz="7700" kern="1200">
                    <a:solidFill>
                      <a:schemeClr val="tx1"/>
                    </a:solidFill>
                    <a:latin typeface="+mn-lt"/>
                    <a:ea typeface="+mn-ea"/>
                    <a:cs typeface="+mn-cs"/>
                  </a:defRPr>
                </a:lvl9pPr>
              </a:lstStyle>
              <a:p>
                <a:pPr algn="ctr"/>
                <a:r>
                  <a:rPr lang="en-US" altLang="en-US" sz="2400" b="1" dirty="0">
                    <a:latin typeface="Times New Roman" pitchFamily="18" charset="0"/>
                    <a:cs typeface="Times New Roman" pitchFamily="18" charset="0"/>
                  </a:rPr>
                  <a:t>Biodegradability test methods:</a:t>
                </a:r>
              </a:p>
              <a:p>
                <a:pPr marL="342900" indent="-342900" algn="ctr">
                  <a:buFont typeface="Arial" panose="020B0604020202020204" pitchFamily="34" charset="0"/>
                  <a:buChar char="•"/>
                </a:pPr>
                <a:r>
                  <a:rPr lang="en-US" altLang="en-US" sz="2400" b="1" dirty="0">
                    <a:latin typeface="Times New Roman" pitchFamily="18" charset="0"/>
                    <a:cs typeface="Times New Roman" pitchFamily="18" charset="0"/>
                  </a:rPr>
                  <a:t>ASTM D6400      </a:t>
                </a:r>
              </a:p>
              <a:p>
                <a:pPr marL="342900" indent="-342900" algn="ctr">
                  <a:buFont typeface="Arial" panose="020B0604020202020204" pitchFamily="34" charset="0"/>
                  <a:buChar char="•"/>
                </a:pPr>
                <a:r>
                  <a:rPr lang="en-US" altLang="en-US" sz="2400" b="1" dirty="0">
                    <a:latin typeface="Times New Roman" pitchFamily="18" charset="0"/>
                    <a:cs typeface="Times New Roman" pitchFamily="18" charset="0"/>
                  </a:rPr>
                  <a:t>ASTM D5338</a:t>
                </a:r>
              </a:p>
            </p:txBody>
          </p:sp>
          <p:sp>
            <p:nvSpPr>
              <p:cNvPr id="216" name="Down Arrow 235">
                <a:extLst>
                  <a:ext uri="{FF2B5EF4-FFF2-40B4-BE49-F238E27FC236}">
                    <a16:creationId xmlns:a16="http://schemas.microsoft.com/office/drawing/2014/main" id="{7EE954C4-A104-406A-A421-B74403AD74E1}"/>
                  </a:ext>
                </a:extLst>
              </p:cNvPr>
              <p:cNvSpPr/>
              <p:nvPr/>
            </p:nvSpPr>
            <p:spPr>
              <a:xfrm>
                <a:off x="12085635" y="19234196"/>
                <a:ext cx="304800" cy="381000"/>
              </a:xfrm>
              <a:prstGeom prst="downArrow">
                <a:avLst/>
              </a:prstGeom>
              <a:solidFill>
                <a:srgbClr val="002060"/>
              </a:solid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3915186" rtl="0" eaLnBrk="1" latinLnBrk="0" hangingPunct="1">
                  <a:defRPr sz="7700" kern="1200">
                    <a:solidFill>
                      <a:schemeClr val="lt1"/>
                    </a:solidFill>
                    <a:latin typeface="+mn-lt"/>
                    <a:ea typeface="+mn-ea"/>
                    <a:cs typeface="+mn-cs"/>
                  </a:defRPr>
                </a:lvl1pPr>
                <a:lvl2pPr marL="1957592" algn="l" defTabSz="3915186" rtl="0" eaLnBrk="1" latinLnBrk="0" hangingPunct="1">
                  <a:defRPr sz="7700" kern="1200">
                    <a:solidFill>
                      <a:schemeClr val="lt1"/>
                    </a:solidFill>
                    <a:latin typeface="+mn-lt"/>
                    <a:ea typeface="+mn-ea"/>
                    <a:cs typeface="+mn-cs"/>
                  </a:defRPr>
                </a:lvl2pPr>
                <a:lvl3pPr marL="3915186" algn="l" defTabSz="3915186" rtl="0" eaLnBrk="1" latinLnBrk="0" hangingPunct="1">
                  <a:defRPr sz="7700" kern="1200">
                    <a:solidFill>
                      <a:schemeClr val="lt1"/>
                    </a:solidFill>
                    <a:latin typeface="+mn-lt"/>
                    <a:ea typeface="+mn-ea"/>
                    <a:cs typeface="+mn-cs"/>
                  </a:defRPr>
                </a:lvl3pPr>
                <a:lvl4pPr marL="5872778" algn="l" defTabSz="3915186" rtl="0" eaLnBrk="1" latinLnBrk="0" hangingPunct="1">
                  <a:defRPr sz="7700" kern="1200">
                    <a:solidFill>
                      <a:schemeClr val="lt1"/>
                    </a:solidFill>
                    <a:latin typeface="+mn-lt"/>
                    <a:ea typeface="+mn-ea"/>
                    <a:cs typeface="+mn-cs"/>
                  </a:defRPr>
                </a:lvl4pPr>
                <a:lvl5pPr marL="7830370" algn="l" defTabSz="3915186" rtl="0" eaLnBrk="1" latinLnBrk="0" hangingPunct="1">
                  <a:defRPr sz="7700" kern="1200">
                    <a:solidFill>
                      <a:schemeClr val="lt1"/>
                    </a:solidFill>
                    <a:latin typeface="+mn-lt"/>
                    <a:ea typeface="+mn-ea"/>
                    <a:cs typeface="+mn-cs"/>
                  </a:defRPr>
                </a:lvl5pPr>
                <a:lvl6pPr marL="9787962" algn="l" defTabSz="3915186" rtl="0" eaLnBrk="1" latinLnBrk="0" hangingPunct="1">
                  <a:defRPr sz="7700" kern="1200">
                    <a:solidFill>
                      <a:schemeClr val="lt1"/>
                    </a:solidFill>
                    <a:latin typeface="+mn-lt"/>
                    <a:ea typeface="+mn-ea"/>
                    <a:cs typeface="+mn-cs"/>
                  </a:defRPr>
                </a:lvl6pPr>
                <a:lvl7pPr marL="11745555" algn="l" defTabSz="3915186" rtl="0" eaLnBrk="1" latinLnBrk="0" hangingPunct="1">
                  <a:defRPr sz="7700" kern="1200">
                    <a:solidFill>
                      <a:schemeClr val="lt1"/>
                    </a:solidFill>
                    <a:latin typeface="+mn-lt"/>
                    <a:ea typeface="+mn-ea"/>
                    <a:cs typeface="+mn-cs"/>
                  </a:defRPr>
                </a:lvl7pPr>
                <a:lvl8pPr marL="13703148" algn="l" defTabSz="3915186" rtl="0" eaLnBrk="1" latinLnBrk="0" hangingPunct="1">
                  <a:defRPr sz="7700" kern="1200">
                    <a:solidFill>
                      <a:schemeClr val="lt1"/>
                    </a:solidFill>
                    <a:latin typeface="+mn-lt"/>
                    <a:ea typeface="+mn-ea"/>
                    <a:cs typeface="+mn-cs"/>
                  </a:defRPr>
                </a:lvl8pPr>
                <a:lvl9pPr marL="15660740" algn="l" defTabSz="3915186" rtl="0" eaLnBrk="1" latinLnBrk="0" hangingPunct="1">
                  <a:defRPr sz="7700" kern="1200">
                    <a:solidFill>
                      <a:schemeClr val="lt1"/>
                    </a:solidFill>
                    <a:latin typeface="+mn-lt"/>
                    <a:ea typeface="+mn-ea"/>
                    <a:cs typeface="+mn-cs"/>
                  </a:defRPr>
                </a:lvl9pPr>
              </a:lstStyle>
              <a:p>
                <a:pPr algn="ctr"/>
                <a:endParaRPr lang="en-IN" sz="2400" dirty="0"/>
              </a:p>
            </p:txBody>
          </p:sp>
        </p:grpSp>
        <p:sp>
          <p:nvSpPr>
            <p:cNvPr id="204" name="Down Arrow 279">
              <a:extLst>
                <a:ext uri="{FF2B5EF4-FFF2-40B4-BE49-F238E27FC236}">
                  <a16:creationId xmlns:a16="http://schemas.microsoft.com/office/drawing/2014/main" id="{524648DE-C49F-4123-8D99-D888241B0458}"/>
                </a:ext>
              </a:extLst>
            </p:cNvPr>
            <p:cNvSpPr/>
            <p:nvPr/>
          </p:nvSpPr>
          <p:spPr>
            <a:xfrm>
              <a:off x="13342937" y="7154862"/>
              <a:ext cx="419100" cy="381000"/>
            </a:xfrm>
            <a:prstGeom prst="downArrow">
              <a:avLst/>
            </a:prstGeom>
            <a:solidFill>
              <a:srgbClr val="002060"/>
            </a:solid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3915186" rtl="0" eaLnBrk="1" latinLnBrk="0" hangingPunct="1">
                <a:defRPr sz="7700" kern="1200">
                  <a:solidFill>
                    <a:schemeClr val="lt1"/>
                  </a:solidFill>
                  <a:latin typeface="+mn-lt"/>
                  <a:ea typeface="+mn-ea"/>
                  <a:cs typeface="+mn-cs"/>
                </a:defRPr>
              </a:lvl1pPr>
              <a:lvl2pPr marL="1957592" algn="l" defTabSz="3915186" rtl="0" eaLnBrk="1" latinLnBrk="0" hangingPunct="1">
                <a:defRPr sz="7700" kern="1200">
                  <a:solidFill>
                    <a:schemeClr val="lt1"/>
                  </a:solidFill>
                  <a:latin typeface="+mn-lt"/>
                  <a:ea typeface="+mn-ea"/>
                  <a:cs typeface="+mn-cs"/>
                </a:defRPr>
              </a:lvl2pPr>
              <a:lvl3pPr marL="3915186" algn="l" defTabSz="3915186" rtl="0" eaLnBrk="1" latinLnBrk="0" hangingPunct="1">
                <a:defRPr sz="7700" kern="1200">
                  <a:solidFill>
                    <a:schemeClr val="lt1"/>
                  </a:solidFill>
                  <a:latin typeface="+mn-lt"/>
                  <a:ea typeface="+mn-ea"/>
                  <a:cs typeface="+mn-cs"/>
                </a:defRPr>
              </a:lvl3pPr>
              <a:lvl4pPr marL="5872778" algn="l" defTabSz="3915186" rtl="0" eaLnBrk="1" latinLnBrk="0" hangingPunct="1">
                <a:defRPr sz="7700" kern="1200">
                  <a:solidFill>
                    <a:schemeClr val="lt1"/>
                  </a:solidFill>
                  <a:latin typeface="+mn-lt"/>
                  <a:ea typeface="+mn-ea"/>
                  <a:cs typeface="+mn-cs"/>
                </a:defRPr>
              </a:lvl4pPr>
              <a:lvl5pPr marL="7830370" algn="l" defTabSz="3915186" rtl="0" eaLnBrk="1" latinLnBrk="0" hangingPunct="1">
                <a:defRPr sz="7700" kern="1200">
                  <a:solidFill>
                    <a:schemeClr val="lt1"/>
                  </a:solidFill>
                  <a:latin typeface="+mn-lt"/>
                  <a:ea typeface="+mn-ea"/>
                  <a:cs typeface="+mn-cs"/>
                </a:defRPr>
              </a:lvl5pPr>
              <a:lvl6pPr marL="9787962" algn="l" defTabSz="3915186" rtl="0" eaLnBrk="1" latinLnBrk="0" hangingPunct="1">
                <a:defRPr sz="7700" kern="1200">
                  <a:solidFill>
                    <a:schemeClr val="lt1"/>
                  </a:solidFill>
                  <a:latin typeface="+mn-lt"/>
                  <a:ea typeface="+mn-ea"/>
                  <a:cs typeface="+mn-cs"/>
                </a:defRPr>
              </a:lvl6pPr>
              <a:lvl7pPr marL="11745555" algn="l" defTabSz="3915186" rtl="0" eaLnBrk="1" latinLnBrk="0" hangingPunct="1">
                <a:defRPr sz="7700" kern="1200">
                  <a:solidFill>
                    <a:schemeClr val="lt1"/>
                  </a:solidFill>
                  <a:latin typeface="+mn-lt"/>
                  <a:ea typeface="+mn-ea"/>
                  <a:cs typeface="+mn-cs"/>
                </a:defRPr>
              </a:lvl7pPr>
              <a:lvl8pPr marL="13703148" algn="l" defTabSz="3915186" rtl="0" eaLnBrk="1" latinLnBrk="0" hangingPunct="1">
                <a:defRPr sz="7700" kern="1200">
                  <a:solidFill>
                    <a:schemeClr val="lt1"/>
                  </a:solidFill>
                  <a:latin typeface="+mn-lt"/>
                  <a:ea typeface="+mn-ea"/>
                  <a:cs typeface="+mn-cs"/>
                </a:defRPr>
              </a:lvl8pPr>
              <a:lvl9pPr marL="15660740" algn="l" defTabSz="3915186" rtl="0" eaLnBrk="1" latinLnBrk="0" hangingPunct="1">
                <a:defRPr sz="7700" kern="1200">
                  <a:solidFill>
                    <a:schemeClr val="lt1"/>
                  </a:solidFill>
                  <a:latin typeface="+mn-lt"/>
                  <a:ea typeface="+mn-ea"/>
                  <a:cs typeface="+mn-cs"/>
                </a:defRPr>
              </a:lvl9pPr>
            </a:lstStyle>
            <a:p>
              <a:pPr algn="ctr"/>
              <a:endParaRPr lang="en-IN" sz="2400" dirty="0"/>
            </a:p>
          </p:txBody>
        </p:sp>
      </p:grpSp>
      <p:sp>
        <p:nvSpPr>
          <p:cNvPr id="228" name="TextBox 201">
            <a:extLst>
              <a:ext uri="{FF2B5EF4-FFF2-40B4-BE49-F238E27FC236}">
                <a16:creationId xmlns:a16="http://schemas.microsoft.com/office/drawing/2014/main" id="{24D01145-3BEC-44BF-BAE5-B6367573D610}"/>
              </a:ext>
            </a:extLst>
          </p:cNvPr>
          <p:cNvSpPr txBox="1"/>
          <p:nvPr/>
        </p:nvSpPr>
        <p:spPr>
          <a:xfrm>
            <a:off x="585784" y="31770682"/>
            <a:ext cx="9848851" cy="830997"/>
          </a:xfrm>
          <a:prstGeom prst="rect">
            <a:avLst/>
          </a:prstGeom>
          <a:blipFill>
            <a:blip r:embed="rId6"/>
            <a:tile tx="0" ty="0" sx="100000" sy="100000" flip="none" algn="tl"/>
          </a:blipFill>
          <a:effectLst>
            <a:outerShdw blurRad="50800" dist="63500" dir="9000000" algn="ctr" rotWithShape="0">
              <a:srgbClr val="000000">
                <a:alpha val="43137"/>
              </a:srgbClr>
            </a:outerShdw>
          </a:effectLst>
          <a:scene3d>
            <a:camera prst="orthographicFront"/>
            <a:lightRig rig="threePt" dir="t"/>
          </a:scene3d>
          <a:sp3d/>
        </p:spPr>
        <p:txBody>
          <a:bodyPr wrap="square">
            <a:spAutoFit/>
          </a:bodyPr>
          <a:lstStyle>
            <a:defPPr>
              <a:defRPr lang="en-US"/>
            </a:defPPr>
            <a:lvl1pPr marL="0" algn="l" defTabSz="3915186" rtl="0" eaLnBrk="1" latinLnBrk="0" hangingPunct="1">
              <a:defRPr sz="7700" kern="1200">
                <a:solidFill>
                  <a:schemeClr val="tx1"/>
                </a:solidFill>
                <a:latin typeface="+mn-lt"/>
                <a:ea typeface="+mn-ea"/>
                <a:cs typeface="+mn-cs"/>
              </a:defRPr>
            </a:lvl1pPr>
            <a:lvl2pPr marL="1957592" algn="l" defTabSz="3915186" rtl="0" eaLnBrk="1" latinLnBrk="0" hangingPunct="1">
              <a:defRPr sz="7700" kern="1200">
                <a:solidFill>
                  <a:schemeClr val="tx1"/>
                </a:solidFill>
                <a:latin typeface="+mn-lt"/>
                <a:ea typeface="+mn-ea"/>
                <a:cs typeface="+mn-cs"/>
              </a:defRPr>
            </a:lvl2pPr>
            <a:lvl3pPr marL="3915186" algn="l" defTabSz="3915186" rtl="0" eaLnBrk="1" latinLnBrk="0" hangingPunct="1">
              <a:defRPr sz="7700" kern="1200">
                <a:solidFill>
                  <a:schemeClr val="tx1"/>
                </a:solidFill>
                <a:latin typeface="+mn-lt"/>
                <a:ea typeface="+mn-ea"/>
                <a:cs typeface="+mn-cs"/>
              </a:defRPr>
            </a:lvl3pPr>
            <a:lvl4pPr marL="5872778" algn="l" defTabSz="3915186" rtl="0" eaLnBrk="1" latinLnBrk="0" hangingPunct="1">
              <a:defRPr sz="7700" kern="1200">
                <a:solidFill>
                  <a:schemeClr val="tx1"/>
                </a:solidFill>
                <a:latin typeface="+mn-lt"/>
                <a:ea typeface="+mn-ea"/>
                <a:cs typeface="+mn-cs"/>
              </a:defRPr>
            </a:lvl4pPr>
            <a:lvl5pPr marL="7830370" algn="l" defTabSz="3915186" rtl="0" eaLnBrk="1" latinLnBrk="0" hangingPunct="1">
              <a:defRPr sz="7700" kern="1200">
                <a:solidFill>
                  <a:schemeClr val="tx1"/>
                </a:solidFill>
                <a:latin typeface="+mn-lt"/>
                <a:ea typeface="+mn-ea"/>
                <a:cs typeface="+mn-cs"/>
              </a:defRPr>
            </a:lvl5pPr>
            <a:lvl6pPr marL="9787962" algn="l" defTabSz="3915186" rtl="0" eaLnBrk="1" latinLnBrk="0" hangingPunct="1">
              <a:defRPr sz="7700" kern="1200">
                <a:solidFill>
                  <a:schemeClr val="tx1"/>
                </a:solidFill>
                <a:latin typeface="+mn-lt"/>
                <a:ea typeface="+mn-ea"/>
                <a:cs typeface="+mn-cs"/>
              </a:defRPr>
            </a:lvl6pPr>
            <a:lvl7pPr marL="11745555" algn="l" defTabSz="3915186" rtl="0" eaLnBrk="1" latinLnBrk="0" hangingPunct="1">
              <a:defRPr sz="7700" kern="1200">
                <a:solidFill>
                  <a:schemeClr val="tx1"/>
                </a:solidFill>
                <a:latin typeface="+mn-lt"/>
                <a:ea typeface="+mn-ea"/>
                <a:cs typeface="+mn-cs"/>
              </a:defRPr>
            </a:lvl7pPr>
            <a:lvl8pPr marL="13703148" algn="l" defTabSz="3915186" rtl="0" eaLnBrk="1" latinLnBrk="0" hangingPunct="1">
              <a:defRPr sz="7700" kern="1200">
                <a:solidFill>
                  <a:schemeClr val="tx1"/>
                </a:solidFill>
                <a:latin typeface="+mn-lt"/>
                <a:ea typeface="+mn-ea"/>
                <a:cs typeface="+mn-cs"/>
              </a:defRPr>
            </a:lvl8pPr>
            <a:lvl9pPr marL="15660740" algn="l" defTabSz="3915186" rtl="0" eaLnBrk="1" latinLnBrk="0" hangingPunct="1">
              <a:defRPr sz="7700" kern="1200">
                <a:solidFill>
                  <a:schemeClr val="tx1"/>
                </a:solidFill>
                <a:latin typeface="+mn-lt"/>
                <a:ea typeface="+mn-ea"/>
                <a:cs typeface="+mn-cs"/>
              </a:defRPr>
            </a:lvl9pPr>
          </a:lstStyle>
          <a:p>
            <a:pPr algn="ctr"/>
            <a:r>
              <a:rPr lang="en-IN" sz="2400" b="1" dirty="0">
                <a:latin typeface="Times New Roman" pitchFamily="18" charset="0"/>
                <a:cs typeface="Times New Roman" pitchFamily="18" charset="0"/>
              </a:rPr>
              <a:t>Production of Biodegradable film by casting onto a Teflon coated non-stick plate with subsequent drying under IR lamps</a:t>
            </a:r>
          </a:p>
        </p:txBody>
      </p:sp>
      <p:sp>
        <p:nvSpPr>
          <p:cNvPr id="229" name="Down Arrow 205">
            <a:extLst>
              <a:ext uri="{FF2B5EF4-FFF2-40B4-BE49-F238E27FC236}">
                <a16:creationId xmlns:a16="http://schemas.microsoft.com/office/drawing/2014/main" id="{81539F0E-2B1E-420F-884C-4E72557E5437}"/>
              </a:ext>
            </a:extLst>
          </p:cNvPr>
          <p:cNvSpPr/>
          <p:nvPr/>
        </p:nvSpPr>
        <p:spPr>
          <a:xfrm>
            <a:off x="5034760" y="32720455"/>
            <a:ext cx="419100" cy="404284"/>
          </a:xfrm>
          <a:prstGeom prst="downArrow">
            <a:avLst/>
          </a:prstGeom>
          <a:solidFill>
            <a:srgbClr val="002060"/>
          </a:solid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3915186" rtl="0" eaLnBrk="1" latinLnBrk="0" hangingPunct="1">
              <a:defRPr sz="7700" kern="1200">
                <a:solidFill>
                  <a:schemeClr val="lt1"/>
                </a:solidFill>
                <a:latin typeface="+mn-lt"/>
                <a:ea typeface="+mn-ea"/>
                <a:cs typeface="+mn-cs"/>
              </a:defRPr>
            </a:lvl1pPr>
            <a:lvl2pPr marL="1957592" algn="l" defTabSz="3915186" rtl="0" eaLnBrk="1" latinLnBrk="0" hangingPunct="1">
              <a:defRPr sz="7700" kern="1200">
                <a:solidFill>
                  <a:schemeClr val="lt1"/>
                </a:solidFill>
                <a:latin typeface="+mn-lt"/>
                <a:ea typeface="+mn-ea"/>
                <a:cs typeface="+mn-cs"/>
              </a:defRPr>
            </a:lvl2pPr>
            <a:lvl3pPr marL="3915186" algn="l" defTabSz="3915186" rtl="0" eaLnBrk="1" latinLnBrk="0" hangingPunct="1">
              <a:defRPr sz="7700" kern="1200">
                <a:solidFill>
                  <a:schemeClr val="lt1"/>
                </a:solidFill>
                <a:latin typeface="+mn-lt"/>
                <a:ea typeface="+mn-ea"/>
                <a:cs typeface="+mn-cs"/>
              </a:defRPr>
            </a:lvl3pPr>
            <a:lvl4pPr marL="5872778" algn="l" defTabSz="3915186" rtl="0" eaLnBrk="1" latinLnBrk="0" hangingPunct="1">
              <a:defRPr sz="7700" kern="1200">
                <a:solidFill>
                  <a:schemeClr val="lt1"/>
                </a:solidFill>
                <a:latin typeface="+mn-lt"/>
                <a:ea typeface="+mn-ea"/>
                <a:cs typeface="+mn-cs"/>
              </a:defRPr>
            </a:lvl4pPr>
            <a:lvl5pPr marL="7830370" algn="l" defTabSz="3915186" rtl="0" eaLnBrk="1" latinLnBrk="0" hangingPunct="1">
              <a:defRPr sz="7700" kern="1200">
                <a:solidFill>
                  <a:schemeClr val="lt1"/>
                </a:solidFill>
                <a:latin typeface="+mn-lt"/>
                <a:ea typeface="+mn-ea"/>
                <a:cs typeface="+mn-cs"/>
              </a:defRPr>
            </a:lvl5pPr>
            <a:lvl6pPr marL="9787962" algn="l" defTabSz="3915186" rtl="0" eaLnBrk="1" latinLnBrk="0" hangingPunct="1">
              <a:defRPr sz="7700" kern="1200">
                <a:solidFill>
                  <a:schemeClr val="lt1"/>
                </a:solidFill>
                <a:latin typeface="+mn-lt"/>
                <a:ea typeface="+mn-ea"/>
                <a:cs typeface="+mn-cs"/>
              </a:defRPr>
            </a:lvl6pPr>
            <a:lvl7pPr marL="11745555" algn="l" defTabSz="3915186" rtl="0" eaLnBrk="1" latinLnBrk="0" hangingPunct="1">
              <a:defRPr sz="7700" kern="1200">
                <a:solidFill>
                  <a:schemeClr val="lt1"/>
                </a:solidFill>
                <a:latin typeface="+mn-lt"/>
                <a:ea typeface="+mn-ea"/>
                <a:cs typeface="+mn-cs"/>
              </a:defRPr>
            </a:lvl7pPr>
            <a:lvl8pPr marL="13703148" algn="l" defTabSz="3915186" rtl="0" eaLnBrk="1" latinLnBrk="0" hangingPunct="1">
              <a:defRPr sz="7700" kern="1200">
                <a:solidFill>
                  <a:schemeClr val="lt1"/>
                </a:solidFill>
                <a:latin typeface="+mn-lt"/>
                <a:ea typeface="+mn-ea"/>
                <a:cs typeface="+mn-cs"/>
              </a:defRPr>
            </a:lvl8pPr>
            <a:lvl9pPr marL="15660740" algn="l" defTabSz="3915186" rtl="0" eaLnBrk="1" latinLnBrk="0" hangingPunct="1">
              <a:defRPr sz="7700" kern="1200">
                <a:solidFill>
                  <a:schemeClr val="lt1"/>
                </a:solidFill>
                <a:latin typeface="+mn-lt"/>
                <a:ea typeface="+mn-ea"/>
                <a:cs typeface="+mn-cs"/>
              </a:defRPr>
            </a:lvl9pPr>
          </a:lstStyle>
          <a:p>
            <a:pPr algn="ctr"/>
            <a:endParaRPr lang="en-IN" sz="2400" dirty="0"/>
          </a:p>
        </p:txBody>
      </p:sp>
      <p:pic>
        <p:nvPicPr>
          <p:cNvPr id="244" name="Picture 11" descr="E:\1-page-001.jpg">
            <a:extLst>
              <a:ext uri="{FF2B5EF4-FFF2-40B4-BE49-F238E27FC236}">
                <a16:creationId xmlns:a16="http://schemas.microsoft.com/office/drawing/2014/main" id="{FB27E0BF-9886-4EFB-A989-1519A53A8279}"/>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l="2267" b="7545"/>
          <a:stretch>
            <a:fillRect/>
          </a:stretch>
        </p:blipFill>
        <p:spPr bwMode="auto">
          <a:xfrm>
            <a:off x="16165313" y="5891980"/>
            <a:ext cx="4206884" cy="278015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245" name="Picture 13" descr="E:\FE002.TIF">
            <a:extLst>
              <a:ext uri="{FF2B5EF4-FFF2-40B4-BE49-F238E27FC236}">
                <a16:creationId xmlns:a16="http://schemas.microsoft.com/office/drawing/2014/main" id="{BFAEB104-6043-4A94-9359-F3055117A5C2}"/>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1468100" y="5891980"/>
            <a:ext cx="4314724" cy="278005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246" name="TextBox 245">
            <a:extLst>
              <a:ext uri="{FF2B5EF4-FFF2-40B4-BE49-F238E27FC236}">
                <a16:creationId xmlns:a16="http://schemas.microsoft.com/office/drawing/2014/main" id="{964180C5-9732-4382-B08D-58F32E88A9D2}"/>
              </a:ext>
            </a:extLst>
          </p:cNvPr>
          <p:cNvSpPr txBox="1"/>
          <p:nvPr/>
        </p:nvSpPr>
        <p:spPr>
          <a:xfrm>
            <a:off x="11370911" y="9014240"/>
            <a:ext cx="9419093" cy="369332"/>
          </a:xfrm>
          <a:prstGeom prst="rect">
            <a:avLst/>
          </a:prstGeom>
          <a:noFill/>
        </p:spPr>
        <p:txBody>
          <a:bodyPr wrap="square" rtlCol="0">
            <a:spAutoFit/>
          </a:bodyPr>
          <a:lstStyle/>
          <a:p>
            <a:r>
              <a:rPr lang="en-IN" sz="1800" b="1" dirty="0">
                <a:latin typeface="Times New Roman" pitchFamily="18" charset="0"/>
                <a:cs typeface="Times New Roman" pitchFamily="18" charset="0"/>
              </a:rPr>
              <a:t>Fig 1: SEM micrograph of IO nanoparticles          Fig 2: FT-IR analysis of IO nanoparticles </a:t>
            </a:r>
            <a:endParaRPr lang="en-US" sz="1800" b="1" dirty="0">
              <a:latin typeface="Times New Roman" pitchFamily="18" charset="0"/>
              <a:cs typeface="Times New Roman" pitchFamily="18" charset="0"/>
            </a:endParaRPr>
          </a:p>
        </p:txBody>
      </p:sp>
      <p:pic>
        <p:nvPicPr>
          <p:cNvPr id="247" name="Picture 16" descr="C:\Users\Aarti\Pictures\Screenshots\Screenshot (117).png">
            <a:extLst>
              <a:ext uri="{FF2B5EF4-FFF2-40B4-BE49-F238E27FC236}">
                <a16:creationId xmlns:a16="http://schemas.microsoft.com/office/drawing/2014/main" id="{A4A86D22-89DC-4791-B824-E4325ED6C595}"/>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1464326" y="10141922"/>
            <a:ext cx="4318498" cy="258101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248" name="Picture 16" descr="C:\Users\Aarti\Desktop\ZETA.jpg">
            <a:extLst>
              <a:ext uri="{FF2B5EF4-FFF2-40B4-BE49-F238E27FC236}">
                <a16:creationId xmlns:a16="http://schemas.microsoft.com/office/drawing/2014/main" id="{B7D035EC-2EC9-40A5-85C8-DB8F548B9D4F}"/>
              </a:ext>
            </a:extLst>
          </p:cNvPr>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t="51749"/>
          <a:stretch/>
        </p:blipFill>
        <p:spPr bwMode="auto">
          <a:xfrm>
            <a:off x="16165313" y="10141923"/>
            <a:ext cx="4206884" cy="258101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249" name="TextBox 248">
            <a:extLst>
              <a:ext uri="{FF2B5EF4-FFF2-40B4-BE49-F238E27FC236}">
                <a16:creationId xmlns:a16="http://schemas.microsoft.com/office/drawing/2014/main" id="{52A93BC2-E133-44E7-B644-9170909C9195}"/>
              </a:ext>
            </a:extLst>
          </p:cNvPr>
          <p:cNvSpPr txBox="1"/>
          <p:nvPr/>
        </p:nvSpPr>
        <p:spPr>
          <a:xfrm>
            <a:off x="11403905" y="13017612"/>
            <a:ext cx="8962246" cy="369332"/>
          </a:xfrm>
          <a:prstGeom prst="rect">
            <a:avLst/>
          </a:prstGeom>
          <a:noFill/>
        </p:spPr>
        <p:txBody>
          <a:bodyPr wrap="square" rtlCol="0">
            <a:spAutoFit/>
          </a:bodyPr>
          <a:lstStyle/>
          <a:p>
            <a:r>
              <a:rPr lang="en-IN" sz="1800" b="1" dirty="0">
                <a:latin typeface="Times New Roman" pitchFamily="18" charset="0"/>
                <a:cs typeface="Times New Roman" pitchFamily="18" charset="0"/>
              </a:rPr>
              <a:t>Fig 3: Particle size analysis of Nano-particles                   Fig 4: Zeta potential analysis</a:t>
            </a:r>
            <a:endParaRPr lang="en-US" sz="1800" b="1" dirty="0">
              <a:latin typeface="Times New Roman" pitchFamily="18" charset="0"/>
              <a:cs typeface="Times New Roman" pitchFamily="18" charset="0"/>
            </a:endParaRPr>
          </a:p>
        </p:txBody>
      </p:sp>
      <p:pic>
        <p:nvPicPr>
          <p:cNvPr id="250" name="Picture 7" descr="C:\Users\Aarti\Pictures\Screenshots\Screenshot (114).png">
            <a:extLst>
              <a:ext uri="{FF2B5EF4-FFF2-40B4-BE49-F238E27FC236}">
                <a16:creationId xmlns:a16="http://schemas.microsoft.com/office/drawing/2014/main" id="{61291083-72D2-4023-AE44-F131AD46C306}"/>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1508261" y="14098039"/>
            <a:ext cx="8865826" cy="356489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251" name="TextBox 250">
            <a:extLst>
              <a:ext uri="{FF2B5EF4-FFF2-40B4-BE49-F238E27FC236}">
                <a16:creationId xmlns:a16="http://schemas.microsoft.com/office/drawing/2014/main" id="{069BB027-A40F-4DEC-A09D-39E1950B754F}"/>
              </a:ext>
            </a:extLst>
          </p:cNvPr>
          <p:cNvSpPr txBox="1"/>
          <p:nvPr/>
        </p:nvSpPr>
        <p:spPr>
          <a:xfrm>
            <a:off x="11464326" y="17959976"/>
            <a:ext cx="8784512" cy="400110"/>
          </a:xfrm>
          <a:prstGeom prst="rect">
            <a:avLst/>
          </a:prstGeom>
          <a:noFill/>
        </p:spPr>
        <p:txBody>
          <a:bodyPr wrap="square" rtlCol="0">
            <a:spAutoFit/>
          </a:bodyPr>
          <a:lstStyle/>
          <a:p>
            <a:r>
              <a:rPr lang="en-IN" sz="1400" b="1" dirty="0"/>
              <a:t>           </a:t>
            </a:r>
            <a:r>
              <a:rPr lang="en-IN" sz="2000" b="1" dirty="0">
                <a:latin typeface="Times New Roman" pitchFamily="18" charset="0"/>
                <a:cs typeface="Times New Roman" pitchFamily="18" charset="0"/>
              </a:rPr>
              <a:t>Table 1: Analysis of the mechanical properties of the biodegradable films</a:t>
            </a:r>
            <a:endParaRPr lang="en-US" sz="2000" b="1" dirty="0">
              <a:latin typeface="Times New Roman" pitchFamily="18" charset="0"/>
              <a:cs typeface="Times New Roman" pitchFamily="18" charset="0"/>
            </a:endParaRPr>
          </a:p>
        </p:txBody>
      </p:sp>
      <p:pic>
        <p:nvPicPr>
          <p:cNvPr id="252" name="Picture 251">
            <a:extLst>
              <a:ext uri="{FF2B5EF4-FFF2-40B4-BE49-F238E27FC236}">
                <a16:creationId xmlns:a16="http://schemas.microsoft.com/office/drawing/2014/main" id="{6639841F-8DE3-4AC1-8678-1135C88A9057}"/>
              </a:ext>
            </a:extLst>
          </p:cNvPr>
          <p:cNvPicPr>
            <a:picLocks noChangeAspect="1"/>
          </p:cNvPicPr>
          <p:nvPr/>
        </p:nvPicPr>
        <p:blipFill rotWithShape="1">
          <a:blip r:embed="rId12">
            <a:extLst>
              <a:ext uri="{28A0092B-C50C-407E-A947-70E740481C1C}">
                <a14:useLocalDpi xmlns:a14="http://schemas.microsoft.com/office/drawing/2010/main" val="0"/>
              </a:ext>
            </a:extLst>
          </a:blip>
          <a:srcRect l="56583" t="52589" r="8292" b="20025"/>
          <a:stretch/>
        </p:blipFill>
        <p:spPr>
          <a:xfrm>
            <a:off x="11538424" y="19425622"/>
            <a:ext cx="4188476" cy="26051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53" name="Picture 252" descr="C:\Users\Aarti\Desktop\CFTRI\1st Review-SEM results\S26001.TIF">
            <a:extLst>
              <a:ext uri="{FF2B5EF4-FFF2-40B4-BE49-F238E27FC236}">
                <a16:creationId xmlns:a16="http://schemas.microsoft.com/office/drawing/2014/main" id="{050FF3FE-0FF7-4B88-AB81-59F086381800}"/>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11538426" y="32368166"/>
            <a:ext cx="4188474" cy="255331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254" name="TextBox 253">
            <a:extLst>
              <a:ext uri="{FF2B5EF4-FFF2-40B4-BE49-F238E27FC236}">
                <a16:creationId xmlns:a16="http://schemas.microsoft.com/office/drawing/2014/main" id="{92F29F06-5EA6-4A48-8703-D89FAE8E1327}"/>
              </a:ext>
            </a:extLst>
          </p:cNvPr>
          <p:cNvSpPr txBox="1"/>
          <p:nvPr/>
        </p:nvSpPr>
        <p:spPr>
          <a:xfrm>
            <a:off x="11585667" y="22326346"/>
            <a:ext cx="8663171" cy="369332"/>
          </a:xfrm>
          <a:prstGeom prst="rect">
            <a:avLst/>
          </a:prstGeom>
          <a:noFill/>
        </p:spPr>
        <p:txBody>
          <a:bodyPr wrap="square" rtlCol="0">
            <a:spAutoFit/>
          </a:bodyPr>
          <a:lstStyle/>
          <a:p>
            <a:r>
              <a:rPr lang="en-IN" sz="1400" b="1" dirty="0"/>
              <a:t>           </a:t>
            </a:r>
            <a:r>
              <a:rPr lang="en-IN" sz="1800" b="1" dirty="0">
                <a:latin typeface="Times New Roman" pitchFamily="18" charset="0"/>
                <a:cs typeface="Times New Roman" pitchFamily="18" charset="0"/>
              </a:rPr>
              <a:t>Table 2: DSC Analysis of films                          Fig 5: DSC Analysis of hybrid films</a:t>
            </a:r>
            <a:endParaRPr lang="en-US" sz="1800" b="1" dirty="0">
              <a:latin typeface="Times New Roman" pitchFamily="18" charset="0"/>
              <a:cs typeface="Times New Roman" pitchFamily="18" charset="0"/>
            </a:endParaRPr>
          </a:p>
        </p:txBody>
      </p:sp>
      <p:pic>
        <p:nvPicPr>
          <p:cNvPr id="255" name="Picture 4">
            <a:extLst>
              <a:ext uri="{FF2B5EF4-FFF2-40B4-BE49-F238E27FC236}">
                <a16:creationId xmlns:a16="http://schemas.microsoft.com/office/drawing/2014/main" id="{AC99441B-395A-40DC-938F-6746C653E4D1}"/>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l="15630" t="33955" r="57414" b="38246"/>
          <a:stretch>
            <a:fillRect/>
          </a:stretch>
        </p:blipFill>
        <p:spPr bwMode="auto">
          <a:xfrm>
            <a:off x="21091847" y="5855375"/>
            <a:ext cx="7494390" cy="389805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256" name="Picture 5">
            <a:extLst>
              <a:ext uri="{FF2B5EF4-FFF2-40B4-BE49-F238E27FC236}">
                <a16:creationId xmlns:a16="http://schemas.microsoft.com/office/drawing/2014/main" id="{0B5D7BB4-8F6F-4E12-AB94-94D9180FF3BA}"/>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l="49683" t="34019" r="18008" b="38132"/>
          <a:stretch>
            <a:fillRect/>
          </a:stretch>
        </p:blipFill>
        <p:spPr bwMode="auto">
          <a:xfrm>
            <a:off x="21090312" y="11123390"/>
            <a:ext cx="7494390" cy="389805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
        <p:nvSpPr>
          <p:cNvPr id="257" name="TextBox 256">
            <a:extLst>
              <a:ext uri="{FF2B5EF4-FFF2-40B4-BE49-F238E27FC236}">
                <a16:creationId xmlns:a16="http://schemas.microsoft.com/office/drawing/2014/main" id="{6DFC5593-EA27-45CC-A52A-07C478EFD062}"/>
              </a:ext>
            </a:extLst>
          </p:cNvPr>
          <p:cNvSpPr txBox="1"/>
          <p:nvPr/>
        </p:nvSpPr>
        <p:spPr>
          <a:xfrm>
            <a:off x="21457785" y="15261882"/>
            <a:ext cx="6980211" cy="369332"/>
          </a:xfrm>
          <a:prstGeom prst="rect">
            <a:avLst/>
          </a:prstGeom>
          <a:noFill/>
        </p:spPr>
        <p:txBody>
          <a:bodyPr wrap="square" rtlCol="0">
            <a:spAutoFit/>
          </a:bodyPr>
          <a:lstStyle/>
          <a:p>
            <a:r>
              <a:rPr lang="en-IN" sz="1800" b="1" dirty="0">
                <a:latin typeface="Times New Roman" pitchFamily="18" charset="0"/>
                <a:cs typeface="Times New Roman" pitchFamily="18" charset="0"/>
              </a:rPr>
              <a:t>Table 4: Quantitative analysis of biodegradability (Weight reduction) </a:t>
            </a:r>
            <a:endParaRPr lang="en-US" sz="1800" b="1" dirty="0">
              <a:latin typeface="Times New Roman" pitchFamily="18" charset="0"/>
              <a:cs typeface="Times New Roman" pitchFamily="18" charset="0"/>
            </a:endParaRPr>
          </a:p>
        </p:txBody>
      </p:sp>
      <p:sp>
        <p:nvSpPr>
          <p:cNvPr id="100" name="TextBox 99">
            <a:extLst>
              <a:ext uri="{FF2B5EF4-FFF2-40B4-BE49-F238E27FC236}">
                <a16:creationId xmlns:a16="http://schemas.microsoft.com/office/drawing/2014/main" id="{63ACB3AE-9699-40B8-A8F5-25B7AF2B2534}"/>
              </a:ext>
            </a:extLst>
          </p:cNvPr>
          <p:cNvSpPr txBox="1"/>
          <p:nvPr/>
        </p:nvSpPr>
        <p:spPr>
          <a:xfrm>
            <a:off x="21457785" y="9957772"/>
            <a:ext cx="7240925" cy="369332"/>
          </a:xfrm>
          <a:prstGeom prst="rect">
            <a:avLst/>
          </a:prstGeom>
          <a:noFill/>
        </p:spPr>
        <p:txBody>
          <a:bodyPr wrap="square" rtlCol="0">
            <a:spAutoFit/>
          </a:bodyPr>
          <a:lstStyle/>
          <a:p>
            <a:r>
              <a:rPr lang="en-IN" sz="1800" b="1" dirty="0">
                <a:latin typeface="Times New Roman" pitchFamily="18" charset="0"/>
                <a:cs typeface="Times New Roman" pitchFamily="18" charset="0"/>
              </a:rPr>
              <a:t>Table 3: Quantitative analysis of biodegradability (CO</a:t>
            </a:r>
            <a:r>
              <a:rPr lang="en-IN" sz="1800" baseline="-25000" dirty="0">
                <a:latin typeface="Times New Roman" panose="02020603050405020304" pitchFamily="18" charset="0"/>
                <a:ea typeface="Calibri" panose="020F0502020204030204" pitchFamily="34" charset="0"/>
              </a:rPr>
              <a:t>2</a:t>
            </a:r>
            <a:r>
              <a:rPr lang="en-IN" sz="1800" b="1" dirty="0">
                <a:latin typeface="Times New Roman" pitchFamily="18" charset="0"/>
                <a:cs typeface="Times New Roman" pitchFamily="18" charset="0"/>
              </a:rPr>
              <a:t>  production) </a:t>
            </a:r>
            <a:endParaRPr lang="en-US" sz="1800" b="1" dirty="0">
              <a:latin typeface="Times New Roman" pitchFamily="18" charset="0"/>
              <a:cs typeface="Times New Roman" pitchFamily="18" charset="0"/>
            </a:endParaRPr>
          </a:p>
        </p:txBody>
      </p:sp>
      <p:pic>
        <p:nvPicPr>
          <p:cNvPr id="101" name="image31.png">
            <a:extLst>
              <a:ext uri="{FF2B5EF4-FFF2-40B4-BE49-F238E27FC236}">
                <a16:creationId xmlns:a16="http://schemas.microsoft.com/office/drawing/2014/main" id="{67E5F097-C504-4D9A-97C9-C5BC4A533B72}"/>
              </a:ext>
            </a:extLst>
          </p:cNvPr>
          <p:cNvPicPr/>
          <p:nvPr/>
        </p:nvPicPr>
        <p:blipFill>
          <a:blip r:embed="rId16" cstate="print"/>
          <a:stretch>
            <a:fillRect/>
          </a:stretch>
        </p:blipFill>
        <p:spPr>
          <a:xfrm>
            <a:off x="16185610" y="32368165"/>
            <a:ext cx="4165327" cy="255331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2" name="image36.png">
            <a:extLst>
              <a:ext uri="{FF2B5EF4-FFF2-40B4-BE49-F238E27FC236}">
                <a16:creationId xmlns:a16="http://schemas.microsoft.com/office/drawing/2014/main" id="{0FF103B5-4887-423D-B0AB-3AF6D46ED4F1}"/>
              </a:ext>
            </a:extLst>
          </p:cNvPr>
          <p:cNvPicPr/>
          <p:nvPr/>
        </p:nvPicPr>
        <p:blipFill>
          <a:blip r:embed="rId17" cstate="print"/>
          <a:stretch>
            <a:fillRect/>
          </a:stretch>
        </p:blipFill>
        <p:spPr>
          <a:xfrm>
            <a:off x="16165312" y="36487584"/>
            <a:ext cx="4185624" cy="269264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5" name="image34.png">
            <a:extLst>
              <a:ext uri="{FF2B5EF4-FFF2-40B4-BE49-F238E27FC236}">
                <a16:creationId xmlns:a16="http://schemas.microsoft.com/office/drawing/2014/main" id="{6DA7D78A-BC90-44B7-B614-CE0CCB7C85CC}"/>
              </a:ext>
            </a:extLst>
          </p:cNvPr>
          <p:cNvPicPr/>
          <p:nvPr/>
        </p:nvPicPr>
        <p:blipFill>
          <a:blip r:embed="rId18" cstate="print"/>
          <a:stretch>
            <a:fillRect/>
          </a:stretch>
        </p:blipFill>
        <p:spPr>
          <a:xfrm>
            <a:off x="11538424" y="36487584"/>
            <a:ext cx="4169324" cy="269264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06" name="TextBox 105">
            <a:extLst>
              <a:ext uri="{FF2B5EF4-FFF2-40B4-BE49-F238E27FC236}">
                <a16:creationId xmlns:a16="http://schemas.microsoft.com/office/drawing/2014/main" id="{89F993D5-6BFB-4D46-AD4D-1FEB2727F035}"/>
              </a:ext>
            </a:extLst>
          </p:cNvPr>
          <p:cNvSpPr txBox="1"/>
          <p:nvPr/>
        </p:nvSpPr>
        <p:spPr>
          <a:xfrm>
            <a:off x="11385134" y="35094040"/>
            <a:ext cx="9596971" cy="369332"/>
          </a:xfrm>
          <a:prstGeom prst="rect">
            <a:avLst/>
          </a:prstGeom>
          <a:noFill/>
        </p:spPr>
        <p:txBody>
          <a:bodyPr wrap="square" rtlCol="0">
            <a:spAutoFit/>
          </a:bodyPr>
          <a:lstStyle/>
          <a:p>
            <a:r>
              <a:rPr lang="en-IN" sz="1400" b="1" dirty="0"/>
              <a:t>          </a:t>
            </a:r>
            <a:r>
              <a:rPr lang="en-IN" sz="1800" b="1" dirty="0">
                <a:latin typeface="Times New Roman" pitchFamily="18" charset="0"/>
                <a:cs typeface="Times New Roman" pitchFamily="18" charset="0"/>
              </a:rPr>
              <a:t>Fig 10: SEM analysis of hybrid films                    Fig 11: SEM analysis of hybrid films</a:t>
            </a:r>
            <a:endParaRPr lang="en-US" sz="1800" b="1" dirty="0">
              <a:latin typeface="Times New Roman" pitchFamily="18" charset="0"/>
              <a:cs typeface="Times New Roman" pitchFamily="18" charset="0"/>
            </a:endParaRPr>
          </a:p>
        </p:txBody>
      </p:sp>
      <p:sp>
        <p:nvSpPr>
          <p:cNvPr id="108" name="TextBox 107">
            <a:extLst>
              <a:ext uri="{FF2B5EF4-FFF2-40B4-BE49-F238E27FC236}">
                <a16:creationId xmlns:a16="http://schemas.microsoft.com/office/drawing/2014/main" id="{15BFC869-D920-4C6A-9032-7087C9B3DA0C}"/>
              </a:ext>
            </a:extLst>
          </p:cNvPr>
          <p:cNvSpPr txBox="1"/>
          <p:nvPr/>
        </p:nvSpPr>
        <p:spPr>
          <a:xfrm>
            <a:off x="11386485" y="39448227"/>
            <a:ext cx="9777942" cy="369332"/>
          </a:xfrm>
          <a:prstGeom prst="rect">
            <a:avLst/>
          </a:prstGeom>
          <a:noFill/>
        </p:spPr>
        <p:txBody>
          <a:bodyPr wrap="square" rtlCol="0">
            <a:spAutoFit/>
          </a:bodyPr>
          <a:lstStyle/>
          <a:p>
            <a:r>
              <a:rPr lang="en-IN" sz="1400" b="1" dirty="0"/>
              <a:t>          </a:t>
            </a:r>
            <a:r>
              <a:rPr lang="en-IN" sz="1800" b="1" dirty="0">
                <a:latin typeface="Times New Roman" pitchFamily="18" charset="0"/>
                <a:cs typeface="Times New Roman" pitchFamily="18" charset="0"/>
              </a:rPr>
              <a:t>Fig 12: SEM analysis of hybrid films                   Fig 13: SEM analysis of hybrid films</a:t>
            </a:r>
            <a:endParaRPr lang="en-US" sz="1800" b="1" dirty="0">
              <a:latin typeface="Times New Roman" pitchFamily="18" charset="0"/>
              <a:cs typeface="Times New Roman" pitchFamily="18" charset="0"/>
            </a:endParaRPr>
          </a:p>
        </p:txBody>
      </p:sp>
      <p:sp>
        <p:nvSpPr>
          <p:cNvPr id="109" name="TextBox 108">
            <a:extLst>
              <a:ext uri="{FF2B5EF4-FFF2-40B4-BE49-F238E27FC236}">
                <a16:creationId xmlns:a16="http://schemas.microsoft.com/office/drawing/2014/main" id="{2A31A3CC-FCB9-483A-B1D3-7C9B042A29CE}"/>
              </a:ext>
            </a:extLst>
          </p:cNvPr>
          <p:cNvSpPr txBox="1"/>
          <p:nvPr/>
        </p:nvSpPr>
        <p:spPr>
          <a:xfrm>
            <a:off x="12010364" y="35341610"/>
            <a:ext cx="9596971" cy="369332"/>
          </a:xfrm>
          <a:prstGeom prst="rect">
            <a:avLst/>
          </a:prstGeom>
          <a:noFill/>
        </p:spPr>
        <p:txBody>
          <a:bodyPr wrap="square" rtlCol="0">
            <a:spAutoFit/>
          </a:bodyPr>
          <a:lstStyle/>
          <a:p>
            <a:r>
              <a:rPr lang="en-IN" sz="1800" b="1" dirty="0"/>
              <a:t>          </a:t>
            </a:r>
            <a:r>
              <a:rPr lang="en-IN" sz="1800" b="1" dirty="0">
                <a:latin typeface="Times New Roman" pitchFamily="18" charset="0"/>
                <a:cs typeface="Times New Roman" pitchFamily="18" charset="0"/>
              </a:rPr>
              <a:t>w/o Nano-particles                                                   w/ Nano-particles</a:t>
            </a:r>
            <a:endParaRPr lang="en-US" sz="1800" b="1" dirty="0">
              <a:latin typeface="Times New Roman" pitchFamily="18" charset="0"/>
              <a:cs typeface="Times New Roman" pitchFamily="18" charset="0"/>
            </a:endParaRPr>
          </a:p>
        </p:txBody>
      </p:sp>
      <p:sp>
        <p:nvSpPr>
          <p:cNvPr id="110" name="TextBox 109">
            <a:extLst>
              <a:ext uri="{FF2B5EF4-FFF2-40B4-BE49-F238E27FC236}">
                <a16:creationId xmlns:a16="http://schemas.microsoft.com/office/drawing/2014/main" id="{1A511C08-8036-462C-B835-98F1A8C753DC}"/>
              </a:ext>
            </a:extLst>
          </p:cNvPr>
          <p:cNvSpPr txBox="1"/>
          <p:nvPr/>
        </p:nvSpPr>
        <p:spPr>
          <a:xfrm>
            <a:off x="11972325" y="39732368"/>
            <a:ext cx="9777942" cy="369332"/>
          </a:xfrm>
          <a:prstGeom prst="rect">
            <a:avLst/>
          </a:prstGeom>
          <a:noFill/>
        </p:spPr>
        <p:txBody>
          <a:bodyPr wrap="square" rtlCol="0">
            <a:spAutoFit/>
          </a:bodyPr>
          <a:lstStyle/>
          <a:p>
            <a:r>
              <a:rPr lang="en-IN" sz="1400" b="1" dirty="0"/>
              <a:t>              </a:t>
            </a:r>
            <a:r>
              <a:rPr lang="en-IN" sz="1800" b="1" dirty="0">
                <a:latin typeface="Times New Roman" pitchFamily="18" charset="0"/>
                <a:cs typeface="Times New Roman" pitchFamily="18" charset="0"/>
              </a:rPr>
              <a:t>w/o Nano-particles                                                 w/ Nano-particles</a:t>
            </a:r>
            <a:endParaRPr lang="en-US" sz="1800" b="1" dirty="0">
              <a:latin typeface="Times New Roman" pitchFamily="18" charset="0"/>
              <a:cs typeface="Times New Roman" pitchFamily="18" charset="0"/>
            </a:endParaRPr>
          </a:p>
        </p:txBody>
      </p:sp>
      <p:pic>
        <p:nvPicPr>
          <p:cNvPr id="111" name="image15.jpeg">
            <a:extLst>
              <a:ext uri="{FF2B5EF4-FFF2-40B4-BE49-F238E27FC236}">
                <a16:creationId xmlns:a16="http://schemas.microsoft.com/office/drawing/2014/main" id="{5E53AEBE-54B3-47D2-AF7A-5EAACCD5B3D3}"/>
              </a:ext>
            </a:extLst>
          </p:cNvPr>
          <p:cNvPicPr/>
          <p:nvPr/>
        </p:nvPicPr>
        <p:blipFill>
          <a:blip r:embed="rId19" cstate="print"/>
          <a:stretch>
            <a:fillRect/>
          </a:stretch>
        </p:blipFill>
        <p:spPr>
          <a:xfrm>
            <a:off x="16185611" y="23742890"/>
            <a:ext cx="4188476" cy="272622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2" name="image28.jpeg">
            <a:extLst>
              <a:ext uri="{FF2B5EF4-FFF2-40B4-BE49-F238E27FC236}">
                <a16:creationId xmlns:a16="http://schemas.microsoft.com/office/drawing/2014/main" id="{528A725B-0F32-4963-969B-8993ED5833C0}"/>
              </a:ext>
            </a:extLst>
          </p:cNvPr>
          <p:cNvPicPr/>
          <p:nvPr/>
        </p:nvPicPr>
        <p:blipFill>
          <a:blip r:embed="rId20" cstate="print"/>
          <a:stretch>
            <a:fillRect/>
          </a:stretch>
        </p:blipFill>
        <p:spPr>
          <a:xfrm>
            <a:off x="16185610" y="28157694"/>
            <a:ext cx="4188477" cy="263070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3" name="image19.jpeg">
            <a:extLst>
              <a:ext uri="{FF2B5EF4-FFF2-40B4-BE49-F238E27FC236}">
                <a16:creationId xmlns:a16="http://schemas.microsoft.com/office/drawing/2014/main" id="{F092E6B9-0A3B-4265-86AF-308D7B62F19A}"/>
              </a:ext>
            </a:extLst>
          </p:cNvPr>
          <p:cNvPicPr/>
          <p:nvPr/>
        </p:nvPicPr>
        <p:blipFill>
          <a:blip r:embed="rId21" cstate="print"/>
          <a:stretch>
            <a:fillRect/>
          </a:stretch>
        </p:blipFill>
        <p:spPr>
          <a:xfrm>
            <a:off x="11538424" y="28152767"/>
            <a:ext cx="4188476" cy="262769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14" name="TextBox 113">
            <a:extLst>
              <a:ext uri="{FF2B5EF4-FFF2-40B4-BE49-F238E27FC236}">
                <a16:creationId xmlns:a16="http://schemas.microsoft.com/office/drawing/2014/main" id="{86E11FC4-DFE0-48E4-9B6B-61BD0E81D2C1}"/>
              </a:ext>
            </a:extLst>
          </p:cNvPr>
          <p:cNvSpPr txBox="1"/>
          <p:nvPr/>
        </p:nvSpPr>
        <p:spPr>
          <a:xfrm>
            <a:off x="11317557" y="30894575"/>
            <a:ext cx="9525803" cy="369332"/>
          </a:xfrm>
          <a:prstGeom prst="rect">
            <a:avLst/>
          </a:prstGeom>
          <a:noFill/>
        </p:spPr>
        <p:txBody>
          <a:bodyPr wrap="square" rtlCol="0">
            <a:spAutoFit/>
          </a:bodyPr>
          <a:lstStyle/>
          <a:p>
            <a:r>
              <a:rPr lang="en-IN" sz="1400" b="1" dirty="0"/>
              <a:t>          </a:t>
            </a:r>
            <a:r>
              <a:rPr lang="en-IN" sz="1800" b="1" dirty="0">
                <a:latin typeface="Times New Roman" pitchFamily="18" charset="0"/>
                <a:cs typeface="Times New Roman" pitchFamily="18" charset="0"/>
              </a:rPr>
              <a:t>Fig 8: FTIR analysis of hybrid films                     Fig 9: FTIR analysis of hybrid films</a:t>
            </a:r>
            <a:endParaRPr lang="en-US" sz="1800" b="1" dirty="0">
              <a:latin typeface="Times New Roman" pitchFamily="18" charset="0"/>
              <a:cs typeface="Times New Roman" pitchFamily="18" charset="0"/>
            </a:endParaRPr>
          </a:p>
        </p:txBody>
      </p:sp>
      <p:sp>
        <p:nvSpPr>
          <p:cNvPr id="115" name="TextBox 114">
            <a:extLst>
              <a:ext uri="{FF2B5EF4-FFF2-40B4-BE49-F238E27FC236}">
                <a16:creationId xmlns:a16="http://schemas.microsoft.com/office/drawing/2014/main" id="{DF6727AC-98F8-4B5C-8F62-C1D0B778A879}"/>
              </a:ext>
            </a:extLst>
          </p:cNvPr>
          <p:cNvSpPr txBox="1"/>
          <p:nvPr/>
        </p:nvSpPr>
        <p:spPr>
          <a:xfrm>
            <a:off x="12010364" y="31202547"/>
            <a:ext cx="9892288" cy="369332"/>
          </a:xfrm>
          <a:prstGeom prst="rect">
            <a:avLst/>
          </a:prstGeom>
          <a:noFill/>
        </p:spPr>
        <p:txBody>
          <a:bodyPr wrap="square" rtlCol="0">
            <a:spAutoFit/>
          </a:bodyPr>
          <a:lstStyle/>
          <a:p>
            <a:r>
              <a:rPr lang="en-IN" sz="1400" b="1" dirty="0"/>
              <a:t>        </a:t>
            </a:r>
            <a:r>
              <a:rPr lang="en-IN" sz="1800" b="1" dirty="0">
                <a:latin typeface="Times New Roman" pitchFamily="18" charset="0"/>
                <a:cs typeface="Times New Roman" pitchFamily="18" charset="0"/>
              </a:rPr>
              <a:t>w/ Nano-particles(0.05% w/w)                               w/ Nano-particles(0.2% w/w)</a:t>
            </a:r>
            <a:endParaRPr lang="en-US" sz="1800" b="1" dirty="0">
              <a:latin typeface="Times New Roman" pitchFamily="18" charset="0"/>
              <a:cs typeface="Times New Roman" pitchFamily="18" charset="0"/>
            </a:endParaRPr>
          </a:p>
        </p:txBody>
      </p:sp>
      <p:sp>
        <p:nvSpPr>
          <p:cNvPr id="116" name="TextBox 115">
            <a:extLst>
              <a:ext uri="{FF2B5EF4-FFF2-40B4-BE49-F238E27FC236}">
                <a16:creationId xmlns:a16="http://schemas.microsoft.com/office/drawing/2014/main" id="{8C2C210E-F4BF-4490-8B0E-3552BCEEDA2D}"/>
              </a:ext>
            </a:extLst>
          </p:cNvPr>
          <p:cNvSpPr txBox="1"/>
          <p:nvPr/>
        </p:nvSpPr>
        <p:spPr>
          <a:xfrm>
            <a:off x="12466637" y="22625963"/>
            <a:ext cx="9892288" cy="369332"/>
          </a:xfrm>
          <a:prstGeom prst="rect">
            <a:avLst/>
          </a:prstGeom>
          <a:noFill/>
        </p:spPr>
        <p:txBody>
          <a:bodyPr wrap="square" rtlCol="0">
            <a:spAutoFit/>
          </a:bodyPr>
          <a:lstStyle/>
          <a:p>
            <a:r>
              <a:rPr lang="en-IN" sz="1800" b="1" dirty="0"/>
              <a:t>        </a:t>
            </a:r>
            <a:r>
              <a:rPr lang="en-IN" sz="1800" b="1" dirty="0">
                <a:latin typeface="Times New Roman" pitchFamily="18" charset="0"/>
                <a:cs typeface="Times New Roman" pitchFamily="18" charset="0"/>
              </a:rPr>
              <a:t>w/ Nano-particles                                            w/o  Nano-particles</a:t>
            </a:r>
            <a:endParaRPr lang="en-US" sz="1800" b="1" dirty="0">
              <a:latin typeface="Times New Roman" pitchFamily="18" charset="0"/>
              <a:cs typeface="Times New Roman" pitchFamily="18" charset="0"/>
            </a:endParaRPr>
          </a:p>
        </p:txBody>
      </p:sp>
      <p:pic>
        <p:nvPicPr>
          <p:cNvPr id="117" name="image39.jpeg">
            <a:extLst>
              <a:ext uri="{FF2B5EF4-FFF2-40B4-BE49-F238E27FC236}">
                <a16:creationId xmlns:a16="http://schemas.microsoft.com/office/drawing/2014/main" id="{1FAE12A4-44C3-42FB-AED8-8439F7C04200}"/>
              </a:ext>
            </a:extLst>
          </p:cNvPr>
          <p:cNvPicPr/>
          <p:nvPr/>
        </p:nvPicPr>
        <p:blipFill>
          <a:blip r:embed="rId22" cstate="print"/>
          <a:stretch>
            <a:fillRect/>
          </a:stretch>
        </p:blipFill>
        <p:spPr>
          <a:xfrm>
            <a:off x="16254094" y="19425622"/>
            <a:ext cx="4119993" cy="259057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8" name="image42.png">
            <a:extLst>
              <a:ext uri="{FF2B5EF4-FFF2-40B4-BE49-F238E27FC236}">
                <a16:creationId xmlns:a16="http://schemas.microsoft.com/office/drawing/2014/main" id="{C17F4FD9-DEE4-44B9-B813-AE03ABFBEDAF}"/>
              </a:ext>
            </a:extLst>
          </p:cNvPr>
          <p:cNvPicPr/>
          <p:nvPr/>
        </p:nvPicPr>
        <p:blipFill>
          <a:blip r:embed="rId23" cstate="print"/>
          <a:stretch>
            <a:fillRect/>
          </a:stretch>
        </p:blipFill>
        <p:spPr>
          <a:xfrm>
            <a:off x="11538424" y="23735484"/>
            <a:ext cx="4188476" cy="272622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19" name="TextBox 118">
            <a:extLst>
              <a:ext uri="{FF2B5EF4-FFF2-40B4-BE49-F238E27FC236}">
                <a16:creationId xmlns:a16="http://schemas.microsoft.com/office/drawing/2014/main" id="{12785A00-71D2-42E4-AE55-76C49B8FF852}"/>
              </a:ext>
            </a:extLst>
          </p:cNvPr>
          <p:cNvSpPr txBox="1"/>
          <p:nvPr/>
        </p:nvSpPr>
        <p:spPr>
          <a:xfrm>
            <a:off x="11508261" y="26685463"/>
            <a:ext cx="8663171" cy="369332"/>
          </a:xfrm>
          <a:prstGeom prst="rect">
            <a:avLst/>
          </a:prstGeom>
          <a:noFill/>
        </p:spPr>
        <p:txBody>
          <a:bodyPr wrap="square" rtlCol="0">
            <a:spAutoFit/>
          </a:bodyPr>
          <a:lstStyle/>
          <a:p>
            <a:r>
              <a:rPr lang="en-IN" sz="1800" b="1" dirty="0">
                <a:latin typeface="Times New Roman" pitchFamily="18" charset="0"/>
                <a:cs typeface="Times New Roman" pitchFamily="18" charset="0"/>
              </a:rPr>
              <a:t>          Fig 6: DSC analysis of films                             Fig 7: FTIR analysis of hybrid films</a:t>
            </a:r>
            <a:endParaRPr lang="en-US" sz="1800" b="1" dirty="0">
              <a:latin typeface="Times New Roman" pitchFamily="18" charset="0"/>
              <a:cs typeface="Times New Roman" pitchFamily="18" charset="0"/>
            </a:endParaRPr>
          </a:p>
        </p:txBody>
      </p:sp>
      <p:sp>
        <p:nvSpPr>
          <p:cNvPr id="120" name="TextBox 119">
            <a:extLst>
              <a:ext uri="{FF2B5EF4-FFF2-40B4-BE49-F238E27FC236}">
                <a16:creationId xmlns:a16="http://schemas.microsoft.com/office/drawing/2014/main" id="{9BF18AEE-28C4-4EEA-8AA1-45FC4C1E9C1B}"/>
              </a:ext>
            </a:extLst>
          </p:cNvPr>
          <p:cNvSpPr txBox="1"/>
          <p:nvPr/>
        </p:nvSpPr>
        <p:spPr>
          <a:xfrm>
            <a:off x="12314237" y="26954460"/>
            <a:ext cx="9892288" cy="369332"/>
          </a:xfrm>
          <a:prstGeom prst="rect">
            <a:avLst/>
          </a:prstGeom>
          <a:noFill/>
        </p:spPr>
        <p:txBody>
          <a:bodyPr wrap="square" rtlCol="0">
            <a:spAutoFit/>
          </a:bodyPr>
          <a:lstStyle/>
          <a:p>
            <a:r>
              <a:rPr lang="en-IN" sz="1400" b="1" dirty="0"/>
              <a:t>          </a:t>
            </a:r>
            <a:r>
              <a:rPr lang="en-IN" sz="1800" b="1" dirty="0">
                <a:latin typeface="Times New Roman" pitchFamily="18" charset="0"/>
                <a:cs typeface="Times New Roman" pitchFamily="18" charset="0"/>
              </a:rPr>
              <a:t>w/ Nano-particles                                              w/o  Nano-particles</a:t>
            </a:r>
            <a:endParaRPr lang="en-US" sz="1800" b="1" dirty="0">
              <a:latin typeface="Times New Roman" pitchFamily="18" charset="0"/>
              <a:cs typeface="Times New Roman" pitchFamily="18" charset="0"/>
            </a:endParaRPr>
          </a:p>
        </p:txBody>
      </p:sp>
      <p:sp>
        <p:nvSpPr>
          <p:cNvPr id="123" name="TextBox 189">
            <a:extLst>
              <a:ext uri="{FF2B5EF4-FFF2-40B4-BE49-F238E27FC236}">
                <a16:creationId xmlns:a16="http://schemas.microsoft.com/office/drawing/2014/main" id="{A1DF62BA-C1F0-4601-BC04-77EA8C17EB42}"/>
              </a:ext>
            </a:extLst>
          </p:cNvPr>
          <p:cNvSpPr txBox="1"/>
          <p:nvPr/>
        </p:nvSpPr>
        <p:spPr>
          <a:xfrm>
            <a:off x="20855941" y="23609444"/>
            <a:ext cx="7970838" cy="876624"/>
          </a:xfrm>
          <a:prstGeom prst="rect">
            <a:avLst/>
          </a:prstGeom>
          <a:solidFill>
            <a:schemeClr val="accent2">
              <a:lumMod val="75000"/>
            </a:schemeClr>
          </a:solidFill>
          <a:ln>
            <a:noFill/>
          </a:ln>
        </p:spPr>
        <p:style>
          <a:lnRef idx="1">
            <a:schemeClr val="accent4"/>
          </a:lnRef>
          <a:fillRef idx="3">
            <a:schemeClr val="accent4"/>
          </a:fillRef>
          <a:effectRef idx="2">
            <a:schemeClr val="accent4"/>
          </a:effectRef>
          <a:fontRef idx="minor">
            <a:schemeClr val="lt1"/>
          </a:fontRef>
        </p:style>
        <p:txBody>
          <a:bodyPr wrap="square" lIns="221844" tIns="221844" rIns="221844" bIns="221844" rtlCol="0" anchor="ctr" anchorCtr="0">
            <a:noAutofit/>
          </a:bodyPr>
          <a:lstStyle/>
          <a:p>
            <a:pPr algn="ctr"/>
            <a:r>
              <a:rPr lang="en-US" sz="4200" b="1" dirty="0">
                <a:solidFill>
                  <a:schemeClr val="bg1"/>
                </a:solidFill>
                <a:latin typeface="Times New Roman" pitchFamily="18" charset="0"/>
                <a:cs typeface="Times New Roman" pitchFamily="18" charset="0"/>
              </a:rPr>
              <a:t>REFERENCES</a:t>
            </a:r>
          </a:p>
        </p:txBody>
      </p:sp>
      <p:sp>
        <p:nvSpPr>
          <p:cNvPr id="124" name="Rectangle 380">
            <a:extLst>
              <a:ext uri="{FF2B5EF4-FFF2-40B4-BE49-F238E27FC236}">
                <a16:creationId xmlns:a16="http://schemas.microsoft.com/office/drawing/2014/main" id="{F988179D-066B-42E5-91B4-294B69B13375}"/>
              </a:ext>
            </a:extLst>
          </p:cNvPr>
          <p:cNvSpPr/>
          <p:nvPr/>
        </p:nvSpPr>
        <p:spPr bwMode="auto">
          <a:xfrm>
            <a:off x="20851297" y="24785109"/>
            <a:ext cx="7970838" cy="10973184"/>
          </a:xfrm>
          <a:prstGeom prst="rect">
            <a:avLst/>
          </a:prstGeom>
          <a:solidFill>
            <a:schemeClr val="bg1"/>
          </a:solidFill>
          <a:ln w="3175" cap="flat" cmpd="sng" algn="ctr">
            <a:noFill/>
            <a:prstDash val="solid"/>
            <a:round/>
            <a:headEnd type="none" w="med" len="med"/>
            <a:tailEnd type="none" w="med" len="med"/>
          </a:ln>
          <a:effectLst/>
        </p:spPr>
        <p:txBody>
          <a:bodyPr vert="horz" wrap="square" lIns="73948" tIns="36974" rIns="73948" bIns="36974" numCol="1" rtlCol="0" anchor="t" anchorCtr="0" compatLnSpc="1">
            <a:prstTxWarp prst="textNoShape">
              <a:avLst/>
            </a:prstTxWarp>
          </a:bodyPr>
          <a:lstStyle/>
          <a:p>
            <a:pPr marL="342900" marR="482600" lvl="0" indent="-342900" algn="just">
              <a:spcAft>
                <a:spcPts val="0"/>
              </a:spcAft>
              <a:buSzPts val="1400"/>
              <a:buFont typeface="Arial" panose="020B0604020202020204" pitchFamily="34" charset="0"/>
              <a:buChar char="•"/>
              <a:tabLst>
                <a:tab pos="483235" algn="l"/>
              </a:tabLst>
            </a:pPr>
            <a:endParaRPr lang="en-US" sz="1800" dirty="0">
              <a:latin typeface="Times New Roman" panose="02020603050405020304" pitchFamily="18" charset="0"/>
              <a:ea typeface="Times New Roman" panose="02020603050405020304" pitchFamily="18" charset="0"/>
            </a:endParaRPr>
          </a:p>
          <a:p>
            <a:pPr marL="285750" marR="482600" lvl="0" indent="-285750" algn="just">
              <a:spcAft>
                <a:spcPts val="0"/>
              </a:spcAft>
              <a:buSzPct val="106000"/>
              <a:buFont typeface="Arial" panose="020B0604020202020204" pitchFamily="34" charset="0"/>
              <a:buChar char="•"/>
              <a:tabLst>
                <a:tab pos="483235" algn="l"/>
              </a:tabLst>
            </a:pPr>
            <a:endParaRPr lang="en-US" sz="1800" dirty="0">
              <a:latin typeface="Times New Roman" panose="02020603050405020304" pitchFamily="18" charset="0"/>
              <a:ea typeface="Times New Roman" panose="02020603050405020304" pitchFamily="18" charset="0"/>
            </a:endParaRPr>
          </a:p>
          <a:p>
            <a:pPr marL="285750" marR="482600" lvl="0" indent="-285750" algn="just">
              <a:spcAft>
                <a:spcPts val="0"/>
              </a:spcAft>
              <a:buSzPct val="106000"/>
              <a:buFont typeface="Arial" panose="020B0604020202020204" pitchFamily="34" charset="0"/>
              <a:buChar char="•"/>
              <a:tabLst>
                <a:tab pos="483235" algn="l"/>
              </a:tabLst>
            </a:pPr>
            <a:r>
              <a:rPr lang="en-US" sz="1800" dirty="0">
                <a:latin typeface="Times New Roman" panose="02020603050405020304" pitchFamily="18" charset="0"/>
                <a:ea typeface="Times New Roman" panose="02020603050405020304" pitchFamily="18" charset="0"/>
              </a:rPr>
              <a:t>Al-Hassan, A. A., &amp; </a:t>
            </a:r>
            <a:r>
              <a:rPr lang="en-US" sz="1800" dirty="0" err="1">
                <a:latin typeface="Times New Roman" panose="02020603050405020304" pitchFamily="18" charset="0"/>
                <a:ea typeface="Times New Roman" panose="02020603050405020304" pitchFamily="18" charset="0"/>
              </a:rPr>
              <a:t>Norziah</a:t>
            </a:r>
            <a:r>
              <a:rPr lang="en-US" sz="1800" dirty="0">
                <a:latin typeface="Times New Roman" panose="02020603050405020304" pitchFamily="18" charset="0"/>
                <a:ea typeface="Times New Roman" panose="02020603050405020304" pitchFamily="18" charset="0"/>
              </a:rPr>
              <a:t>, M. H. (2012). Starch–gelatin edible films: water vapor permeability and mechanical properties as affected by plasticizers. Food hydrocolloids, 26(1),</a:t>
            </a:r>
            <a:r>
              <a:rPr lang="en-US" sz="1800" spc="-20" dirty="0">
                <a:latin typeface="Times New Roman" panose="02020603050405020304" pitchFamily="18" charset="0"/>
                <a:ea typeface="Times New Roman" panose="02020603050405020304" pitchFamily="18" charset="0"/>
              </a:rPr>
              <a:t> </a:t>
            </a:r>
            <a:r>
              <a:rPr lang="en-US" sz="1800" dirty="0">
                <a:latin typeface="Times New Roman" panose="02020603050405020304" pitchFamily="18" charset="0"/>
                <a:ea typeface="Times New Roman" panose="02020603050405020304" pitchFamily="18" charset="0"/>
              </a:rPr>
              <a:t>108-117.</a:t>
            </a:r>
            <a:endParaRPr lang="en-IN" sz="1400" dirty="0">
              <a:latin typeface="Times New Roman" panose="02020603050405020304" pitchFamily="18" charset="0"/>
              <a:ea typeface="Times New Roman" panose="02020603050405020304" pitchFamily="18" charset="0"/>
            </a:endParaRPr>
          </a:p>
          <a:p>
            <a:pPr marL="285750" marR="479425" lvl="0" indent="-285750" algn="just">
              <a:spcBef>
                <a:spcPts val="5"/>
              </a:spcBef>
              <a:spcAft>
                <a:spcPts val="0"/>
              </a:spcAft>
              <a:buSzPct val="106000"/>
              <a:buFont typeface="Arial" panose="020B0604020202020204" pitchFamily="34" charset="0"/>
              <a:buChar char="•"/>
              <a:tabLst>
                <a:tab pos="483235" algn="l"/>
              </a:tabLst>
            </a:pPr>
            <a:r>
              <a:rPr lang="en-US" sz="1800" dirty="0">
                <a:latin typeface="Times New Roman" panose="02020603050405020304" pitchFamily="18" charset="0"/>
                <a:ea typeface="Times New Roman" panose="02020603050405020304" pitchFamily="18" charset="0"/>
              </a:rPr>
              <a:t>Ali, R. R., Rahman, W. W. A., Ibrahim, N. B., &amp; </a:t>
            </a:r>
            <a:r>
              <a:rPr lang="en-US" sz="1800" dirty="0" err="1">
                <a:latin typeface="Times New Roman" panose="02020603050405020304" pitchFamily="18" charset="0"/>
                <a:ea typeface="Times New Roman" panose="02020603050405020304" pitchFamily="18" charset="0"/>
              </a:rPr>
              <a:t>Kasmani</a:t>
            </a:r>
            <a:r>
              <a:rPr lang="en-US" sz="1800" dirty="0">
                <a:latin typeface="Times New Roman" panose="02020603050405020304" pitchFamily="18" charset="0"/>
                <a:ea typeface="Times New Roman" panose="02020603050405020304" pitchFamily="18" charset="0"/>
              </a:rPr>
              <a:t>, R. M. (2013). Starch-based biofilms for green packaging. In </a:t>
            </a:r>
            <a:r>
              <a:rPr lang="en-US" sz="1800" i="1" dirty="0">
                <a:latin typeface="Times New Roman" panose="02020603050405020304" pitchFamily="18" charset="0"/>
                <a:ea typeface="Times New Roman" panose="02020603050405020304" pitchFamily="18" charset="0"/>
              </a:rPr>
              <a:t>developments in sustainable chemical and bioprocess technology </a:t>
            </a:r>
            <a:r>
              <a:rPr lang="en-US" sz="1800" dirty="0">
                <a:latin typeface="Times New Roman" panose="02020603050405020304" pitchFamily="18" charset="0"/>
                <a:ea typeface="Times New Roman" panose="02020603050405020304" pitchFamily="18" charset="0"/>
              </a:rPr>
              <a:t>(pp. 347-354). Springer, Boston,</a:t>
            </a:r>
            <a:r>
              <a:rPr lang="en-US" sz="1800" spc="-10" dirty="0">
                <a:latin typeface="Times New Roman" panose="02020603050405020304" pitchFamily="18" charset="0"/>
                <a:ea typeface="Times New Roman" panose="02020603050405020304" pitchFamily="18" charset="0"/>
              </a:rPr>
              <a:t> </a:t>
            </a:r>
            <a:r>
              <a:rPr lang="en-US" sz="1800" dirty="0">
                <a:latin typeface="Times New Roman" panose="02020603050405020304" pitchFamily="18" charset="0"/>
                <a:ea typeface="Times New Roman" panose="02020603050405020304" pitchFamily="18" charset="0"/>
              </a:rPr>
              <a:t>MA.</a:t>
            </a:r>
            <a:endParaRPr lang="en-IN" sz="1400" dirty="0">
              <a:latin typeface="Times New Roman" panose="02020603050405020304" pitchFamily="18" charset="0"/>
              <a:ea typeface="Times New Roman" panose="02020603050405020304" pitchFamily="18" charset="0"/>
            </a:endParaRPr>
          </a:p>
          <a:p>
            <a:pPr marL="285750" marR="481965" lvl="0" indent="-285750" algn="just">
              <a:spcBef>
                <a:spcPts val="5"/>
              </a:spcBef>
              <a:spcAft>
                <a:spcPts val="0"/>
              </a:spcAft>
              <a:buSzPct val="106000"/>
              <a:buFont typeface="Arial" panose="020B0604020202020204" pitchFamily="34" charset="0"/>
              <a:buChar char="•"/>
              <a:tabLst>
                <a:tab pos="483235" algn="l"/>
              </a:tabLst>
            </a:pPr>
            <a:r>
              <a:rPr lang="en-US" sz="1800" dirty="0" err="1">
                <a:latin typeface="Times New Roman" panose="02020603050405020304" pitchFamily="18" charset="0"/>
                <a:ea typeface="Times New Roman" panose="02020603050405020304" pitchFamily="18" charset="0"/>
              </a:rPr>
              <a:t>Almasi</a:t>
            </a:r>
            <a:r>
              <a:rPr lang="en-US" sz="1800" dirty="0">
                <a:latin typeface="Times New Roman" panose="02020603050405020304" pitchFamily="18" charset="0"/>
                <a:ea typeface="Times New Roman" panose="02020603050405020304" pitchFamily="18" charset="0"/>
              </a:rPr>
              <a:t>, H., </a:t>
            </a:r>
            <a:r>
              <a:rPr lang="en-US" sz="1800" dirty="0" err="1">
                <a:latin typeface="Times New Roman" panose="02020603050405020304" pitchFamily="18" charset="0"/>
                <a:ea typeface="Times New Roman" panose="02020603050405020304" pitchFamily="18" charset="0"/>
              </a:rPr>
              <a:t>Ghanbarzadeh</a:t>
            </a:r>
            <a:r>
              <a:rPr lang="en-US" sz="1800" dirty="0">
                <a:latin typeface="Times New Roman" panose="02020603050405020304" pitchFamily="18" charset="0"/>
                <a:ea typeface="Times New Roman" panose="02020603050405020304" pitchFamily="18" charset="0"/>
              </a:rPr>
              <a:t>, B., &amp; </a:t>
            </a:r>
            <a:r>
              <a:rPr lang="en-US" sz="1800" dirty="0" err="1">
                <a:latin typeface="Times New Roman" panose="02020603050405020304" pitchFamily="18" charset="0"/>
                <a:ea typeface="Times New Roman" panose="02020603050405020304" pitchFamily="18" charset="0"/>
              </a:rPr>
              <a:t>Entezami</a:t>
            </a:r>
            <a:r>
              <a:rPr lang="en-US" sz="1800" dirty="0">
                <a:latin typeface="Times New Roman" panose="02020603050405020304" pitchFamily="18" charset="0"/>
                <a:ea typeface="Times New Roman" panose="02020603050405020304" pitchFamily="18" charset="0"/>
              </a:rPr>
              <a:t>, A. A. (2010). Physicochemical properties of starch–CMC–Nano clay biodegradable films. International journal of biological macromolecules, 46(1),</a:t>
            </a:r>
            <a:r>
              <a:rPr lang="en-US" sz="1800" spc="-45" dirty="0">
                <a:latin typeface="Times New Roman" panose="02020603050405020304" pitchFamily="18" charset="0"/>
                <a:ea typeface="Times New Roman" panose="02020603050405020304" pitchFamily="18" charset="0"/>
              </a:rPr>
              <a:t> </a:t>
            </a:r>
            <a:r>
              <a:rPr lang="en-US" sz="1800" dirty="0">
                <a:latin typeface="Times New Roman" panose="02020603050405020304" pitchFamily="18" charset="0"/>
                <a:ea typeface="Times New Roman" panose="02020603050405020304" pitchFamily="18" charset="0"/>
              </a:rPr>
              <a:t>1-5.</a:t>
            </a:r>
            <a:endParaRPr lang="en-IN" sz="1400" dirty="0">
              <a:latin typeface="Times New Roman" panose="02020603050405020304" pitchFamily="18" charset="0"/>
              <a:ea typeface="Times New Roman" panose="02020603050405020304" pitchFamily="18" charset="0"/>
            </a:endParaRPr>
          </a:p>
          <a:p>
            <a:pPr marL="285750" marR="484505" lvl="0" indent="-285750" algn="just">
              <a:spcAft>
                <a:spcPts val="0"/>
              </a:spcAft>
              <a:buSzPct val="106000"/>
              <a:buFont typeface="Arial" panose="020B0604020202020204" pitchFamily="34" charset="0"/>
              <a:buChar char="•"/>
              <a:tabLst>
                <a:tab pos="483235" algn="l"/>
              </a:tabLst>
            </a:pPr>
            <a:r>
              <a:rPr lang="en-US" sz="1800" dirty="0">
                <a:latin typeface="Times New Roman" panose="02020603050405020304" pitchFamily="18" charset="0"/>
                <a:ea typeface="Times New Roman" panose="02020603050405020304" pitchFamily="18" charset="0"/>
              </a:rPr>
              <a:t>ASTM D618-13 standard test method for conditioning of plastics for testing.</a:t>
            </a:r>
            <a:endParaRPr lang="en-IN" sz="1400" dirty="0">
              <a:latin typeface="Times New Roman" panose="02020603050405020304" pitchFamily="18" charset="0"/>
              <a:ea typeface="Times New Roman" panose="02020603050405020304" pitchFamily="18" charset="0"/>
            </a:endParaRPr>
          </a:p>
          <a:p>
            <a:pPr marL="285750" lvl="0" indent="-285750">
              <a:buSzPct val="106000"/>
              <a:buFont typeface="Arial" panose="020B0604020202020204" pitchFamily="34" charset="0"/>
              <a:buChar char="•"/>
              <a:tabLst>
                <a:tab pos="482600" algn="l"/>
                <a:tab pos="483235" algn="l"/>
              </a:tabLst>
            </a:pPr>
            <a:r>
              <a:rPr lang="en-US" sz="1800" dirty="0">
                <a:latin typeface="Times New Roman" panose="02020603050405020304" pitchFamily="18" charset="0"/>
                <a:ea typeface="Times New Roman" panose="02020603050405020304" pitchFamily="18" charset="0"/>
              </a:rPr>
              <a:t>ASTM D638-14 standard test for tensile properties of</a:t>
            </a:r>
            <a:r>
              <a:rPr lang="en-US" sz="1800" spc="-40" dirty="0">
                <a:latin typeface="Times New Roman" panose="02020603050405020304" pitchFamily="18" charset="0"/>
                <a:ea typeface="Times New Roman" panose="02020603050405020304" pitchFamily="18" charset="0"/>
              </a:rPr>
              <a:t> </a:t>
            </a:r>
            <a:r>
              <a:rPr lang="en-US" sz="1800" dirty="0">
                <a:latin typeface="Times New Roman" panose="02020603050405020304" pitchFamily="18" charset="0"/>
                <a:ea typeface="Times New Roman" panose="02020603050405020304" pitchFamily="18" charset="0"/>
              </a:rPr>
              <a:t>plastics.</a:t>
            </a:r>
            <a:endParaRPr lang="en-IN" sz="1400" dirty="0">
              <a:latin typeface="Times New Roman" panose="02020603050405020304" pitchFamily="18" charset="0"/>
              <a:ea typeface="Times New Roman" panose="02020603050405020304" pitchFamily="18" charset="0"/>
            </a:endParaRPr>
          </a:p>
          <a:p>
            <a:pPr marL="285750" marR="481330" lvl="0" indent="-285750" algn="just">
              <a:spcBef>
                <a:spcPts val="805"/>
              </a:spcBef>
              <a:spcAft>
                <a:spcPts val="0"/>
              </a:spcAft>
              <a:buSzPct val="106000"/>
              <a:buFont typeface="Arial" panose="020B0604020202020204" pitchFamily="34" charset="0"/>
              <a:buChar char="•"/>
              <a:tabLst>
                <a:tab pos="483235" algn="l"/>
              </a:tabLst>
            </a:pPr>
            <a:r>
              <a:rPr lang="en-US" sz="1800" dirty="0">
                <a:latin typeface="Times New Roman" panose="02020603050405020304" pitchFamily="18" charset="0"/>
                <a:ea typeface="Times New Roman" panose="02020603050405020304" pitchFamily="18" charset="0"/>
              </a:rPr>
              <a:t>ASTM E96 standard test method for water vapor transmission of materials.</a:t>
            </a:r>
            <a:endParaRPr lang="en-IN" sz="1400" dirty="0">
              <a:latin typeface="Times New Roman" panose="02020603050405020304" pitchFamily="18" charset="0"/>
              <a:ea typeface="Times New Roman" panose="02020603050405020304" pitchFamily="18" charset="0"/>
            </a:endParaRPr>
          </a:p>
          <a:p>
            <a:pPr marL="285750" marR="483870" lvl="0" indent="-285750" algn="just">
              <a:spcAft>
                <a:spcPts val="0"/>
              </a:spcAft>
              <a:buSzPct val="106000"/>
              <a:buFont typeface="Arial" panose="020B0604020202020204" pitchFamily="34" charset="0"/>
              <a:buChar char="•"/>
              <a:tabLst>
                <a:tab pos="483235" algn="l"/>
              </a:tabLst>
            </a:pPr>
            <a:r>
              <a:rPr lang="en-US" sz="1800" dirty="0">
                <a:latin typeface="Times New Roman" panose="02020603050405020304" pitchFamily="18" charset="0"/>
                <a:ea typeface="Times New Roman" panose="02020603050405020304" pitchFamily="18" charset="0"/>
              </a:rPr>
              <a:t>ASTM F6988-13 standard test method for thickness measurement of flexible packaging material.</a:t>
            </a:r>
            <a:endParaRPr lang="en-IN" sz="1400" dirty="0">
              <a:latin typeface="Times New Roman" panose="02020603050405020304" pitchFamily="18" charset="0"/>
              <a:ea typeface="Times New Roman" panose="02020603050405020304" pitchFamily="18" charset="0"/>
            </a:endParaRPr>
          </a:p>
          <a:p>
            <a:pPr marL="285750" marR="481330" lvl="0" indent="-285750" algn="just">
              <a:spcAft>
                <a:spcPts val="0"/>
              </a:spcAft>
              <a:buSzPct val="106000"/>
              <a:buFont typeface="Arial" panose="020B0604020202020204" pitchFamily="34" charset="0"/>
              <a:buChar char="•"/>
              <a:tabLst>
                <a:tab pos="483235" algn="l"/>
              </a:tabLst>
            </a:pPr>
            <a:r>
              <a:rPr lang="en-US" sz="1800" dirty="0">
                <a:latin typeface="Times New Roman" panose="02020603050405020304" pitchFamily="18" charset="0"/>
                <a:ea typeface="Times New Roman" panose="02020603050405020304" pitchFamily="18" charset="0"/>
              </a:rPr>
              <a:t>Auras, r. A., Singh, S. P., &amp; Singh, J. J. (2005). Evaluation of oriented poly (lactide) polymers vs. Existing PET and oriented PS for fresh food service containers. Packaging technology and science, 18(4),</a:t>
            </a:r>
            <a:r>
              <a:rPr lang="en-US" sz="1800" spc="-90" dirty="0">
                <a:latin typeface="Times New Roman" panose="02020603050405020304" pitchFamily="18" charset="0"/>
                <a:ea typeface="Times New Roman" panose="02020603050405020304" pitchFamily="18" charset="0"/>
              </a:rPr>
              <a:t> </a:t>
            </a:r>
            <a:r>
              <a:rPr lang="en-US" sz="1800" dirty="0">
                <a:latin typeface="Times New Roman" panose="02020603050405020304" pitchFamily="18" charset="0"/>
                <a:ea typeface="Times New Roman" panose="02020603050405020304" pitchFamily="18" charset="0"/>
              </a:rPr>
              <a:t>207-216.</a:t>
            </a:r>
            <a:endParaRPr lang="en-IN" sz="1400" dirty="0">
              <a:latin typeface="Times New Roman" panose="02020603050405020304" pitchFamily="18" charset="0"/>
              <a:ea typeface="Times New Roman" panose="02020603050405020304" pitchFamily="18" charset="0"/>
            </a:endParaRPr>
          </a:p>
          <a:p>
            <a:pPr marL="285750" marR="478155" lvl="0" indent="-285750" algn="just">
              <a:spcAft>
                <a:spcPts val="0"/>
              </a:spcAft>
              <a:buSzPct val="106000"/>
              <a:buFont typeface="Arial" panose="020B0604020202020204" pitchFamily="34" charset="0"/>
              <a:buChar char="•"/>
              <a:tabLst>
                <a:tab pos="483235" algn="l"/>
              </a:tabLst>
            </a:pPr>
            <a:r>
              <a:rPr lang="en-US" sz="1800" dirty="0" err="1">
                <a:latin typeface="Times New Roman" panose="02020603050405020304" pitchFamily="18" charset="0"/>
                <a:ea typeface="Times New Roman" panose="02020603050405020304" pitchFamily="18" charset="0"/>
              </a:rPr>
              <a:t>Chae</a:t>
            </a:r>
            <a:r>
              <a:rPr lang="en-US" sz="1800" dirty="0">
                <a:latin typeface="Times New Roman" panose="02020603050405020304" pitchFamily="18" charset="0"/>
                <a:ea typeface="Times New Roman" panose="02020603050405020304" pitchFamily="18" charset="0"/>
              </a:rPr>
              <a:t>, s. I., &amp; </a:t>
            </a:r>
            <a:r>
              <a:rPr lang="en-US" sz="1800" dirty="0" err="1">
                <a:latin typeface="Times New Roman" panose="02020603050405020304" pitchFamily="18" charset="0"/>
                <a:ea typeface="Times New Roman" panose="02020603050405020304" pitchFamily="18" charset="0"/>
              </a:rPr>
              <a:t>Heo</a:t>
            </a:r>
            <a:r>
              <a:rPr lang="en-US" sz="1800" dirty="0">
                <a:latin typeface="Times New Roman" panose="02020603050405020304" pitchFamily="18" charset="0"/>
                <a:ea typeface="Times New Roman" panose="02020603050405020304" pitchFamily="18" charset="0"/>
              </a:rPr>
              <a:t>, T. R. (1997). Production and properties of edible film using whey protein. </a:t>
            </a:r>
            <a:r>
              <a:rPr lang="en-US" sz="1800" i="1" dirty="0">
                <a:latin typeface="Times New Roman" panose="02020603050405020304" pitchFamily="18" charset="0"/>
                <a:ea typeface="Times New Roman" panose="02020603050405020304" pitchFamily="18" charset="0"/>
              </a:rPr>
              <a:t>Biotechnology and bioprocess engineering</a:t>
            </a:r>
            <a:r>
              <a:rPr lang="en-US" sz="1800" dirty="0">
                <a:latin typeface="Times New Roman" panose="02020603050405020304" pitchFamily="18" charset="0"/>
                <a:ea typeface="Times New Roman" panose="02020603050405020304" pitchFamily="18" charset="0"/>
              </a:rPr>
              <a:t>, </a:t>
            </a:r>
            <a:r>
              <a:rPr lang="en-US" sz="1800" i="1" dirty="0">
                <a:latin typeface="Times New Roman" panose="02020603050405020304" pitchFamily="18" charset="0"/>
                <a:ea typeface="Times New Roman" panose="02020603050405020304" pitchFamily="18" charset="0"/>
              </a:rPr>
              <a:t>2</a:t>
            </a:r>
            <a:r>
              <a:rPr lang="en-US" sz="1800" dirty="0">
                <a:latin typeface="Times New Roman" panose="02020603050405020304" pitchFamily="18" charset="0"/>
                <a:ea typeface="Times New Roman" panose="02020603050405020304" pitchFamily="18" charset="0"/>
              </a:rPr>
              <a:t>(2), 122- 125.</a:t>
            </a:r>
            <a:endParaRPr lang="en-IN" sz="1400" dirty="0">
              <a:latin typeface="Times New Roman" panose="02020603050405020304" pitchFamily="18" charset="0"/>
              <a:ea typeface="Times New Roman" panose="02020603050405020304" pitchFamily="18" charset="0"/>
            </a:endParaRPr>
          </a:p>
          <a:p>
            <a:pPr marL="285750" marR="484505" lvl="0" indent="-285750" algn="just">
              <a:spcAft>
                <a:spcPts val="0"/>
              </a:spcAft>
              <a:buSzPct val="106000"/>
              <a:buFont typeface="Arial" panose="020B0604020202020204" pitchFamily="34" charset="0"/>
              <a:buChar char="•"/>
              <a:tabLst>
                <a:tab pos="483235" algn="l"/>
              </a:tabLst>
            </a:pPr>
            <a:r>
              <a:rPr lang="en-US" sz="1800" dirty="0" err="1">
                <a:latin typeface="Times New Roman" panose="02020603050405020304" pitchFamily="18" charset="0"/>
                <a:ea typeface="Times New Roman" panose="02020603050405020304" pitchFamily="18" charset="0"/>
              </a:rPr>
              <a:t>Chillo</a:t>
            </a:r>
            <a:r>
              <a:rPr lang="en-US" sz="1800">
                <a:latin typeface="Times New Roman" panose="02020603050405020304" pitchFamily="18" charset="0"/>
                <a:ea typeface="Times New Roman" panose="02020603050405020304" pitchFamily="18" charset="0"/>
              </a:rPr>
              <a:t> </a:t>
            </a:r>
            <a:r>
              <a:rPr lang="en-US" sz="1800" dirty="0">
                <a:latin typeface="Times New Roman" panose="02020603050405020304" pitchFamily="18" charset="0"/>
                <a:ea typeface="Times New Roman" panose="02020603050405020304" pitchFamily="18" charset="0"/>
              </a:rPr>
              <a:t>Flores, S., </a:t>
            </a:r>
            <a:r>
              <a:rPr lang="en-US" sz="1800" dirty="0" err="1">
                <a:latin typeface="Times New Roman" panose="02020603050405020304" pitchFamily="18" charset="0"/>
                <a:ea typeface="Times New Roman" panose="02020603050405020304" pitchFamily="18" charset="0"/>
              </a:rPr>
              <a:t>Mastromatteo</a:t>
            </a:r>
            <a:r>
              <a:rPr lang="en-US" sz="1800" dirty="0">
                <a:latin typeface="Times New Roman" panose="02020603050405020304" pitchFamily="18" charset="0"/>
                <a:ea typeface="Times New Roman" panose="02020603050405020304" pitchFamily="18" charset="0"/>
              </a:rPr>
              <a:t>, M., Conte, A., </a:t>
            </a:r>
            <a:r>
              <a:rPr lang="en-US" sz="1800" dirty="0" err="1">
                <a:latin typeface="Times New Roman" panose="02020603050405020304" pitchFamily="18" charset="0"/>
                <a:ea typeface="Times New Roman" panose="02020603050405020304" pitchFamily="18" charset="0"/>
              </a:rPr>
              <a:t>Gerschenson</a:t>
            </a:r>
            <a:r>
              <a:rPr lang="en-US" sz="1800" dirty="0">
                <a:latin typeface="Times New Roman" panose="02020603050405020304" pitchFamily="18" charset="0"/>
                <a:ea typeface="Times New Roman" panose="02020603050405020304" pitchFamily="18" charset="0"/>
              </a:rPr>
              <a:t>, L., &amp; Del </a:t>
            </a:r>
            <a:r>
              <a:rPr lang="en-US" sz="1800" dirty="0" err="1">
                <a:latin typeface="Times New Roman" panose="02020603050405020304" pitchFamily="18" charset="0"/>
                <a:ea typeface="Times New Roman" panose="02020603050405020304" pitchFamily="18" charset="0"/>
              </a:rPr>
              <a:t>nobile</a:t>
            </a:r>
            <a:r>
              <a:rPr lang="en-US" sz="1800" dirty="0">
                <a:latin typeface="Times New Roman" panose="02020603050405020304" pitchFamily="18" charset="0"/>
                <a:ea typeface="Times New Roman" panose="02020603050405020304" pitchFamily="18" charset="0"/>
              </a:rPr>
              <a:t>, M. A. (2008). Influence of glycerol and chitosan on</a:t>
            </a:r>
            <a:r>
              <a:rPr lang="en-US" sz="1800" spc="-60" dirty="0">
                <a:latin typeface="Times New Roman" panose="02020603050405020304" pitchFamily="18" charset="0"/>
                <a:ea typeface="Times New Roman" panose="02020603050405020304" pitchFamily="18" charset="0"/>
              </a:rPr>
              <a:t> </a:t>
            </a:r>
            <a:r>
              <a:rPr lang="en-US" sz="1800" dirty="0">
                <a:latin typeface="Times New Roman" panose="02020603050405020304" pitchFamily="18" charset="0"/>
                <a:ea typeface="Times New Roman" panose="02020603050405020304" pitchFamily="18" charset="0"/>
              </a:rPr>
              <a:t>tapioca</a:t>
            </a:r>
            <a:r>
              <a:rPr lang="en-IN" sz="1400" dirty="0">
                <a:latin typeface="Times New Roman" panose="02020603050405020304" pitchFamily="18" charset="0"/>
                <a:ea typeface="Times New Roman" panose="02020603050405020304" pitchFamily="18" charset="0"/>
              </a:rPr>
              <a:t> </a:t>
            </a:r>
            <a:r>
              <a:rPr lang="en-US" sz="1800" dirty="0">
                <a:latin typeface="Times New Roman" panose="02020603050405020304" pitchFamily="18" charset="0"/>
                <a:ea typeface="Times New Roman" panose="02020603050405020304" pitchFamily="18" charset="0"/>
              </a:rPr>
              <a:t>starch-based edible film properties. Journal of food engineering, 88(2), 159-168.</a:t>
            </a:r>
            <a:endParaRPr lang="en-IN" sz="1800" dirty="0">
              <a:latin typeface="Times New Roman" panose="02020603050405020304" pitchFamily="18" charset="0"/>
              <a:ea typeface="Times New Roman" panose="02020603050405020304" pitchFamily="18" charset="0"/>
            </a:endParaRPr>
          </a:p>
          <a:p>
            <a:pPr marL="285750" marR="482600" lvl="0" indent="-285750" algn="just">
              <a:spcAft>
                <a:spcPts val="0"/>
              </a:spcAft>
              <a:buSzPct val="106000"/>
              <a:buFont typeface="Arial" panose="020B0604020202020204" pitchFamily="34" charset="0"/>
              <a:buChar char="•"/>
              <a:tabLst>
                <a:tab pos="483235" algn="l"/>
              </a:tabLst>
            </a:pPr>
            <a:r>
              <a:rPr lang="en-US" sz="1800" dirty="0" err="1">
                <a:latin typeface="Times New Roman" panose="02020603050405020304" pitchFamily="18" charset="0"/>
                <a:ea typeface="Times New Roman" panose="02020603050405020304" pitchFamily="18" charset="0"/>
              </a:rPr>
              <a:t>Chirife</a:t>
            </a:r>
            <a:r>
              <a:rPr lang="en-US" sz="1800" dirty="0">
                <a:latin typeface="Times New Roman" panose="02020603050405020304" pitchFamily="18" charset="0"/>
                <a:ea typeface="Times New Roman" panose="02020603050405020304" pitchFamily="18" charset="0"/>
              </a:rPr>
              <a:t> J., &amp; Fontana, A. J. (2008). Introduction: historical highlights of water activity research. </a:t>
            </a:r>
            <a:r>
              <a:rPr lang="en-US" sz="1800" i="1" dirty="0">
                <a:latin typeface="Times New Roman" panose="02020603050405020304" pitchFamily="18" charset="0"/>
                <a:ea typeface="Times New Roman" panose="02020603050405020304" pitchFamily="18" charset="0"/>
              </a:rPr>
              <a:t>Water activity in foods: fundamentals and applications</a:t>
            </a:r>
            <a:r>
              <a:rPr lang="en-US" sz="1800" dirty="0">
                <a:latin typeface="Times New Roman" panose="02020603050405020304" pitchFamily="18" charset="0"/>
                <a:ea typeface="Times New Roman" panose="02020603050405020304" pitchFamily="18" charset="0"/>
              </a:rPr>
              <a:t>,</a:t>
            </a:r>
            <a:r>
              <a:rPr lang="en-US" sz="1800" spc="-25" dirty="0">
                <a:latin typeface="Times New Roman" panose="02020603050405020304" pitchFamily="18" charset="0"/>
                <a:ea typeface="Times New Roman" panose="02020603050405020304" pitchFamily="18" charset="0"/>
              </a:rPr>
              <a:t> </a:t>
            </a:r>
            <a:r>
              <a:rPr lang="en-US" sz="1800" dirty="0">
                <a:latin typeface="Times New Roman" panose="02020603050405020304" pitchFamily="18" charset="0"/>
                <a:ea typeface="Times New Roman" panose="02020603050405020304" pitchFamily="18" charset="0"/>
              </a:rPr>
              <a:t>3-13.</a:t>
            </a:r>
            <a:endParaRPr lang="en-IN" sz="1400" dirty="0">
              <a:latin typeface="Times New Roman" panose="02020603050405020304" pitchFamily="18" charset="0"/>
              <a:ea typeface="Times New Roman" panose="02020603050405020304" pitchFamily="18" charset="0"/>
            </a:endParaRPr>
          </a:p>
          <a:p>
            <a:pPr marL="285750" marR="481330" lvl="0" indent="-285750" algn="just">
              <a:spcAft>
                <a:spcPts val="0"/>
              </a:spcAft>
              <a:buSzPct val="106000"/>
              <a:buFont typeface="Arial" panose="020B0604020202020204" pitchFamily="34" charset="0"/>
              <a:buChar char="•"/>
              <a:tabLst>
                <a:tab pos="483235" algn="l"/>
              </a:tabLst>
            </a:pPr>
            <a:r>
              <a:rPr lang="en-US" sz="1800" dirty="0" err="1">
                <a:latin typeface="Times New Roman" panose="02020603050405020304" pitchFamily="18" charset="0"/>
                <a:ea typeface="Times New Roman" panose="02020603050405020304" pitchFamily="18" charset="0"/>
              </a:rPr>
              <a:t>Ghanbarzadeh</a:t>
            </a:r>
            <a:r>
              <a:rPr lang="en-US" sz="1800" dirty="0">
                <a:latin typeface="Times New Roman" panose="02020603050405020304" pitchFamily="18" charset="0"/>
                <a:ea typeface="Times New Roman" panose="02020603050405020304" pitchFamily="18" charset="0"/>
              </a:rPr>
              <a:t>, b., </a:t>
            </a:r>
            <a:r>
              <a:rPr lang="en-US" sz="1800" dirty="0" err="1">
                <a:latin typeface="Times New Roman" panose="02020603050405020304" pitchFamily="18" charset="0"/>
                <a:ea typeface="Times New Roman" panose="02020603050405020304" pitchFamily="18" charset="0"/>
              </a:rPr>
              <a:t>Almasi</a:t>
            </a:r>
            <a:r>
              <a:rPr lang="en-US" sz="1800" dirty="0">
                <a:latin typeface="Times New Roman" panose="02020603050405020304" pitchFamily="18" charset="0"/>
                <a:ea typeface="Times New Roman" panose="02020603050405020304" pitchFamily="18" charset="0"/>
              </a:rPr>
              <a:t>, H., &amp; </a:t>
            </a:r>
            <a:r>
              <a:rPr lang="en-US" sz="1800" dirty="0" err="1">
                <a:latin typeface="Times New Roman" panose="02020603050405020304" pitchFamily="18" charset="0"/>
                <a:ea typeface="Times New Roman" panose="02020603050405020304" pitchFamily="18" charset="0"/>
              </a:rPr>
              <a:t>Entezami</a:t>
            </a:r>
            <a:r>
              <a:rPr lang="en-US" sz="1800" dirty="0">
                <a:latin typeface="Times New Roman" panose="02020603050405020304" pitchFamily="18" charset="0"/>
                <a:ea typeface="Times New Roman" panose="02020603050405020304" pitchFamily="18" charset="0"/>
              </a:rPr>
              <a:t>, A. A. (2010). Physical properties of edible modified starch/carboxymethyl cellulose films. Innovative food science &amp; emerging technologies, 11(4),</a:t>
            </a:r>
            <a:r>
              <a:rPr lang="en-US" sz="1800" spc="-40" dirty="0">
                <a:latin typeface="Times New Roman" panose="02020603050405020304" pitchFamily="18" charset="0"/>
                <a:ea typeface="Times New Roman" panose="02020603050405020304" pitchFamily="18" charset="0"/>
              </a:rPr>
              <a:t> </a:t>
            </a:r>
            <a:r>
              <a:rPr lang="en-US" sz="1800" dirty="0">
                <a:latin typeface="Times New Roman" panose="02020603050405020304" pitchFamily="18" charset="0"/>
                <a:ea typeface="Times New Roman" panose="02020603050405020304" pitchFamily="18" charset="0"/>
              </a:rPr>
              <a:t>697-7</a:t>
            </a:r>
            <a:endParaRPr lang="en-IN" sz="1400" dirty="0">
              <a:latin typeface="Times New Roman" panose="02020603050405020304" pitchFamily="18" charset="0"/>
              <a:ea typeface="Times New Roman" panose="02020603050405020304" pitchFamily="18" charset="0"/>
            </a:endParaRPr>
          </a:p>
          <a:p>
            <a:pPr marL="285750" marR="481330" lvl="0" indent="-285750" algn="just">
              <a:spcBef>
                <a:spcPts val="5"/>
              </a:spcBef>
              <a:spcAft>
                <a:spcPts val="0"/>
              </a:spcAft>
              <a:buSzPct val="106000"/>
              <a:buFont typeface="Arial" panose="020B0604020202020204" pitchFamily="34" charset="0"/>
              <a:buChar char="•"/>
              <a:tabLst>
                <a:tab pos="483235" algn="l"/>
              </a:tabLst>
            </a:pPr>
            <a:r>
              <a:rPr lang="en-US" sz="1800" dirty="0" err="1">
                <a:latin typeface="Times New Roman" panose="02020603050405020304" pitchFamily="18" charset="0"/>
                <a:ea typeface="Times New Roman" panose="02020603050405020304" pitchFamily="18" charset="0"/>
              </a:rPr>
              <a:t>Ghanbarzadeh</a:t>
            </a:r>
            <a:r>
              <a:rPr lang="en-US" sz="1800" dirty="0">
                <a:latin typeface="Times New Roman" panose="02020603050405020304" pitchFamily="18" charset="0"/>
                <a:ea typeface="Times New Roman" panose="02020603050405020304" pitchFamily="18" charset="0"/>
              </a:rPr>
              <a:t>, B., </a:t>
            </a:r>
            <a:r>
              <a:rPr lang="en-US" sz="1800" dirty="0" err="1">
                <a:latin typeface="Times New Roman" panose="02020603050405020304" pitchFamily="18" charset="0"/>
                <a:ea typeface="Times New Roman" panose="02020603050405020304" pitchFamily="18" charset="0"/>
              </a:rPr>
              <a:t>Musavi</a:t>
            </a:r>
            <a:r>
              <a:rPr lang="en-US" sz="1800" dirty="0">
                <a:latin typeface="Times New Roman" panose="02020603050405020304" pitchFamily="18" charset="0"/>
                <a:ea typeface="Times New Roman" panose="02020603050405020304" pitchFamily="18" charset="0"/>
              </a:rPr>
              <a:t>, M., </a:t>
            </a:r>
            <a:r>
              <a:rPr lang="en-US" sz="1800" dirty="0" err="1">
                <a:latin typeface="Times New Roman" panose="02020603050405020304" pitchFamily="18" charset="0"/>
                <a:ea typeface="Times New Roman" panose="02020603050405020304" pitchFamily="18" charset="0"/>
              </a:rPr>
              <a:t>Oromiehie</a:t>
            </a:r>
            <a:r>
              <a:rPr lang="en-US" sz="1800" dirty="0">
                <a:latin typeface="Times New Roman" panose="02020603050405020304" pitchFamily="18" charset="0"/>
                <a:ea typeface="Times New Roman" panose="02020603050405020304" pitchFamily="18" charset="0"/>
              </a:rPr>
              <a:t>, A. R., </a:t>
            </a:r>
            <a:r>
              <a:rPr lang="en-US" sz="1800" dirty="0" err="1">
                <a:latin typeface="Times New Roman" panose="02020603050405020304" pitchFamily="18" charset="0"/>
                <a:ea typeface="Times New Roman" panose="02020603050405020304" pitchFamily="18" charset="0"/>
              </a:rPr>
              <a:t>Rezayi</a:t>
            </a:r>
            <a:r>
              <a:rPr lang="en-US" sz="1800" dirty="0">
                <a:latin typeface="Times New Roman" panose="02020603050405020304" pitchFamily="18" charset="0"/>
                <a:ea typeface="Times New Roman" panose="02020603050405020304" pitchFamily="18" charset="0"/>
              </a:rPr>
              <a:t>, K., Rad, E. R., &amp; Milani, J. (2007). Effect of plasticizing sugars on water vapor permeability, surface energy and microstructure properties of </a:t>
            </a:r>
            <a:r>
              <a:rPr lang="en-US" sz="1800" dirty="0" err="1">
                <a:latin typeface="Times New Roman" panose="02020603050405020304" pitchFamily="18" charset="0"/>
                <a:ea typeface="Times New Roman" panose="02020603050405020304" pitchFamily="18" charset="0"/>
              </a:rPr>
              <a:t>zein</a:t>
            </a:r>
            <a:r>
              <a:rPr lang="en-US" sz="1800" dirty="0">
                <a:latin typeface="Times New Roman" panose="02020603050405020304" pitchFamily="18" charset="0"/>
                <a:ea typeface="Times New Roman" panose="02020603050405020304" pitchFamily="18" charset="0"/>
              </a:rPr>
              <a:t> films. LWT-food science and technology, 40(7),</a:t>
            </a:r>
            <a:r>
              <a:rPr lang="en-US" sz="1800" spc="-15" dirty="0">
                <a:latin typeface="Times New Roman" panose="02020603050405020304" pitchFamily="18" charset="0"/>
                <a:ea typeface="Times New Roman" panose="02020603050405020304" pitchFamily="18" charset="0"/>
              </a:rPr>
              <a:t> </a:t>
            </a:r>
            <a:r>
              <a:rPr lang="en-US" sz="1800" dirty="0">
                <a:latin typeface="Times New Roman" panose="02020603050405020304" pitchFamily="18" charset="0"/>
                <a:ea typeface="Times New Roman" panose="02020603050405020304" pitchFamily="18" charset="0"/>
              </a:rPr>
              <a:t>1191-1197.</a:t>
            </a:r>
            <a:endParaRPr lang="en-IN" sz="1400" dirty="0">
              <a:latin typeface="Times New Roman" panose="02020603050405020304" pitchFamily="18" charset="0"/>
              <a:ea typeface="Times New Roman" panose="02020603050405020304" pitchFamily="18" charset="0"/>
            </a:endParaRPr>
          </a:p>
          <a:p>
            <a:pPr marL="285750" marR="480060" lvl="0" indent="-285750" algn="just">
              <a:spcBef>
                <a:spcPts val="5"/>
              </a:spcBef>
              <a:spcAft>
                <a:spcPts val="0"/>
              </a:spcAft>
              <a:buSzPct val="106000"/>
              <a:buFont typeface="Arial" panose="020B0604020202020204" pitchFamily="34" charset="0"/>
              <a:buChar char="•"/>
              <a:tabLst>
                <a:tab pos="483235" algn="l"/>
              </a:tabLst>
            </a:pPr>
            <a:r>
              <a:rPr lang="en-US" sz="1800" dirty="0" err="1">
                <a:latin typeface="Times New Roman" panose="02020603050405020304" pitchFamily="18" charset="0"/>
                <a:ea typeface="Times New Roman" panose="02020603050405020304" pitchFamily="18" charset="0"/>
              </a:rPr>
              <a:t>Gottimukkala</a:t>
            </a:r>
            <a:r>
              <a:rPr lang="en-US" sz="1800" dirty="0">
                <a:latin typeface="Times New Roman" panose="02020603050405020304" pitchFamily="18" charset="0"/>
                <a:ea typeface="Times New Roman" panose="02020603050405020304" pitchFamily="18" charset="0"/>
              </a:rPr>
              <a:t>, k. S. V. (2017). Green synthesis of iron nanoparticles using  green  tea  leaves  extract. </a:t>
            </a:r>
            <a:r>
              <a:rPr lang="en-US" sz="1800" i="1" dirty="0">
                <a:latin typeface="Times New Roman" panose="02020603050405020304" pitchFamily="18" charset="0"/>
                <a:ea typeface="Times New Roman" panose="02020603050405020304" pitchFamily="18" charset="0"/>
              </a:rPr>
              <a:t>J  nanomedicine  biotherapeutic  discovery</a:t>
            </a:r>
            <a:r>
              <a:rPr lang="en-US" sz="1800" dirty="0">
                <a:latin typeface="Times New Roman" panose="02020603050405020304" pitchFamily="18" charset="0"/>
                <a:ea typeface="Times New Roman" panose="02020603050405020304" pitchFamily="18" charset="0"/>
              </a:rPr>
              <a:t>, </a:t>
            </a:r>
            <a:r>
              <a:rPr lang="en-US" sz="1800" i="1" dirty="0">
                <a:latin typeface="Times New Roman" panose="02020603050405020304" pitchFamily="18" charset="0"/>
                <a:ea typeface="Times New Roman" panose="02020603050405020304" pitchFamily="18" charset="0"/>
              </a:rPr>
              <a:t>7</a:t>
            </a:r>
            <a:r>
              <a:rPr lang="en-US" sz="1800" dirty="0">
                <a:latin typeface="Times New Roman" panose="02020603050405020304" pitchFamily="18" charset="0"/>
                <a:ea typeface="Times New Roman" panose="02020603050405020304" pitchFamily="18" charset="0"/>
              </a:rPr>
              <a:t>(151),</a:t>
            </a:r>
            <a:r>
              <a:rPr lang="en-US" sz="1800" spc="-15" dirty="0">
                <a:latin typeface="Times New Roman" panose="02020603050405020304" pitchFamily="18" charset="0"/>
                <a:ea typeface="Times New Roman" panose="02020603050405020304" pitchFamily="18" charset="0"/>
              </a:rPr>
              <a:t> </a:t>
            </a:r>
            <a:r>
              <a:rPr lang="en-US" sz="1800" dirty="0">
                <a:latin typeface="Times New Roman" panose="02020603050405020304" pitchFamily="18" charset="0"/>
                <a:ea typeface="Times New Roman" panose="02020603050405020304" pitchFamily="18" charset="0"/>
              </a:rPr>
              <a:t>2.</a:t>
            </a:r>
            <a:endParaRPr lang="en-IN" sz="1400" dirty="0">
              <a:latin typeface="Times New Roman" panose="02020603050405020304" pitchFamily="18" charset="0"/>
              <a:ea typeface="Times New Roman" panose="02020603050405020304" pitchFamily="18" charset="0"/>
            </a:endParaRPr>
          </a:p>
        </p:txBody>
      </p:sp>
      <p:sp>
        <p:nvSpPr>
          <p:cNvPr id="12" name="TextBox 11">
            <a:extLst>
              <a:ext uri="{FF2B5EF4-FFF2-40B4-BE49-F238E27FC236}">
                <a16:creationId xmlns:a16="http://schemas.microsoft.com/office/drawing/2014/main" id="{1D8AB80E-30C5-43FB-A3F7-E95CBEE3AC17}"/>
              </a:ext>
            </a:extLst>
          </p:cNvPr>
          <p:cNvSpPr txBox="1"/>
          <p:nvPr/>
        </p:nvSpPr>
        <p:spPr>
          <a:xfrm>
            <a:off x="8663022" y="2576319"/>
            <a:ext cx="11874430" cy="892552"/>
          </a:xfrm>
          <a:prstGeom prst="rect">
            <a:avLst/>
          </a:prstGeom>
          <a:noFill/>
        </p:spPr>
        <p:txBody>
          <a:bodyPr wrap="square" rtlCol="0">
            <a:spAutoFit/>
          </a:bodyPr>
          <a:lstStyle/>
          <a:p>
            <a:pPr algn="ctr"/>
            <a:r>
              <a:rPr lang="en-IN" sz="2600" dirty="0">
                <a:solidFill>
                  <a:schemeClr val="bg1"/>
                </a:solidFill>
              </a:rPr>
              <a:t>Corresponding author</a:t>
            </a:r>
            <a:r>
              <a:rPr lang="en-US" sz="2600" b="1" baseline="30000" dirty="0">
                <a:solidFill>
                  <a:schemeClr val="bg1"/>
                </a:solidFill>
                <a:latin typeface="Times New Roman" panose="02020603050405020304" pitchFamily="18" charset="0"/>
                <a:ea typeface="Times New Roman" panose="02020603050405020304" pitchFamily="18" charset="0"/>
              </a:rPr>
              <a:t> 1</a:t>
            </a:r>
            <a:r>
              <a:rPr lang="en-IN" sz="2600" dirty="0">
                <a:solidFill>
                  <a:schemeClr val="bg1"/>
                </a:solidFill>
              </a:rPr>
              <a:t> email id: rajeshmatche@yahoo.com </a:t>
            </a:r>
          </a:p>
          <a:p>
            <a:pPr algn="ctr"/>
            <a:r>
              <a:rPr lang="en-IN" sz="2600" dirty="0">
                <a:solidFill>
                  <a:schemeClr val="bg1"/>
                </a:solidFill>
              </a:rPr>
              <a:t>Corresponding author</a:t>
            </a:r>
            <a:r>
              <a:rPr lang="en-US" sz="2600" b="1" baseline="30000" dirty="0">
                <a:solidFill>
                  <a:schemeClr val="bg1"/>
                </a:solidFill>
                <a:latin typeface="Times New Roman" panose="02020603050405020304" pitchFamily="18" charset="0"/>
                <a:cs typeface="Times New Roman" pitchFamily="18" charset="0"/>
              </a:rPr>
              <a:t> 2</a:t>
            </a:r>
            <a:r>
              <a:rPr lang="en-IN" sz="2600" dirty="0">
                <a:solidFill>
                  <a:schemeClr val="bg1"/>
                </a:solidFill>
              </a:rPr>
              <a:t> email id: rupachandra.s@ktr.srmuniv.ac.in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1432</Words>
  <Application>Microsoft Office PowerPoint</Application>
  <PresentationFormat>Custom</PresentationFormat>
  <Paragraphs>86</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Times New Roman</vt:lpstr>
      <vt:lpstr>Wingdings</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Bioremediation of oil sludge from petroleum industry</dc:title>
  <dc:creator>SHABNAM MURSHID</dc:creator>
  <cp:lastModifiedBy>A Rahul</cp:lastModifiedBy>
  <cp:revision>41</cp:revision>
  <dcterms:created xsi:type="dcterms:W3CDTF">2006-08-15T13:00:00Z</dcterms:created>
  <dcterms:modified xsi:type="dcterms:W3CDTF">2019-02-09T07:05:13Z</dcterms:modified>
</cp:coreProperties>
</file>