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2" r:id="rId1"/>
  </p:sldMasterIdLst>
  <p:notesMasterIdLst>
    <p:notesMasterId r:id="rId3"/>
  </p:notesMasterIdLst>
  <p:sldIdLst>
    <p:sldId id="256" r:id="rId2"/>
  </p:sldIdLst>
  <p:sldSz cx="32399288"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Destaqu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24" d="100"/>
          <a:sy n="24" d="100"/>
        </p:scale>
        <p:origin x="-1488" y="2334"/>
      </p:cViewPr>
      <p:guideLst>
        <p:guide orient="horz" pos="13606"/>
        <p:guide pos="1020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pt-P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523846681326996"/>
          <c:y val="0.125"/>
          <c:w val="0.7707524059492562"/>
          <c:h val="0.68352037726053472"/>
        </c:manualLayout>
      </c:layout>
      <c:scatterChart>
        <c:scatterStyle val="lineMarker"/>
        <c:varyColors val="0"/>
        <c:ser>
          <c:idx val="0"/>
          <c:order val="0"/>
          <c:spPr>
            <a:ln w="25400" cap="rnd">
              <a:noFill/>
              <a:round/>
            </a:ln>
            <a:effectLst/>
          </c:spPr>
          <c:marker>
            <c:symbol val="circle"/>
            <c:size val="5"/>
            <c:spPr>
              <a:solidFill>
                <a:schemeClr val="accent1"/>
              </a:solidFill>
              <a:ln w="9525">
                <a:solidFill>
                  <a:schemeClr val="accent1"/>
                </a:solidFill>
              </a:ln>
              <a:effectLst/>
            </c:spPr>
          </c:marker>
          <c:trendline>
            <c:spPr>
              <a:ln w="19050" cap="rnd">
                <a:solidFill>
                  <a:schemeClr val="accent1"/>
                </a:solidFill>
                <a:prstDash val="sysDot"/>
              </a:ln>
              <a:effectLst/>
            </c:spPr>
            <c:trendlineType val="log"/>
            <c:dispRSqr val="0"/>
            <c:dispEq val="1"/>
            <c:trendlineLbl>
              <c:layout>
                <c:manualLayout>
                  <c:x val="-0.22203873164503085"/>
                  <c:y val="-3.7037037037037035E-2"/>
                </c:manualLayout>
              </c:layout>
              <c:numFmt formatCode="General" sourceLinked="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PT"/>
                </a:p>
              </c:txPr>
            </c:trendlineLbl>
          </c:trendline>
          <c:trendline>
            <c:spPr>
              <a:ln w="19050" cap="rnd">
                <a:solidFill>
                  <a:schemeClr val="accent1"/>
                </a:solidFill>
                <a:prstDash val="sysDot"/>
              </a:ln>
              <a:effectLst/>
            </c:spPr>
            <c:trendlineType val="linear"/>
            <c:dispRSqr val="0"/>
            <c:dispEq val="0"/>
          </c:trendline>
          <c:xVal>
            <c:numRef>
              <c:f>Folha1!$O$143:$O$147</c:f>
              <c:numCache>
                <c:formatCode>0.00</c:formatCode>
                <c:ptCount val="5"/>
                <c:pt idx="0">
                  <c:v>-0.82390874094431876</c:v>
                </c:pt>
                <c:pt idx="1">
                  <c:v>-0.50863830616572736</c:v>
                </c:pt>
                <c:pt idx="2">
                  <c:v>-0.20411998265592479</c:v>
                </c:pt>
                <c:pt idx="3">
                  <c:v>9.691001300805642E-2</c:v>
                </c:pt>
                <c:pt idx="4">
                  <c:v>0.3979400086720376</c:v>
                </c:pt>
              </c:numCache>
            </c:numRef>
          </c:xVal>
          <c:yVal>
            <c:numRef>
              <c:f>Folha1!$R$143:$R$147</c:f>
              <c:numCache>
                <c:formatCode>General</c:formatCode>
                <c:ptCount val="5"/>
                <c:pt idx="0">
                  <c:v>4.05</c:v>
                </c:pt>
                <c:pt idx="1">
                  <c:v>4.5599999999999996</c:v>
                </c:pt>
                <c:pt idx="2">
                  <c:v>5.95</c:v>
                </c:pt>
                <c:pt idx="3">
                  <c:v>5.95</c:v>
                </c:pt>
                <c:pt idx="4">
                  <c:v>7.33</c:v>
                </c:pt>
              </c:numCache>
            </c:numRef>
          </c:yVal>
          <c:smooth val="0"/>
          <c:extLst xmlns:c16r2="http://schemas.microsoft.com/office/drawing/2015/06/chart">
            <c:ext xmlns:c16="http://schemas.microsoft.com/office/drawing/2014/chart" uri="{C3380CC4-5D6E-409C-BE32-E72D297353CC}">
              <c16:uniqueId val="{00000002-7C81-466E-A22E-C178C015E907}"/>
            </c:ext>
          </c:extLst>
        </c:ser>
        <c:dLbls>
          <c:showLegendKey val="0"/>
          <c:showVal val="0"/>
          <c:showCatName val="0"/>
          <c:showSerName val="0"/>
          <c:showPercent val="0"/>
          <c:showBubbleSize val="0"/>
        </c:dLbls>
        <c:axId val="142985472"/>
        <c:axId val="142986048"/>
      </c:scatterChart>
      <c:valAx>
        <c:axId val="142985472"/>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pt-PT"/>
                  <a:t>Log concentration </a:t>
                </a:r>
              </a:p>
            </c:rich>
          </c:tx>
          <c:layout/>
          <c:overlay val="0"/>
          <c:spPr>
            <a:noFill/>
            <a:ln>
              <a:noFill/>
            </a:ln>
            <a:effectLst/>
          </c:spPr>
        </c:title>
        <c:numFmt formatCode="0.00"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PT"/>
          </a:p>
        </c:txPr>
        <c:crossAx val="142986048"/>
        <c:crossesAt val="0"/>
        <c:crossBetween val="midCat"/>
      </c:valAx>
      <c:valAx>
        <c:axId val="142986048"/>
        <c:scaling>
          <c:orientation val="minMax"/>
        </c:scaling>
        <c:delete val="0"/>
        <c:axPos val="l"/>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sz="1000">
                    <a:effectLst/>
                  </a:rPr>
                  <a:t>%immobile/death-Probit </a:t>
                </a:r>
                <a:endParaRPr lang="pt-PT" sz="1000">
                  <a:effectLst/>
                </a:endParaRPr>
              </a:p>
            </c:rich>
          </c:tx>
          <c:layout>
            <c:manualLayout>
              <c:xMode val="edge"/>
              <c:yMode val="edge"/>
              <c:x val="4.7222222222222221E-2"/>
              <c:y val="0.21684129483814518"/>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pt-PT"/>
          </a:p>
        </c:txPr>
        <c:crossAx val="142985472"/>
        <c:crosses val="autoZero"/>
        <c:crossBetween val="midCat"/>
        <c:majorUnit val="1"/>
        <c:minorUnit val="1"/>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c:spPr>
  <c:txPr>
    <a:bodyPr/>
    <a:lstStyle/>
    <a:p>
      <a:pPr>
        <a:defRPr/>
      </a:pPr>
      <a:endParaRPr lang="pt-PT"/>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PT" dirty="0"/>
          </a:p>
        </p:txBody>
      </p:sp>
      <p:sp>
        <p:nvSpPr>
          <p:cNvPr id="3" name="Marcador de Posição d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F49299-F215-48F2-912F-BA32F24A984A}" type="datetimeFigureOut">
              <a:rPr lang="pt-PT" smtClean="0"/>
              <a:t>05-11-2018</a:t>
            </a:fld>
            <a:endParaRPr lang="pt-PT" dirty="0"/>
          </a:p>
        </p:txBody>
      </p:sp>
      <p:sp>
        <p:nvSpPr>
          <p:cNvPr id="4" name="Marcador de Posição da Imagem do Diapositivo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pt-PT" dirty="0"/>
          </a:p>
        </p:txBody>
      </p:sp>
      <p:sp>
        <p:nvSpPr>
          <p:cNvPr id="5" name="Marcador de Posição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p>
        </p:txBody>
      </p:sp>
      <p:sp>
        <p:nvSpPr>
          <p:cNvPr id="6" name="Marcador de Posição do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PT" dirty="0"/>
          </a:p>
        </p:txBody>
      </p:sp>
      <p:sp>
        <p:nvSpPr>
          <p:cNvPr id="7" name="Marcador de Posição do Número do Diapositivo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02B2E0-6C07-40AC-BDB7-BAC8070743E8}" type="slidenum">
              <a:rPr lang="pt-PT" smtClean="0"/>
              <a:t>‹nº›</a:t>
            </a:fld>
            <a:endParaRPr lang="pt-PT" dirty="0"/>
          </a:p>
        </p:txBody>
      </p:sp>
    </p:spTree>
    <p:extLst>
      <p:ext uri="{BB962C8B-B14F-4D97-AF65-F5344CB8AC3E}">
        <p14:creationId xmlns:p14="http://schemas.microsoft.com/office/powerpoint/2010/main" val="2314217608"/>
      </p:ext>
    </p:extLst>
  </p:cSld>
  <p:clrMap bg1="lt1" tx1="dk1" bg2="lt2" tx2="dk2" accent1="accent1" accent2="accent2" accent3="accent3" accent4="accent4" accent5="accent5" accent6="accent6" hlink="hlink" folHlink="folHlink"/>
  <p:notesStyle>
    <a:lvl1pPr marL="0" algn="l" defTabSz="2937601" rtl="0" eaLnBrk="1" latinLnBrk="0" hangingPunct="1">
      <a:defRPr sz="3855" kern="1200">
        <a:solidFill>
          <a:schemeClr val="tx1"/>
        </a:solidFill>
        <a:latin typeface="+mn-lt"/>
        <a:ea typeface="+mn-ea"/>
        <a:cs typeface="+mn-cs"/>
      </a:defRPr>
    </a:lvl1pPr>
    <a:lvl2pPr marL="1468801" algn="l" defTabSz="2937601" rtl="0" eaLnBrk="1" latinLnBrk="0" hangingPunct="1">
      <a:defRPr sz="3855" kern="1200">
        <a:solidFill>
          <a:schemeClr val="tx1"/>
        </a:solidFill>
        <a:latin typeface="+mn-lt"/>
        <a:ea typeface="+mn-ea"/>
        <a:cs typeface="+mn-cs"/>
      </a:defRPr>
    </a:lvl2pPr>
    <a:lvl3pPr marL="2937601" algn="l" defTabSz="2937601" rtl="0" eaLnBrk="1" latinLnBrk="0" hangingPunct="1">
      <a:defRPr sz="3855" kern="1200">
        <a:solidFill>
          <a:schemeClr val="tx1"/>
        </a:solidFill>
        <a:latin typeface="+mn-lt"/>
        <a:ea typeface="+mn-ea"/>
        <a:cs typeface="+mn-cs"/>
      </a:defRPr>
    </a:lvl3pPr>
    <a:lvl4pPr marL="4406402" algn="l" defTabSz="2937601" rtl="0" eaLnBrk="1" latinLnBrk="0" hangingPunct="1">
      <a:defRPr sz="3855" kern="1200">
        <a:solidFill>
          <a:schemeClr val="tx1"/>
        </a:solidFill>
        <a:latin typeface="+mn-lt"/>
        <a:ea typeface="+mn-ea"/>
        <a:cs typeface="+mn-cs"/>
      </a:defRPr>
    </a:lvl4pPr>
    <a:lvl5pPr marL="5875203" algn="l" defTabSz="2937601" rtl="0" eaLnBrk="1" latinLnBrk="0" hangingPunct="1">
      <a:defRPr sz="3855" kern="1200">
        <a:solidFill>
          <a:schemeClr val="tx1"/>
        </a:solidFill>
        <a:latin typeface="+mn-lt"/>
        <a:ea typeface="+mn-ea"/>
        <a:cs typeface="+mn-cs"/>
      </a:defRPr>
    </a:lvl5pPr>
    <a:lvl6pPr marL="7344004" algn="l" defTabSz="2937601" rtl="0" eaLnBrk="1" latinLnBrk="0" hangingPunct="1">
      <a:defRPr sz="3855" kern="1200">
        <a:solidFill>
          <a:schemeClr val="tx1"/>
        </a:solidFill>
        <a:latin typeface="+mn-lt"/>
        <a:ea typeface="+mn-ea"/>
        <a:cs typeface="+mn-cs"/>
      </a:defRPr>
    </a:lvl6pPr>
    <a:lvl7pPr marL="8812804" algn="l" defTabSz="2937601" rtl="0" eaLnBrk="1" latinLnBrk="0" hangingPunct="1">
      <a:defRPr sz="3855" kern="1200">
        <a:solidFill>
          <a:schemeClr val="tx1"/>
        </a:solidFill>
        <a:latin typeface="+mn-lt"/>
        <a:ea typeface="+mn-ea"/>
        <a:cs typeface="+mn-cs"/>
      </a:defRPr>
    </a:lvl7pPr>
    <a:lvl8pPr marL="10281605" algn="l" defTabSz="2937601" rtl="0" eaLnBrk="1" latinLnBrk="0" hangingPunct="1">
      <a:defRPr sz="3855" kern="1200">
        <a:solidFill>
          <a:schemeClr val="tx1"/>
        </a:solidFill>
        <a:latin typeface="+mn-lt"/>
        <a:ea typeface="+mn-ea"/>
        <a:cs typeface="+mn-cs"/>
      </a:defRPr>
    </a:lvl8pPr>
    <a:lvl9pPr marL="11750406" algn="l" defTabSz="2937601" rtl="0" eaLnBrk="1" latinLnBrk="0" hangingPunct="1">
      <a:defRPr sz="3855"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o de Título">
    <p:spTree>
      <p:nvGrpSpPr>
        <p:cNvPr id="1" name=""/>
        <p:cNvGrpSpPr/>
        <p:nvPr/>
      </p:nvGrpSpPr>
      <p:grpSpPr>
        <a:xfrm>
          <a:off x="0" y="0"/>
          <a:ext cx="0" cy="0"/>
          <a:chOff x="0" y="0"/>
          <a:chExt cx="0" cy="0"/>
        </a:xfrm>
      </p:grpSpPr>
      <p:grpSp>
        <p:nvGrpSpPr>
          <p:cNvPr id="7" name="Group 6"/>
          <p:cNvGrpSpPr/>
          <p:nvPr/>
        </p:nvGrpSpPr>
        <p:grpSpPr>
          <a:xfrm>
            <a:off x="-29997" y="-53340"/>
            <a:ext cx="32490717" cy="43307317"/>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Freeform 28"/>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4005959" y="15146895"/>
            <a:ext cx="20645401" cy="10370559"/>
          </a:xfrm>
        </p:spPr>
        <p:txBody>
          <a:bodyPr anchor="b">
            <a:noAutofit/>
          </a:bodyPr>
          <a:lstStyle>
            <a:lvl1pPr algn="r">
              <a:defRPr sz="19133">
                <a:solidFill>
                  <a:schemeClr val="accent1"/>
                </a:solidFill>
              </a:defRPr>
            </a:lvl1pPr>
          </a:lstStyle>
          <a:p>
            <a:r>
              <a:rPr lang="pt-PT"/>
              <a:t>Clique para editar o estilo de título do Modelo Global</a:t>
            </a:r>
            <a:endParaRPr lang="en-US" dirty="0"/>
          </a:p>
        </p:txBody>
      </p:sp>
      <p:sp>
        <p:nvSpPr>
          <p:cNvPr id="3" name="Subtitle 2"/>
          <p:cNvSpPr>
            <a:spLocks noGrp="1"/>
          </p:cNvSpPr>
          <p:nvPr>
            <p:ph type="subTitle" idx="1"/>
          </p:nvPr>
        </p:nvSpPr>
        <p:spPr>
          <a:xfrm>
            <a:off x="4005959" y="25517445"/>
            <a:ext cx="20645401" cy="6909702"/>
          </a:xfrm>
        </p:spPr>
        <p:txBody>
          <a:bodyPr anchor="t"/>
          <a:lstStyle>
            <a:lvl1pPr marL="0" indent="0" algn="r">
              <a:buNone/>
              <a:defRPr>
                <a:solidFill>
                  <a:schemeClr val="tx1">
                    <a:lumMod val="50000"/>
                    <a:lumOff val="50000"/>
                  </a:schemeClr>
                </a:solidFill>
              </a:defRPr>
            </a:lvl1pPr>
            <a:lvl2pPr marL="1619951" indent="0" algn="ctr">
              <a:buNone/>
              <a:defRPr>
                <a:solidFill>
                  <a:schemeClr val="tx1">
                    <a:tint val="75000"/>
                  </a:schemeClr>
                </a:solidFill>
              </a:defRPr>
            </a:lvl2pPr>
            <a:lvl3pPr marL="3239902" indent="0" algn="ctr">
              <a:buNone/>
              <a:defRPr>
                <a:solidFill>
                  <a:schemeClr val="tx1">
                    <a:tint val="75000"/>
                  </a:schemeClr>
                </a:solidFill>
              </a:defRPr>
            </a:lvl3pPr>
            <a:lvl4pPr marL="4859853" indent="0" algn="ctr">
              <a:buNone/>
              <a:defRPr>
                <a:solidFill>
                  <a:schemeClr val="tx1">
                    <a:tint val="75000"/>
                  </a:schemeClr>
                </a:solidFill>
              </a:defRPr>
            </a:lvl4pPr>
            <a:lvl5pPr marL="6479804" indent="0" algn="ctr">
              <a:buNone/>
              <a:defRPr>
                <a:solidFill>
                  <a:schemeClr val="tx1">
                    <a:tint val="75000"/>
                  </a:schemeClr>
                </a:solidFill>
              </a:defRPr>
            </a:lvl5pPr>
            <a:lvl6pPr marL="8099755" indent="0" algn="ctr">
              <a:buNone/>
              <a:defRPr>
                <a:solidFill>
                  <a:schemeClr val="tx1">
                    <a:tint val="75000"/>
                  </a:schemeClr>
                </a:solidFill>
              </a:defRPr>
            </a:lvl6pPr>
            <a:lvl7pPr marL="9719706" indent="0" algn="ctr">
              <a:buNone/>
              <a:defRPr>
                <a:solidFill>
                  <a:schemeClr val="tx1">
                    <a:tint val="75000"/>
                  </a:schemeClr>
                </a:solidFill>
              </a:defRPr>
            </a:lvl7pPr>
            <a:lvl8pPr marL="11339657" indent="0" algn="ctr">
              <a:buNone/>
              <a:defRPr>
                <a:solidFill>
                  <a:schemeClr val="tx1">
                    <a:tint val="75000"/>
                  </a:schemeClr>
                </a:solidFill>
              </a:defRPr>
            </a:lvl8pPr>
            <a:lvl9pPr marL="12959608" indent="0" algn="ctr">
              <a:buNone/>
              <a:defRPr>
                <a:solidFill>
                  <a:schemeClr val="tx1">
                    <a:tint val="75000"/>
                  </a:schemeClr>
                </a:solidFill>
              </a:defRPr>
            </a:lvl9pPr>
          </a:lstStyle>
          <a:p>
            <a:r>
              <a:rPr lang="pt-PT"/>
              <a:t>Clique para editar o estilo de subtítulo do Modelo Global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3759142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Objeto">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12756"/>
            </a:lvl1pPr>
          </a:lstStyle>
          <a:p>
            <a:r>
              <a:rPr lang="pt-PT"/>
              <a:t>Clique para editar o estilo de título do Modelo Global</a:t>
            </a:r>
            <a:endParaRPr lang="en-US" dirty="0"/>
          </a:p>
        </p:txBody>
      </p:sp>
      <p:sp>
        <p:nvSpPr>
          <p:cNvPr id="3" name="Content Placeholder 2"/>
          <p:cNvSpPr>
            <a:spLocks noGrp="1"/>
          </p:cNvSpPr>
          <p:nvPr>
            <p:ph idx="1"/>
          </p:nvPr>
        </p:nvSpPr>
        <p:spPr/>
        <p:txBody>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576651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cção">
    <p:spTree>
      <p:nvGrpSpPr>
        <p:cNvPr id="1" name=""/>
        <p:cNvGrpSpPr/>
        <p:nvPr/>
      </p:nvGrpSpPr>
      <p:grpSpPr>
        <a:xfrm>
          <a:off x="0" y="0"/>
          <a:ext cx="0" cy="0"/>
          <a:chOff x="0" y="0"/>
          <a:chExt cx="0" cy="0"/>
        </a:xfrm>
      </p:grpSpPr>
      <p:sp>
        <p:nvSpPr>
          <p:cNvPr id="2" name="Title 1"/>
          <p:cNvSpPr>
            <a:spLocks noGrp="1"/>
          </p:cNvSpPr>
          <p:nvPr>
            <p:ph type="title"/>
          </p:nvPr>
        </p:nvSpPr>
        <p:spPr>
          <a:xfrm>
            <a:off x="2159947" y="17013596"/>
            <a:ext cx="22491409" cy="11506192"/>
          </a:xfrm>
        </p:spPr>
        <p:txBody>
          <a:bodyPr anchor="b"/>
          <a:lstStyle>
            <a:lvl1pPr algn="l">
              <a:defRPr sz="14173" b="0" cap="none"/>
            </a:lvl1pPr>
          </a:lstStyle>
          <a:p>
            <a:r>
              <a:rPr lang="pt-PT"/>
              <a:t>Clique para editar o estilo de título do Modelo Global</a:t>
            </a:r>
            <a:endParaRPr lang="en-US" dirty="0"/>
          </a:p>
        </p:txBody>
      </p:sp>
      <p:sp>
        <p:nvSpPr>
          <p:cNvPr id="3" name="Text Placeholder 2"/>
          <p:cNvSpPr>
            <a:spLocks noGrp="1"/>
          </p:cNvSpPr>
          <p:nvPr>
            <p:ph type="body" idx="1"/>
          </p:nvPr>
        </p:nvSpPr>
        <p:spPr>
          <a:xfrm>
            <a:off x="2159947" y="28519778"/>
            <a:ext cx="22491409" cy="5419923"/>
          </a:xfrm>
        </p:spPr>
        <p:txBody>
          <a:bodyPr anchor="t"/>
          <a:lstStyle>
            <a:lvl1pPr marL="0" indent="0" algn="l">
              <a:buNone/>
              <a:defRPr sz="7086">
                <a:solidFill>
                  <a:schemeClr val="tx1"/>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pt-PT"/>
              <a:t>Editar os estilos de texto do Modelo Global</a:t>
            </a:r>
          </a:p>
        </p:txBody>
      </p:sp>
      <p:sp>
        <p:nvSpPr>
          <p:cNvPr id="4" name="Date Placeholder 3"/>
          <p:cNvSpPr>
            <a:spLocks noGrp="1"/>
          </p:cNvSpPr>
          <p:nvPr>
            <p:ph type="dt" sz="half" idx="10"/>
          </p:nvPr>
        </p:nvSpPr>
        <p:spPr/>
        <p:txBody>
          <a:bodyPr/>
          <a:lstStyle/>
          <a:p>
            <a:fld id="{B61BEF0D-F0BB-DE4B-95CE-6DB70DBA9567}" type="datetimeFigureOut">
              <a:rPr lang="en-US" smtClean="0"/>
              <a:pPr/>
              <a:t>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25001359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Conteúdo Duplo">
    <p:spTree>
      <p:nvGrpSpPr>
        <p:cNvPr id="1" name=""/>
        <p:cNvGrpSpPr/>
        <p:nvPr/>
      </p:nvGrpSpPr>
      <p:grpSpPr>
        <a:xfrm>
          <a:off x="0" y="0"/>
          <a:ext cx="0" cy="0"/>
          <a:chOff x="0" y="0"/>
          <a:chExt cx="0" cy="0"/>
        </a:xfrm>
      </p:grpSpPr>
      <p:sp>
        <p:nvSpPr>
          <p:cNvPr id="2" name="Title 1"/>
          <p:cNvSpPr>
            <a:spLocks noGrp="1"/>
          </p:cNvSpPr>
          <p:nvPr>
            <p:ph type="title"/>
          </p:nvPr>
        </p:nvSpPr>
        <p:spPr>
          <a:xfrm>
            <a:off x="2159952" y="3840057"/>
            <a:ext cx="22491406" cy="8320123"/>
          </a:xfrm>
        </p:spPr>
        <p:txBody>
          <a:bodyPr/>
          <a:lstStyle/>
          <a:p>
            <a:r>
              <a:rPr lang="pt-PT"/>
              <a:t>Clique para editar o estilo de título do Modelo Global</a:t>
            </a:r>
            <a:endParaRPr lang="en-US" dirty="0"/>
          </a:p>
        </p:txBody>
      </p:sp>
      <p:sp>
        <p:nvSpPr>
          <p:cNvPr id="3" name="Content Placeholder 2"/>
          <p:cNvSpPr>
            <a:spLocks noGrp="1"/>
          </p:cNvSpPr>
          <p:nvPr>
            <p:ph sz="half" idx="1"/>
          </p:nvPr>
        </p:nvSpPr>
        <p:spPr>
          <a:xfrm>
            <a:off x="2159954" y="13610210"/>
            <a:ext cx="10941878" cy="24446169"/>
          </a:xfrm>
        </p:spPr>
        <p:txBody>
          <a:bodyPr>
            <a:normAutofit/>
          </a:bodyPr>
          <a:lstStyle>
            <a:lvl1pPr>
              <a:defRPr sz="6378"/>
            </a:lvl1pPr>
            <a:lvl2pPr>
              <a:defRPr sz="5669"/>
            </a:lvl2pPr>
            <a:lvl3pPr>
              <a:defRPr sz="4960"/>
            </a:lvl3pPr>
            <a:lvl4pPr>
              <a:defRPr sz="4252"/>
            </a:lvl4pPr>
            <a:lvl5pPr>
              <a:defRPr sz="4252"/>
            </a:lvl5pPr>
            <a:lvl6pPr>
              <a:defRPr sz="4252"/>
            </a:lvl6pPr>
            <a:lvl7pPr>
              <a:defRPr sz="4252"/>
            </a:lvl7pPr>
            <a:lvl8pPr>
              <a:defRPr sz="4252"/>
            </a:lvl8pPr>
            <a:lvl9pPr>
              <a:defRPr sz="4252"/>
            </a:lvl9p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Content Placeholder 3"/>
          <p:cNvSpPr>
            <a:spLocks noGrp="1"/>
          </p:cNvSpPr>
          <p:nvPr>
            <p:ph sz="half" idx="2"/>
          </p:nvPr>
        </p:nvSpPr>
        <p:spPr>
          <a:xfrm>
            <a:off x="13709476" y="13610220"/>
            <a:ext cx="10941882" cy="24446175"/>
          </a:xfrm>
        </p:spPr>
        <p:txBody>
          <a:bodyPr>
            <a:normAutofit/>
          </a:bodyPr>
          <a:lstStyle>
            <a:lvl1pPr>
              <a:defRPr sz="6378"/>
            </a:lvl1pPr>
            <a:lvl2pPr>
              <a:defRPr sz="5669"/>
            </a:lvl2pPr>
            <a:lvl3pPr>
              <a:defRPr sz="4960"/>
            </a:lvl3pPr>
            <a:lvl4pPr>
              <a:defRPr sz="4252"/>
            </a:lvl4pPr>
            <a:lvl5pPr>
              <a:defRPr sz="4252"/>
            </a:lvl5pPr>
            <a:lvl6pPr>
              <a:defRPr sz="4252"/>
            </a:lvl6pPr>
            <a:lvl7pPr>
              <a:defRPr sz="4252"/>
            </a:lvl7pPr>
            <a:lvl8pPr>
              <a:defRPr sz="4252"/>
            </a:lvl8pPr>
            <a:lvl9pPr>
              <a:defRPr sz="4252"/>
            </a:lvl9p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‹nº›</a:t>
            </a:fld>
            <a:endParaRPr lang="en-US" dirty="0"/>
          </a:p>
        </p:txBody>
      </p:sp>
    </p:spTree>
    <p:extLst>
      <p:ext uri="{BB962C8B-B14F-4D97-AF65-F5344CB8AC3E}">
        <p14:creationId xmlns:p14="http://schemas.microsoft.com/office/powerpoint/2010/main" val="18309462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itle 1"/>
          <p:cNvSpPr>
            <a:spLocks noGrp="1"/>
          </p:cNvSpPr>
          <p:nvPr>
            <p:ph type="title"/>
          </p:nvPr>
        </p:nvSpPr>
        <p:spPr>
          <a:xfrm>
            <a:off x="2159951" y="3840057"/>
            <a:ext cx="22491402" cy="8320123"/>
          </a:xfrm>
        </p:spPr>
        <p:txBody>
          <a:bodyPr/>
          <a:lstStyle>
            <a:lvl1pPr>
              <a:defRPr/>
            </a:lvl1pPr>
          </a:lstStyle>
          <a:p>
            <a:r>
              <a:rPr lang="pt-PT"/>
              <a:t>Clique para editar o estilo de título do Modelo Global</a:t>
            </a:r>
            <a:endParaRPr lang="en-US" dirty="0"/>
          </a:p>
        </p:txBody>
      </p:sp>
      <p:sp>
        <p:nvSpPr>
          <p:cNvPr id="3" name="Text Placeholder 2"/>
          <p:cNvSpPr>
            <a:spLocks noGrp="1"/>
          </p:cNvSpPr>
          <p:nvPr>
            <p:ph type="body" idx="1"/>
          </p:nvPr>
        </p:nvSpPr>
        <p:spPr>
          <a:xfrm>
            <a:off x="2159949" y="13612693"/>
            <a:ext cx="10950959" cy="3630050"/>
          </a:xfrm>
        </p:spPr>
        <p:txBody>
          <a:bodyPr anchor="b">
            <a:noAutofit/>
          </a:bodyPr>
          <a:lstStyle>
            <a:lvl1pPr marL="0" indent="0">
              <a:buNone/>
              <a:defRPr sz="8504" b="0"/>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PT"/>
              <a:t>Editar os estilos de texto do Modelo Global</a:t>
            </a:r>
          </a:p>
        </p:txBody>
      </p:sp>
      <p:sp>
        <p:nvSpPr>
          <p:cNvPr id="4" name="Content Placeholder 3"/>
          <p:cNvSpPr>
            <a:spLocks noGrp="1"/>
          </p:cNvSpPr>
          <p:nvPr>
            <p:ph sz="half" idx="2"/>
          </p:nvPr>
        </p:nvSpPr>
        <p:spPr>
          <a:xfrm>
            <a:off x="2159949" y="17242752"/>
            <a:ext cx="10950959" cy="20813643"/>
          </a:xfrm>
        </p:spPr>
        <p:txBody>
          <a:bodyPr>
            <a:normAutofit/>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5" name="Text Placeholder 4"/>
          <p:cNvSpPr>
            <a:spLocks noGrp="1"/>
          </p:cNvSpPr>
          <p:nvPr>
            <p:ph type="body" sz="quarter" idx="3"/>
          </p:nvPr>
        </p:nvSpPr>
        <p:spPr>
          <a:xfrm>
            <a:off x="13700392" y="13612693"/>
            <a:ext cx="10950959" cy="3630050"/>
          </a:xfrm>
        </p:spPr>
        <p:txBody>
          <a:bodyPr anchor="b">
            <a:noAutofit/>
          </a:bodyPr>
          <a:lstStyle>
            <a:lvl1pPr marL="0" indent="0">
              <a:buNone/>
              <a:defRPr sz="8504" b="0"/>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pt-PT"/>
              <a:t>Editar os estilos de texto do Modelo Global</a:t>
            </a:r>
          </a:p>
        </p:txBody>
      </p:sp>
      <p:sp>
        <p:nvSpPr>
          <p:cNvPr id="6" name="Content Placeholder 5"/>
          <p:cNvSpPr>
            <a:spLocks noGrp="1"/>
          </p:cNvSpPr>
          <p:nvPr>
            <p:ph sz="quarter" idx="4"/>
          </p:nvPr>
        </p:nvSpPr>
        <p:spPr>
          <a:xfrm>
            <a:off x="13700392" y="17242752"/>
            <a:ext cx="10950959" cy="20813643"/>
          </a:xfrm>
        </p:spPr>
        <p:txBody>
          <a:bodyPr>
            <a:normAutofit/>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7707162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 Título">
    <p:spTree>
      <p:nvGrpSpPr>
        <p:cNvPr id="1" name=""/>
        <p:cNvGrpSpPr/>
        <p:nvPr/>
      </p:nvGrpSpPr>
      <p:grpSpPr>
        <a:xfrm>
          <a:off x="0" y="0"/>
          <a:ext cx="0" cy="0"/>
          <a:chOff x="0" y="0"/>
          <a:chExt cx="0" cy="0"/>
        </a:xfrm>
      </p:grpSpPr>
      <p:sp>
        <p:nvSpPr>
          <p:cNvPr id="2" name="Title 1"/>
          <p:cNvSpPr>
            <a:spLocks noGrp="1"/>
          </p:cNvSpPr>
          <p:nvPr>
            <p:ph type="title"/>
          </p:nvPr>
        </p:nvSpPr>
        <p:spPr>
          <a:xfrm>
            <a:off x="2159949" y="3840057"/>
            <a:ext cx="22491406" cy="8320123"/>
          </a:xfrm>
        </p:spPr>
        <p:txBody>
          <a:bodyPr/>
          <a:lstStyle/>
          <a:p>
            <a:r>
              <a:rPr lang="pt-PT"/>
              <a:t>Clique para editar o estilo de título do Modelo Global</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3790021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924814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159949" y="9440165"/>
            <a:ext cx="9886254" cy="8053448"/>
          </a:xfrm>
        </p:spPr>
        <p:txBody>
          <a:bodyPr anchor="b">
            <a:normAutofit/>
          </a:bodyPr>
          <a:lstStyle>
            <a:lvl1pPr>
              <a:defRPr sz="7086"/>
            </a:lvl1pPr>
          </a:lstStyle>
          <a:p>
            <a:r>
              <a:rPr lang="pt-PT"/>
              <a:t>Clique para editar o estilo de título do Modelo Global</a:t>
            </a:r>
            <a:endParaRPr lang="en-US" dirty="0"/>
          </a:p>
        </p:txBody>
      </p:sp>
      <p:sp>
        <p:nvSpPr>
          <p:cNvPr id="3" name="Content Placeholder 2"/>
          <p:cNvSpPr>
            <a:spLocks noGrp="1"/>
          </p:cNvSpPr>
          <p:nvPr>
            <p:ph idx="1"/>
          </p:nvPr>
        </p:nvSpPr>
        <p:spPr>
          <a:xfrm>
            <a:off x="12653848" y="3243673"/>
            <a:ext cx="11997505" cy="34812716"/>
          </a:xfrm>
        </p:spPr>
        <p:txBody>
          <a:bodyPr>
            <a:normAutofit/>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Text Placeholder 3"/>
          <p:cNvSpPr>
            <a:spLocks noGrp="1"/>
          </p:cNvSpPr>
          <p:nvPr>
            <p:ph type="body" sz="half" idx="2"/>
          </p:nvPr>
        </p:nvSpPr>
        <p:spPr>
          <a:xfrm>
            <a:off x="2159949" y="17493610"/>
            <a:ext cx="9886254" cy="16280234"/>
          </a:xfrm>
        </p:spPr>
        <p:txBody>
          <a:bodyPr>
            <a:normAutofit/>
          </a:bodyPr>
          <a:lstStyle>
            <a:lvl1pPr marL="0" indent="0">
              <a:buNone/>
              <a:defRPr sz="4960"/>
            </a:lvl1pPr>
            <a:lvl2pPr marL="1214963" indent="0">
              <a:buNone/>
              <a:defRPr sz="3720"/>
            </a:lvl2pPr>
            <a:lvl3pPr marL="2429927" indent="0">
              <a:buNone/>
              <a:defRPr sz="3189"/>
            </a:lvl3pPr>
            <a:lvl4pPr marL="3644890" indent="0">
              <a:buNone/>
              <a:defRPr sz="2657"/>
            </a:lvl4pPr>
            <a:lvl5pPr marL="4859853" indent="0">
              <a:buNone/>
              <a:defRPr sz="2657"/>
            </a:lvl5pPr>
            <a:lvl6pPr marL="6074816" indent="0">
              <a:buNone/>
              <a:defRPr sz="2657"/>
            </a:lvl6pPr>
            <a:lvl7pPr marL="7289780" indent="0">
              <a:buNone/>
              <a:defRPr sz="2657"/>
            </a:lvl7pPr>
            <a:lvl8pPr marL="8504743" indent="0">
              <a:buNone/>
              <a:defRPr sz="2657"/>
            </a:lvl8pPr>
            <a:lvl9pPr marL="9719706" indent="0">
              <a:buNone/>
              <a:defRPr sz="2657"/>
            </a:lvl9pPr>
          </a:lstStyle>
          <a:p>
            <a:pPr lvl="0"/>
            <a:r>
              <a:rPr lang="pt-PT"/>
              <a:t>Editar os estilos de texto do Modelo Global</a:t>
            </a:r>
          </a:p>
        </p:txBody>
      </p:sp>
      <p:sp>
        <p:nvSpPr>
          <p:cNvPr id="5" name="Date Placeholder 4"/>
          <p:cNvSpPr>
            <a:spLocks noGrp="1"/>
          </p:cNvSpPr>
          <p:nvPr>
            <p:ph type="dt" sz="half" idx="10"/>
          </p:nvPr>
        </p:nvSpPr>
        <p:spPr/>
        <p:txBody>
          <a:bodyPr/>
          <a:lstStyle/>
          <a:p>
            <a:fld id="{42A54C80-263E-416B-A8E0-580EDEADCBDC}" type="datetimeFigureOut">
              <a:rPr lang="en-US" smtClean="0"/>
              <a:t>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‹nº›</a:t>
            </a:fld>
            <a:endParaRPr lang="en-US" dirty="0"/>
          </a:p>
        </p:txBody>
      </p:sp>
    </p:spTree>
    <p:extLst>
      <p:ext uri="{BB962C8B-B14F-4D97-AF65-F5344CB8AC3E}">
        <p14:creationId xmlns:p14="http://schemas.microsoft.com/office/powerpoint/2010/main" val="11105010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159949" y="30240447"/>
            <a:ext cx="22491406" cy="3570056"/>
          </a:xfrm>
        </p:spPr>
        <p:txBody>
          <a:bodyPr anchor="b">
            <a:normAutofit/>
          </a:bodyPr>
          <a:lstStyle>
            <a:lvl1pPr algn="l">
              <a:defRPr sz="8504" b="0"/>
            </a:lvl1pPr>
          </a:lstStyle>
          <a:p>
            <a:r>
              <a:rPr lang="pt-PT"/>
              <a:t>Clique para editar o estilo de título do Modelo Global</a:t>
            </a:r>
            <a:endParaRPr lang="en-US" dirty="0"/>
          </a:p>
        </p:txBody>
      </p:sp>
      <p:sp>
        <p:nvSpPr>
          <p:cNvPr id="3" name="Picture Placeholder 2"/>
          <p:cNvSpPr>
            <a:spLocks noGrp="1" noChangeAspect="1"/>
          </p:cNvSpPr>
          <p:nvPr>
            <p:ph type="pic" idx="1"/>
          </p:nvPr>
        </p:nvSpPr>
        <p:spPr>
          <a:xfrm>
            <a:off x="2159949" y="3840057"/>
            <a:ext cx="22491406" cy="24225353"/>
          </a:xfrm>
        </p:spPr>
        <p:txBody>
          <a:bodyPr anchor="t">
            <a:normAutofit/>
          </a:bodyPr>
          <a:lstStyle>
            <a:lvl1pPr marL="0" indent="0" algn="ctr">
              <a:buNone/>
              <a:defRPr sz="5669"/>
            </a:lvl1pPr>
            <a:lvl2pPr marL="1619951" indent="0">
              <a:buNone/>
              <a:defRPr sz="5669"/>
            </a:lvl2pPr>
            <a:lvl3pPr marL="3239902" indent="0">
              <a:buNone/>
              <a:defRPr sz="5669"/>
            </a:lvl3pPr>
            <a:lvl4pPr marL="4859853" indent="0">
              <a:buNone/>
              <a:defRPr sz="5669"/>
            </a:lvl4pPr>
            <a:lvl5pPr marL="6479804" indent="0">
              <a:buNone/>
              <a:defRPr sz="5669"/>
            </a:lvl5pPr>
            <a:lvl6pPr marL="8099755" indent="0">
              <a:buNone/>
              <a:defRPr sz="5669"/>
            </a:lvl6pPr>
            <a:lvl7pPr marL="9719706" indent="0">
              <a:buNone/>
              <a:defRPr sz="5669"/>
            </a:lvl7pPr>
            <a:lvl8pPr marL="11339657" indent="0">
              <a:buNone/>
              <a:defRPr sz="5669"/>
            </a:lvl8pPr>
            <a:lvl9pPr marL="12959608" indent="0">
              <a:buNone/>
              <a:defRPr sz="5669"/>
            </a:lvl9pPr>
          </a:lstStyle>
          <a:p>
            <a:r>
              <a:rPr lang="pt-PT" dirty="0"/>
              <a:t>Clique no ícone para adicionar uma imagem</a:t>
            </a:r>
            <a:endParaRPr lang="en-US" dirty="0"/>
          </a:p>
        </p:txBody>
      </p:sp>
      <p:sp>
        <p:nvSpPr>
          <p:cNvPr id="4" name="Text Placeholder 3"/>
          <p:cNvSpPr>
            <a:spLocks noGrp="1"/>
          </p:cNvSpPr>
          <p:nvPr>
            <p:ph type="body" sz="half" idx="2"/>
          </p:nvPr>
        </p:nvSpPr>
        <p:spPr>
          <a:xfrm>
            <a:off x="2159949" y="33810503"/>
            <a:ext cx="22491406" cy="4245883"/>
          </a:xfrm>
        </p:spPr>
        <p:txBody>
          <a:bodyPr>
            <a:normAutofit/>
          </a:bodyPr>
          <a:lstStyle>
            <a:lvl1pPr marL="0" indent="0">
              <a:buNone/>
              <a:defRPr sz="4252"/>
            </a:lvl1pPr>
            <a:lvl2pPr marL="1619951" indent="0">
              <a:buNone/>
              <a:defRPr sz="4252"/>
            </a:lvl2pPr>
            <a:lvl3pPr marL="3239902" indent="0">
              <a:buNone/>
              <a:defRPr sz="3543"/>
            </a:lvl3pPr>
            <a:lvl4pPr marL="4859853" indent="0">
              <a:buNone/>
              <a:defRPr sz="3189"/>
            </a:lvl4pPr>
            <a:lvl5pPr marL="6479804" indent="0">
              <a:buNone/>
              <a:defRPr sz="3189"/>
            </a:lvl5pPr>
            <a:lvl6pPr marL="8099755" indent="0">
              <a:buNone/>
              <a:defRPr sz="3189"/>
            </a:lvl6pPr>
            <a:lvl7pPr marL="9719706" indent="0">
              <a:buNone/>
              <a:defRPr sz="3189"/>
            </a:lvl7pPr>
            <a:lvl8pPr marL="11339657" indent="0">
              <a:buNone/>
              <a:defRPr sz="3189"/>
            </a:lvl8pPr>
            <a:lvl9pPr marL="12959608" indent="0">
              <a:buNone/>
              <a:defRPr sz="3189"/>
            </a:lvl9pPr>
          </a:lstStyle>
          <a:p>
            <a:pPr lvl="0"/>
            <a:r>
              <a:rPr lang="pt-PT"/>
              <a:t>Editar os estilos de texto do Modelo Global</a:t>
            </a:r>
          </a:p>
        </p:txBody>
      </p:sp>
      <p:sp>
        <p:nvSpPr>
          <p:cNvPr id="5" name="Date Placeholder 4"/>
          <p:cNvSpPr>
            <a:spLocks noGrp="1"/>
          </p:cNvSpPr>
          <p:nvPr>
            <p:ph type="dt" sz="half" idx="10"/>
          </p:nvPr>
        </p:nvSpPr>
        <p:spPr/>
        <p:txBody>
          <a:bodyPr/>
          <a:lstStyle/>
          <a:p>
            <a:fld id="{B61BEF0D-F0BB-DE4B-95CE-6DB70DBA9567}" type="datetimeFigureOut">
              <a:rPr lang="en-US" smtClean="0"/>
              <a:pPr/>
              <a:t>11/5/2018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2060204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ítulo e Legenda">
    <p:spTree>
      <p:nvGrpSpPr>
        <p:cNvPr id="1" name=""/>
        <p:cNvGrpSpPr/>
        <p:nvPr/>
      </p:nvGrpSpPr>
      <p:grpSpPr>
        <a:xfrm>
          <a:off x="0" y="0"/>
          <a:ext cx="0" cy="0"/>
          <a:chOff x="0" y="0"/>
          <a:chExt cx="0" cy="0"/>
        </a:xfrm>
      </p:grpSpPr>
      <p:sp>
        <p:nvSpPr>
          <p:cNvPr id="2" name="Title 1"/>
          <p:cNvSpPr>
            <a:spLocks noGrp="1"/>
          </p:cNvSpPr>
          <p:nvPr>
            <p:ph type="title"/>
          </p:nvPr>
        </p:nvSpPr>
        <p:spPr>
          <a:xfrm>
            <a:off x="2159952" y="3840057"/>
            <a:ext cx="22491406" cy="21440317"/>
          </a:xfrm>
        </p:spPr>
        <p:txBody>
          <a:bodyPr anchor="ctr">
            <a:normAutofit/>
          </a:bodyPr>
          <a:lstStyle>
            <a:lvl1pPr algn="l">
              <a:defRPr sz="15590" b="0" cap="none"/>
            </a:lvl1pPr>
          </a:lstStyle>
          <a:p>
            <a:r>
              <a:rPr lang="pt-PT"/>
              <a:t>Clique para editar o estilo de título do Modelo Global</a:t>
            </a:r>
            <a:endParaRPr lang="en-US" dirty="0"/>
          </a:p>
        </p:txBody>
      </p:sp>
      <p:sp>
        <p:nvSpPr>
          <p:cNvPr id="3" name="Text Placeholder 2"/>
          <p:cNvSpPr>
            <a:spLocks noGrp="1"/>
          </p:cNvSpPr>
          <p:nvPr>
            <p:ph type="body" idx="1"/>
          </p:nvPr>
        </p:nvSpPr>
        <p:spPr>
          <a:xfrm>
            <a:off x="2159952" y="28160416"/>
            <a:ext cx="22491406" cy="9895970"/>
          </a:xfrm>
        </p:spPr>
        <p:txBody>
          <a:bodyPr anchor="ctr">
            <a:normAutofit/>
          </a:bodyPr>
          <a:lstStyle>
            <a:lvl1pPr marL="0" indent="0" algn="l">
              <a:buNone/>
              <a:defRPr sz="6378">
                <a:solidFill>
                  <a:schemeClr val="tx1">
                    <a:lumMod val="75000"/>
                    <a:lumOff val="25000"/>
                  </a:schemeClr>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pt-PT"/>
              <a:t>Editar os estilos de texto do Modelo Global</a:t>
            </a:r>
          </a:p>
        </p:txBody>
      </p:sp>
      <p:sp>
        <p:nvSpPr>
          <p:cNvPr id="4" name="Date Placeholder 3"/>
          <p:cNvSpPr>
            <a:spLocks noGrp="1"/>
          </p:cNvSpPr>
          <p:nvPr>
            <p:ph type="dt" sz="half" idx="10"/>
          </p:nvPr>
        </p:nvSpPr>
        <p:spPr/>
        <p:txBody>
          <a:bodyPr/>
          <a:lstStyle/>
          <a:p>
            <a:fld id="{B61BEF0D-F0BB-DE4B-95CE-6DB70DBA9567}" type="datetimeFigureOut">
              <a:rPr lang="en-US" smtClean="0"/>
              <a:pPr/>
              <a:t>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519333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ção com Legenda">
    <p:spTree>
      <p:nvGrpSpPr>
        <p:cNvPr id="1" name=""/>
        <p:cNvGrpSpPr/>
        <p:nvPr/>
      </p:nvGrpSpPr>
      <p:grpSpPr>
        <a:xfrm>
          <a:off x="0" y="0"/>
          <a:ext cx="0" cy="0"/>
          <a:chOff x="0" y="0"/>
          <a:chExt cx="0" cy="0"/>
        </a:xfrm>
      </p:grpSpPr>
      <p:sp>
        <p:nvSpPr>
          <p:cNvPr id="2" name="Title 1"/>
          <p:cNvSpPr>
            <a:spLocks noGrp="1"/>
          </p:cNvSpPr>
          <p:nvPr>
            <p:ph type="title"/>
          </p:nvPr>
        </p:nvSpPr>
        <p:spPr>
          <a:xfrm>
            <a:off x="2745595" y="3840057"/>
            <a:ext cx="21515133" cy="19040281"/>
          </a:xfrm>
        </p:spPr>
        <p:txBody>
          <a:bodyPr anchor="ctr">
            <a:normAutofit/>
          </a:bodyPr>
          <a:lstStyle>
            <a:lvl1pPr algn="l">
              <a:defRPr sz="15590" b="0" cap="none"/>
            </a:lvl1pPr>
          </a:lstStyle>
          <a:p>
            <a:r>
              <a:rPr lang="pt-PT"/>
              <a:t>Clique para editar o estilo de título do Modelo Global</a:t>
            </a:r>
            <a:endParaRPr lang="en-US" dirty="0"/>
          </a:p>
        </p:txBody>
      </p:sp>
      <p:sp>
        <p:nvSpPr>
          <p:cNvPr id="23" name="Text Placeholder 9"/>
          <p:cNvSpPr>
            <a:spLocks noGrp="1"/>
          </p:cNvSpPr>
          <p:nvPr>
            <p:ph type="body" sz="quarter" idx="13"/>
          </p:nvPr>
        </p:nvSpPr>
        <p:spPr>
          <a:xfrm>
            <a:off x="3901358" y="22880338"/>
            <a:ext cx="19203608" cy="2400035"/>
          </a:xfrm>
        </p:spPr>
        <p:txBody>
          <a:bodyPr anchor="ctr">
            <a:noAutofit/>
          </a:bodyPr>
          <a:lstStyle>
            <a:lvl1pPr marL="0" indent="0">
              <a:buFontTx/>
              <a:buNone/>
              <a:defRPr sz="5669">
                <a:solidFill>
                  <a:schemeClr val="tx1">
                    <a:lumMod val="50000"/>
                    <a:lumOff val="50000"/>
                  </a:schemeClr>
                </a:solidFill>
              </a:defRPr>
            </a:lvl1pPr>
            <a:lvl2pPr marL="1619951" indent="0">
              <a:buFontTx/>
              <a:buNone/>
              <a:defRPr/>
            </a:lvl2pPr>
            <a:lvl3pPr marL="3239902" indent="0">
              <a:buFontTx/>
              <a:buNone/>
              <a:defRPr/>
            </a:lvl3pPr>
            <a:lvl4pPr marL="4859853" indent="0">
              <a:buFontTx/>
              <a:buNone/>
              <a:defRPr/>
            </a:lvl4pPr>
            <a:lvl5pPr marL="6479804" indent="0">
              <a:buFontTx/>
              <a:buNone/>
              <a:defRPr/>
            </a:lvl5pPr>
          </a:lstStyle>
          <a:p>
            <a:pPr lvl="0"/>
            <a:r>
              <a:rPr lang="pt-PT"/>
              <a:t>Editar os estilos de texto do Modelo Global</a:t>
            </a:r>
          </a:p>
        </p:txBody>
      </p:sp>
      <p:sp>
        <p:nvSpPr>
          <p:cNvPr id="3" name="Text Placeholder 2"/>
          <p:cNvSpPr>
            <a:spLocks noGrp="1"/>
          </p:cNvSpPr>
          <p:nvPr>
            <p:ph type="body" idx="1"/>
          </p:nvPr>
        </p:nvSpPr>
        <p:spPr>
          <a:xfrm>
            <a:off x="2159947" y="28160416"/>
            <a:ext cx="22491409" cy="9895970"/>
          </a:xfrm>
        </p:spPr>
        <p:txBody>
          <a:bodyPr anchor="ctr">
            <a:normAutofit/>
          </a:bodyPr>
          <a:lstStyle>
            <a:lvl1pPr marL="0" indent="0" algn="l">
              <a:buNone/>
              <a:defRPr sz="6378">
                <a:solidFill>
                  <a:schemeClr val="tx1">
                    <a:lumMod val="75000"/>
                    <a:lumOff val="25000"/>
                  </a:schemeClr>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pt-PT"/>
              <a:t>Editar os estilos de texto do Modelo Global</a:t>
            </a:r>
          </a:p>
        </p:txBody>
      </p:sp>
      <p:sp>
        <p:nvSpPr>
          <p:cNvPr id="4" name="Date Placeholder 3"/>
          <p:cNvSpPr>
            <a:spLocks noGrp="1"/>
          </p:cNvSpPr>
          <p:nvPr>
            <p:ph type="dt" sz="half" idx="10"/>
          </p:nvPr>
        </p:nvSpPr>
        <p:spPr/>
        <p:txBody>
          <a:bodyPr/>
          <a:lstStyle/>
          <a:p>
            <a:fld id="{B61BEF0D-F0BB-DE4B-95CE-6DB70DBA9567}" type="datetimeFigureOut">
              <a:rPr lang="en-US" smtClean="0"/>
              <a:pPr/>
              <a:t>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24" name="TextBox 23"/>
          <p:cNvSpPr txBox="1"/>
          <p:nvPr/>
        </p:nvSpPr>
        <p:spPr>
          <a:xfrm>
            <a:off x="1710358" y="4978832"/>
            <a:ext cx="1620386" cy="3683683"/>
          </a:xfrm>
          <a:prstGeom prst="rect">
            <a:avLst/>
          </a:prstGeom>
        </p:spPr>
        <p:txBody>
          <a:bodyPr vert="horz" lIns="323993" tIns="161996" rIns="323993" bIns="161996" rtlCol="0" anchor="ctr">
            <a:noAutofit/>
          </a:bodyPr>
          <a:lstStyle/>
          <a:p>
            <a:pPr lvl="0"/>
            <a:r>
              <a:rPr lang="en-US" sz="28346" baseline="0" dirty="0">
                <a:ln w="3175" cmpd="sng">
                  <a:noFill/>
                </a:ln>
                <a:solidFill>
                  <a:schemeClr val="accent1"/>
                </a:solidFill>
                <a:effectLst/>
                <a:latin typeface="Arial"/>
              </a:rPr>
              <a:t>“</a:t>
            </a:r>
          </a:p>
        </p:txBody>
      </p:sp>
      <p:sp>
        <p:nvSpPr>
          <p:cNvPr id="25" name="TextBox 24"/>
          <p:cNvSpPr txBox="1"/>
          <p:nvPr/>
        </p:nvSpPr>
        <p:spPr>
          <a:xfrm>
            <a:off x="23908646" y="18183298"/>
            <a:ext cx="1620386" cy="3683683"/>
          </a:xfrm>
          <a:prstGeom prst="rect">
            <a:avLst/>
          </a:prstGeom>
        </p:spPr>
        <p:txBody>
          <a:bodyPr vert="horz" lIns="323993" tIns="161996" rIns="323993" bIns="161996" rtlCol="0" anchor="ctr">
            <a:noAutofit/>
          </a:bodyPr>
          <a:lstStyle/>
          <a:p>
            <a:pPr lvl="0"/>
            <a:r>
              <a:rPr lang="en-US" sz="28346"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491604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artão de Nome">
    <p:spTree>
      <p:nvGrpSpPr>
        <p:cNvPr id="1" name=""/>
        <p:cNvGrpSpPr/>
        <p:nvPr/>
      </p:nvGrpSpPr>
      <p:grpSpPr>
        <a:xfrm>
          <a:off x="0" y="0"/>
          <a:ext cx="0" cy="0"/>
          <a:chOff x="0" y="0"/>
          <a:chExt cx="0" cy="0"/>
        </a:xfrm>
      </p:grpSpPr>
      <p:sp>
        <p:nvSpPr>
          <p:cNvPr id="2" name="Title 1"/>
          <p:cNvSpPr>
            <a:spLocks noGrp="1"/>
          </p:cNvSpPr>
          <p:nvPr>
            <p:ph type="title"/>
          </p:nvPr>
        </p:nvSpPr>
        <p:spPr>
          <a:xfrm>
            <a:off x="2159947" y="12170183"/>
            <a:ext cx="22491409" cy="16349596"/>
          </a:xfrm>
        </p:spPr>
        <p:txBody>
          <a:bodyPr anchor="b">
            <a:normAutofit/>
          </a:bodyPr>
          <a:lstStyle>
            <a:lvl1pPr algn="l">
              <a:defRPr sz="15590" b="0" cap="none"/>
            </a:lvl1pPr>
          </a:lstStyle>
          <a:p>
            <a:r>
              <a:rPr lang="pt-PT"/>
              <a:t>Clique para editar o estilo de título do Modelo Global</a:t>
            </a:r>
            <a:endParaRPr lang="en-US" dirty="0"/>
          </a:p>
        </p:txBody>
      </p:sp>
      <p:sp>
        <p:nvSpPr>
          <p:cNvPr id="3" name="Text Placeholder 2"/>
          <p:cNvSpPr>
            <a:spLocks noGrp="1"/>
          </p:cNvSpPr>
          <p:nvPr>
            <p:ph type="body" idx="1"/>
          </p:nvPr>
        </p:nvSpPr>
        <p:spPr>
          <a:xfrm>
            <a:off x="2159947" y="28519779"/>
            <a:ext cx="22491409" cy="9536607"/>
          </a:xfrm>
        </p:spPr>
        <p:txBody>
          <a:bodyPr anchor="t">
            <a:normAutofit/>
          </a:bodyPr>
          <a:lstStyle>
            <a:lvl1pPr marL="0" indent="0" algn="l">
              <a:buNone/>
              <a:defRPr sz="6378">
                <a:solidFill>
                  <a:schemeClr val="tx1">
                    <a:lumMod val="75000"/>
                    <a:lumOff val="25000"/>
                  </a:schemeClr>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pt-PT"/>
              <a:t>Editar os estilos de texto do Modelo Global</a:t>
            </a:r>
          </a:p>
        </p:txBody>
      </p:sp>
      <p:sp>
        <p:nvSpPr>
          <p:cNvPr id="4" name="Date Placeholder 3"/>
          <p:cNvSpPr>
            <a:spLocks noGrp="1"/>
          </p:cNvSpPr>
          <p:nvPr>
            <p:ph type="dt" sz="half" idx="10"/>
          </p:nvPr>
        </p:nvSpPr>
        <p:spPr/>
        <p:txBody>
          <a:bodyPr/>
          <a:lstStyle/>
          <a:p>
            <a:fld id="{B61BEF0D-F0BB-DE4B-95CE-6DB70DBA9567}" type="datetimeFigureOut">
              <a:rPr lang="en-US" smtClean="0"/>
              <a:pPr/>
              <a:t>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6725739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ão de Nome com Citação">
    <p:spTree>
      <p:nvGrpSpPr>
        <p:cNvPr id="1" name=""/>
        <p:cNvGrpSpPr/>
        <p:nvPr/>
      </p:nvGrpSpPr>
      <p:grpSpPr>
        <a:xfrm>
          <a:off x="0" y="0"/>
          <a:ext cx="0" cy="0"/>
          <a:chOff x="0" y="0"/>
          <a:chExt cx="0" cy="0"/>
        </a:xfrm>
      </p:grpSpPr>
      <p:sp>
        <p:nvSpPr>
          <p:cNvPr id="2" name="Title 1"/>
          <p:cNvSpPr>
            <a:spLocks noGrp="1"/>
          </p:cNvSpPr>
          <p:nvPr>
            <p:ph type="title"/>
          </p:nvPr>
        </p:nvSpPr>
        <p:spPr>
          <a:xfrm>
            <a:off x="2745595" y="3840057"/>
            <a:ext cx="21515133" cy="19040281"/>
          </a:xfrm>
        </p:spPr>
        <p:txBody>
          <a:bodyPr anchor="ctr">
            <a:normAutofit/>
          </a:bodyPr>
          <a:lstStyle>
            <a:lvl1pPr algn="l">
              <a:defRPr sz="15590" b="0" cap="none"/>
            </a:lvl1pPr>
          </a:lstStyle>
          <a:p>
            <a:r>
              <a:rPr lang="pt-PT"/>
              <a:t>Clique para editar o estilo de título do Modelo Global</a:t>
            </a:r>
            <a:endParaRPr lang="en-US" dirty="0"/>
          </a:p>
        </p:txBody>
      </p:sp>
      <p:sp>
        <p:nvSpPr>
          <p:cNvPr id="23" name="Text Placeholder 9"/>
          <p:cNvSpPr>
            <a:spLocks noGrp="1"/>
          </p:cNvSpPr>
          <p:nvPr>
            <p:ph type="body" sz="quarter" idx="13"/>
          </p:nvPr>
        </p:nvSpPr>
        <p:spPr>
          <a:xfrm>
            <a:off x="2159942" y="25280374"/>
            <a:ext cx="22491413" cy="3239405"/>
          </a:xfrm>
        </p:spPr>
        <p:txBody>
          <a:bodyPr anchor="b">
            <a:noAutofit/>
          </a:bodyPr>
          <a:lstStyle>
            <a:lvl1pPr marL="0" indent="0">
              <a:buFontTx/>
              <a:buNone/>
              <a:defRPr sz="8504">
                <a:solidFill>
                  <a:schemeClr val="tx1">
                    <a:lumMod val="75000"/>
                    <a:lumOff val="25000"/>
                  </a:schemeClr>
                </a:solidFill>
              </a:defRPr>
            </a:lvl1pPr>
            <a:lvl2pPr marL="1619951" indent="0">
              <a:buFontTx/>
              <a:buNone/>
              <a:defRPr/>
            </a:lvl2pPr>
            <a:lvl3pPr marL="3239902" indent="0">
              <a:buFontTx/>
              <a:buNone/>
              <a:defRPr/>
            </a:lvl3pPr>
            <a:lvl4pPr marL="4859853" indent="0">
              <a:buFontTx/>
              <a:buNone/>
              <a:defRPr/>
            </a:lvl4pPr>
            <a:lvl5pPr marL="6479804" indent="0">
              <a:buFontTx/>
              <a:buNone/>
              <a:defRPr/>
            </a:lvl5pPr>
          </a:lstStyle>
          <a:p>
            <a:pPr lvl="0"/>
            <a:r>
              <a:rPr lang="pt-PT"/>
              <a:t>Editar os estilos de texto do Modelo Global</a:t>
            </a:r>
          </a:p>
        </p:txBody>
      </p:sp>
      <p:sp>
        <p:nvSpPr>
          <p:cNvPr id="3" name="Text Placeholder 2"/>
          <p:cNvSpPr>
            <a:spLocks noGrp="1"/>
          </p:cNvSpPr>
          <p:nvPr>
            <p:ph type="body" idx="1"/>
          </p:nvPr>
        </p:nvSpPr>
        <p:spPr>
          <a:xfrm>
            <a:off x="2159947" y="28519779"/>
            <a:ext cx="22491409" cy="9536607"/>
          </a:xfrm>
        </p:spPr>
        <p:txBody>
          <a:bodyPr anchor="t">
            <a:normAutofit/>
          </a:bodyPr>
          <a:lstStyle>
            <a:lvl1pPr marL="0" indent="0" algn="l">
              <a:buNone/>
              <a:defRPr sz="6378">
                <a:solidFill>
                  <a:schemeClr val="tx1">
                    <a:lumMod val="50000"/>
                    <a:lumOff val="50000"/>
                  </a:schemeClr>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pt-PT"/>
              <a:t>Editar os estilos de texto do Modelo Global</a:t>
            </a:r>
          </a:p>
        </p:txBody>
      </p:sp>
      <p:sp>
        <p:nvSpPr>
          <p:cNvPr id="4" name="Date Placeholder 3"/>
          <p:cNvSpPr>
            <a:spLocks noGrp="1"/>
          </p:cNvSpPr>
          <p:nvPr>
            <p:ph type="dt" sz="half" idx="10"/>
          </p:nvPr>
        </p:nvSpPr>
        <p:spPr/>
        <p:txBody>
          <a:bodyPr/>
          <a:lstStyle/>
          <a:p>
            <a:fld id="{B61BEF0D-F0BB-DE4B-95CE-6DB70DBA9567}" type="datetimeFigureOut">
              <a:rPr lang="en-US" smtClean="0"/>
              <a:pPr/>
              <a:t>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
        <p:nvSpPr>
          <p:cNvPr id="24" name="TextBox 23"/>
          <p:cNvSpPr txBox="1"/>
          <p:nvPr/>
        </p:nvSpPr>
        <p:spPr>
          <a:xfrm>
            <a:off x="1710358" y="4978832"/>
            <a:ext cx="1620386" cy="3683683"/>
          </a:xfrm>
          <a:prstGeom prst="rect">
            <a:avLst/>
          </a:prstGeom>
        </p:spPr>
        <p:txBody>
          <a:bodyPr vert="horz" lIns="323993" tIns="161996" rIns="323993" bIns="161996" rtlCol="0" anchor="ctr">
            <a:noAutofit/>
          </a:bodyPr>
          <a:lstStyle/>
          <a:p>
            <a:pPr lvl="0"/>
            <a:r>
              <a:rPr lang="en-US" sz="28346" baseline="0" dirty="0">
                <a:ln w="3175" cmpd="sng">
                  <a:noFill/>
                </a:ln>
                <a:solidFill>
                  <a:schemeClr val="accent1"/>
                </a:solidFill>
                <a:effectLst/>
                <a:latin typeface="Arial"/>
              </a:rPr>
              <a:t>“</a:t>
            </a:r>
          </a:p>
        </p:txBody>
      </p:sp>
      <p:sp>
        <p:nvSpPr>
          <p:cNvPr id="25" name="TextBox 24"/>
          <p:cNvSpPr txBox="1"/>
          <p:nvPr/>
        </p:nvSpPr>
        <p:spPr>
          <a:xfrm>
            <a:off x="23908646" y="18183298"/>
            <a:ext cx="1620386" cy="3683683"/>
          </a:xfrm>
          <a:prstGeom prst="rect">
            <a:avLst/>
          </a:prstGeom>
        </p:spPr>
        <p:txBody>
          <a:bodyPr vert="horz" lIns="323993" tIns="161996" rIns="323993" bIns="161996" rtlCol="0" anchor="ctr">
            <a:noAutofit/>
          </a:bodyPr>
          <a:lstStyle/>
          <a:p>
            <a:pPr lvl="0"/>
            <a:r>
              <a:rPr lang="en-US" sz="28346"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365044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dadeiro ou Falso">
    <p:spTree>
      <p:nvGrpSpPr>
        <p:cNvPr id="1" name=""/>
        <p:cNvGrpSpPr/>
        <p:nvPr/>
      </p:nvGrpSpPr>
      <p:grpSpPr>
        <a:xfrm>
          <a:off x="0" y="0"/>
          <a:ext cx="0" cy="0"/>
          <a:chOff x="0" y="0"/>
          <a:chExt cx="0" cy="0"/>
        </a:xfrm>
      </p:grpSpPr>
      <p:sp>
        <p:nvSpPr>
          <p:cNvPr id="2" name="Title 1"/>
          <p:cNvSpPr>
            <a:spLocks noGrp="1"/>
          </p:cNvSpPr>
          <p:nvPr>
            <p:ph type="title"/>
          </p:nvPr>
        </p:nvSpPr>
        <p:spPr>
          <a:xfrm>
            <a:off x="2182092" y="3840057"/>
            <a:ext cx="22469264" cy="19040281"/>
          </a:xfrm>
        </p:spPr>
        <p:txBody>
          <a:bodyPr anchor="ctr">
            <a:normAutofit/>
          </a:bodyPr>
          <a:lstStyle>
            <a:lvl1pPr algn="l">
              <a:defRPr sz="15590" b="0" cap="none"/>
            </a:lvl1pPr>
          </a:lstStyle>
          <a:p>
            <a:r>
              <a:rPr lang="pt-PT"/>
              <a:t>Clique para editar o estilo de título do Modelo Global</a:t>
            </a:r>
            <a:endParaRPr lang="en-US" dirty="0"/>
          </a:p>
        </p:txBody>
      </p:sp>
      <p:sp>
        <p:nvSpPr>
          <p:cNvPr id="23" name="Text Placeholder 9"/>
          <p:cNvSpPr>
            <a:spLocks noGrp="1"/>
          </p:cNvSpPr>
          <p:nvPr>
            <p:ph type="body" sz="quarter" idx="13"/>
          </p:nvPr>
        </p:nvSpPr>
        <p:spPr>
          <a:xfrm>
            <a:off x="2159942" y="25280374"/>
            <a:ext cx="22491413" cy="3239405"/>
          </a:xfrm>
        </p:spPr>
        <p:txBody>
          <a:bodyPr anchor="b">
            <a:noAutofit/>
          </a:bodyPr>
          <a:lstStyle>
            <a:lvl1pPr marL="0" indent="0">
              <a:buFontTx/>
              <a:buNone/>
              <a:defRPr sz="8504">
                <a:solidFill>
                  <a:schemeClr val="accent1"/>
                </a:solidFill>
              </a:defRPr>
            </a:lvl1pPr>
            <a:lvl2pPr marL="1619951" indent="0">
              <a:buFontTx/>
              <a:buNone/>
              <a:defRPr/>
            </a:lvl2pPr>
            <a:lvl3pPr marL="3239902" indent="0">
              <a:buFontTx/>
              <a:buNone/>
              <a:defRPr/>
            </a:lvl3pPr>
            <a:lvl4pPr marL="4859853" indent="0">
              <a:buFontTx/>
              <a:buNone/>
              <a:defRPr/>
            </a:lvl4pPr>
            <a:lvl5pPr marL="6479804" indent="0">
              <a:buFontTx/>
              <a:buNone/>
              <a:defRPr/>
            </a:lvl5pPr>
          </a:lstStyle>
          <a:p>
            <a:pPr lvl="0"/>
            <a:r>
              <a:rPr lang="pt-PT"/>
              <a:t>Editar os estilos de texto do Modelo Global</a:t>
            </a:r>
          </a:p>
        </p:txBody>
      </p:sp>
      <p:sp>
        <p:nvSpPr>
          <p:cNvPr id="3" name="Text Placeholder 2"/>
          <p:cNvSpPr>
            <a:spLocks noGrp="1"/>
          </p:cNvSpPr>
          <p:nvPr>
            <p:ph type="body" idx="1"/>
          </p:nvPr>
        </p:nvSpPr>
        <p:spPr>
          <a:xfrm>
            <a:off x="2159947" y="28519779"/>
            <a:ext cx="22491409" cy="9536607"/>
          </a:xfrm>
        </p:spPr>
        <p:txBody>
          <a:bodyPr anchor="t">
            <a:normAutofit/>
          </a:bodyPr>
          <a:lstStyle>
            <a:lvl1pPr marL="0" indent="0" algn="l">
              <a:buNone/>
              <a:defRPr sz="6378">
                <a:solidFill>
                  <a:schemeClr val="tx1">
                    <a:lumMod val="50000"/>
                    <a:lumOff val="50000"/>
                  </a:schemeClr>
                </a:solidFill>
              </a:defRPr>
            </a:lvl1pPr>
            <a:lvl2pPr marL="1619951" indent="0">
              <a:buNone/>
              <a:defRPr sz="6378">
                <a:solidFill>
                  <a:schemeClr val="tx1">
                    <a:tint val="75000"/>
                  </a:schemeClr>
                </a:solidFill>
              </a:defRPr>
            </a:lvl2pPr>
            <a:lvl3pPr marL="3239902" indent="0">
              <a:buNone/>
              <a:defRPr sz="5669">
                <a:solidFill>
                  <a:schemeClr val="tx1">
                    <a:tint val="75000"/>
                  </a:schemeClr>
                </a:solidFill>
              </a:defRPr>
            </a:lvl3pPr>
            <a:lvl4pPr marL="4859853" indent="0">
              <a:buNone/>
              <a:defRPr sz="4960">
                <a:solidFill>
                  <a:schemeClr val="tx1">
                    <a:tint val="75000"/>
                  </a:schemeClr>
                </a:solidFill>
              </a:defRPr>
            </a:lvl4pPr>
            <a:lvl5pPr marL="6479804" indent="0">
              <a:buNone/>
              <a:defRPr sz="4960">
                <a:solidFill>
                  <a:schemeClr val="tx1">
                    <a:tint val="75000"/>
                  </a:schemeClr>
                </a:solidFill>
              </a:defRPr>
            </a:lvl5pPr>
            <a:lvl6pPr marL="8099755" indent="0">
              <a:buNone/>
              <a:defRPr sz="4960">
                <a:solidFill>
                  <a:schemeClr val="tx1">
                    <a:tint val="75000"/>
                  </a:schemeClr>
                </a:solidFill>
              </a:defRPr>
            </a:lvl6pPr>
            <a:lvl7pPr marL="9719706" indent="0">
              <a:buNone/>
              <a:defRPr sz="4960">
                <a:solidFill>
                  <a:schemeClr val="tx1">
                    <a:tint val="75000"/>
                  </a:schemeClr>
                </a:solidFill>
              </a:defRPr>
            </a:lvl7pPr>
            <a:lvl8pPr marL="11339657" indent="0">
              <a:buNone/>
              <a:defRPr sz="4960">
                <a:solidFill>
                  <a:schemeClr val="tx1">
                    <a:tint val="75000"/>
                  </a:schemeClr>
                </a:solidFill>
              </a:defRPr>
            </a:lvl8pPr>
            <a:lvl9pPr marL="12959608" indent="0">
              <a:buNone/>
              <a:defRPr sz="4960">
                <a:solidFill>
                  <a:schemeClr val="tx1">
                    <a:tint val="75000"/>
                  </a:schemeClr>
                </a:solidFill>
              </a:defRPr>
            </a:lvl9pPr>
          </a:lstStyle>
          <a:p>
            <a:pPr lvl="0"/>
            <a:r>
              <a:rPr lang="pt-PT"/>
              <a:t>Editar os estilos de texto do Modelo Global</a:t>
            </a:r>
          </a:p>
        </p:txBody>
      </p:sp>
      <p:sp>
        <p:nvSpPr>
          <p:cNvPr id="4" name="Date Placeholder 3"/>
          <p:cNvSpPr>
            <a:spLocks noGrp="1"/>
          </p:cNvSpPr>
          <p:nvPr>
            <p:ph type="dt" sz="half" idx="10"/>
          </p:nvPr>
        </p:nvSpPr>
        <p:spPr/>
        <p:txBody>
          <a:bodyPr/>
          <a:lstStyle/>
          <a:p>
            <a:fld id="{B61BEF0D-F0BB-DE4B-95CE-6DB70DBA9567}" type="datetimeFigureOut">
              <a:rPr lang="en-US" smtClean="0"/>
              <a:pPr/>
              <a:t>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3077468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t-PT"/>
              <a:t>Clique para editar o estilo de título do Modelo Global</a:t>
            </a:r>
            <a:endParaRPr lang="en-US" dirty="0"/>
          </a:p>
        </p:txBody>
      </p:sp>
      <p:sp>
        <p:nvSpPr>
          <p:cNvPr id="3" name="Vertical Text Placeholder 2"/>
          <p:cNvSpPr>
            <a:spLocks noGrp="1"/>
          </p:cNvSpPr>
          <p:nvPr>
            <p:ph type="body" orient="vert" idx="1"/>
          </p:nvPr>
        </p:nvSpPr>
        <p:spPr/>
        <p:txBody>
          <a:bodyPr vert="eaVert"/>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‹nº›</a:t>
            </a:fld>
            <a:endParaRPr lang="en-US" dirty="0"/>
          </a:p>
        </p:txBody>
      </p:sp>
    </p:spTree>
    <p:extLst>
      <p:ext uri="{BB962C8B-B14F-4D97-AF65-F5344CB8AC3E}">
        <p14:creationId xmlns:p14="http://schemas.microsoft.com/office/powerpoint/2010/main" val="1322612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1178987" y="3840060"/>
            <a:ext cx="3468155" cy="33080495"/>
          </a:xfrm>
        </p:spPr>
        <p:txBody>
          <a:bodyPr vert="eaVert" anchor="ctr"/>
          <a:lstStyle/>
          <a:p>
            <a:r>
              <a:rPr lang="pt-PT"/>
              <a:t>Clique para editar o estilo de título do Modelo Global</a:t>
            </a:r>
            <a:endParaRPr lang="en-US" dirty="0"/>
          </a:p>
        </p:txBody>
      </p:sp>
      <p:sp>
        <p:nvSpPr>
          <p:cNvPr id="3" name="Vertical Text Placeholder 2"/>
          <p:cNvSpPr>
            <a:spLocks noGrp="1"/>
          </p:cNvSpPr>
          <p:nvPr>
            <p:ph type="body" orient="vert" idx="1"/>
          </p:nvPr>
        </p:nvSpPr>
        <p:spPr>
          <a:xfrm>
            <a:off x="2159949" y="3840060"/>
            <a:ext cx="18407168" cy="33080495"/>
          </a:xfrm>
        </p:spPr>
        <p:txBody>
          <a:bodyPr vert="eaVert"/>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16875187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17" name="Group 16"/>
          <p:cNvGrpSpPr/>
          <p:nvPr/>
        </p:nvGrpSpPr>
        <p:grpSpPr>
          <a:xfrm>
            <a:off x="-29999" y="-53340"/>
            <a:ext cx="32490721" cy="43307317"/>
            <a:chOff x="-8467" y="-8468"/>
            <a:chExt cx="9169805" cy="6874935"/>
          </a:xfrm>
        </p:grpSpPr>
        <p:cxnSp>
          <p:nvCxnSpPr>
            <p:cNvPr id="7" name="Straight Connector 6"/>
            <p:cNvCxnSpPr/>
            <p:nvPr/>
          </p:nvCxnSpPr>
          <p:spPr>
            <a:xfrm flipV="1">
              <a:off x="5130830" y="4175605"/>
              <a:ext cx="4022475" cy="2682396"/>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2159951" y="3840057"/>
            <a:ext cx="22491402" cy="8320123"/>
          </a:xfrm>
          <a:prstGeom prst="rect">
            <a:avLst/>
          </a:prstGeom>
        </p:spPr>
        <p:txBody>
          <a:bodyPr vert="horz" lIns="91440" tIns="45720" rIns="91440" bIns="45720" rtlCol="0" anchor="t">
            <a:normAutofit/>
          </a:bodyPr>
          <a:lstStyle/>
          <a:p>
            <a:r>
              <a:rPr lang="pt-PT"/>
              <a:t>Clique para editar o estilo de título do Modelo Global</a:t>
            </a:r>
            <a:endParaRPr lang="en-US" dirty="0"/>
          </a:p>
        </p:txBody>
      </p:sp>
      <p:sp>
        <p:nvSpPr>
          <p:cNvPr id="3" name="Text Placeholder 2"/>
          <p:cNvSpPr>
            <a:spLocks noGrp="1"/>
          </p:cNvSpPr>
          <p:nvPr>
            <p:ph type="body" idx="1"/>
          </p:nvPr>
        </p:nvSpPr>
        <p:spPr>
          <a:xfrm>
            <a:off x="2159949" y="13610220"/>
            <a:ext cx="22491406" cy="24446175"/>
          </a:xfrm>
          <a:prstGeom prst="rect">
            <a:avLst/>
          </a:prstGeom>
        </p:spPr>
        <p:txBody>
          <a:bodyPr vert="horz" lIns="91440" tIns="45720" rIns="91440" bIns="45720" rtlCol="0">
            <a:normAutofit/>
          </a:bodyPr>
          <a:lstStyle/>
          <a:p>
            <a:pPr lvl="0"/>
            <a:r>
              <a:rPr lang="pt-PT"/>
              <a:t>Editar os estilos de texto do Modelo Global</a:t>
            </a:r>
          </a:p>
          <a:p>
            <a:pPr lvl="1"/>
            <a:r>
              <a:rPr lang="pt-PT"/>
              <a:t>Segundo nível</a:t>
            </a:r>
          </a:p>
          <a:p>
            <a:pPr lvl="2"/>
            <a:r>
              <a:rPr lang="pt-PT"/>
              <a:t>Terceiro nível</a:t>
            </a:r>
          </a:p>
          <a:p>
            <a:pPr lvl="3"/>
            <a:r>
              <a:rPr lang="pt-PT"/>
              <a:t>Quarto nível</a:t>
            </a:r>
          </a:p>
          <a:p>
            <a:pPr lvl="4"/>
            <a:r>
              <a:rPr lang="pt-PT"/>
              <a:t>Quinto nível</a:t>
            </a:r>
            <a:endParaRPr lang="en-US" dirty="0"/>
          </a:p>
        </p:txBody>
      </p:sp>
      <p:sp>
        <p:nvSpPr>
          <p:cNvPr id="4" name="Date Placeholder 3"/>
          <p:cNvSpPr>
            <a:spLocks noGrp="1"/>
          </p:cNvSpPr>
          <p:nvPr>
            <p:ph type="dt" sz="half" idx="2"/>
          </p:nvPr>
        </p:nvSpPr>
        <p:spPr>
          <a:xfrm>
            <a:off x="19152068" y="38056395"/>
            <a:ext cx="2424036" cy="2300034"/>
          </a:xfrm>
          <a:prstGeom prst="rect">
            <a:avLst/>
          </a:prstGeom>
        </p:spPr>
        <p:txBody>
          <a:bodyPr vert="horz" lIns="91440" tIns="45720" rIns="91440" bIns="45720" rtlCol="0" anchor="ctr"/>
          <a:lstStyle>
            <a:lvl1pPr algn="r">
              <a:defRPr sz="3189">
                <a:solidFill>
                  <a:schemeClr val="tx1">
                    <a:tint val="75000"/>
                  </a:schemeClr>
                </a:solidFill>
              </a:defRPr>
            </a:lvl1pPr>
          </a:lstStyle>
          <a:p>
            <a:fld id="{B61BEF0D-F0BB-DE4B-95CE-6DB70DBA9567}" type="datetimeFigureOut">
              <a:rPr lang="en-US" smtClean="0"/>
              <a:pPr/>
              <a:t>11/5/2018</a:t>
            </a:fld>
            <a:endParaRPr lang="en-US" dirty="0"/>
          </a:p>
        </p:txBody>
      </p:sp>
      <p:sp>
        <p:nvSpPr>
          <p:cNvPr id="5" name="Footer Placeholder 4"/>
          <p:cNvSpPr>
            <a:spLocks noGrp="1"/>
          </p:cNvSpPr>
          <p:nvPr>
            <p:ph type="ftr" sz="quarter" idx="3"/>
          </p:nvPr>
        </p:nvSpPr>
        <p:spPr>
          <a:xfrm>
            <a:off x="2159951" y="38056395"/>
            <a:ext cx="16380253" cy="2300034"/>
          </a:xfrm>
          <a:prstGeom prst="rect">
            <a:avLst/>
          </a:prstGeom>
        </p:spPr>
        <p:txBody>
          <a:bodyPr vert="horz" lIns="91440" tIns="45720" rIns="91440" bIns="45720" rtlCol="0" anchor="ctr"/>
          <a:lstStyle>
            <a:lvl1pPr algn="l">
              <a:defRPr sz="3189">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22834964" y="38056395"/>
            <a:ext cx="1816394" cy="2300034"/>
          </a:xfrm>
          <a:prstGeom prst="rect">
            <a:avLst/>
          </a:prstGeom>
        </p:spPr>
        <p:txBody>
          <a:bodyPr vert="horz" lIns="91440" tIns="45720" rIns="91440" bIns="45720" rtlCol="0" anchor="ctr"/>
          <a:lstStyle>
            <a:lvl1pPr algn="r">
              <a:defRPr sz="3189">
                <a:solidFill>
                  <a:schemeClr val="accent1"/>
                </a:solidFill>
              </a:defRPr>
            </a:lvl1pPr>
          </a:lstStyle>
          <a:p>
            <a:fld id="{D57F1E4F-1CFF-5643-939E-217C01CDF565}" type="slidenum">
              <a:rPr lang="en-US" smtClean="0"/>
              <a:pPr/>
              <a:t>‹nº›</a:t>
            </a:fld>
            <a:endParaRPr lang="en-US" dirty="0"/>
          </a:p>
        </p:txBody>
      </p:sp>
    </p:spTree>
    <p:extLst>
      <p:ext uri="{BB962C8B-B14F-4D97-AF65-F5344CB8AC3E}">
        <p14:creationId xmlns:p14="http://schemas.microsoft.com/office/powerpoint/2010/main" val="389161252"/>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Lst>
  <p:txStyles>
    <p:titleStyle>
      <a:lvl1pPr algn="l" defTabSz="1619951" rtl="0" eaLnBrk="1" latinLnBrk="0" hangingPunct="1">
        <a:spcBef>
          <a:spcPct val="0"/>
        </a:spcBef>
        <a:buNone/>
        <a:defRPr sz="12756"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1214963" indent="-1214963" algn="l" defTabSz="1619951" rtl="0" eaLnBrk="1" latinLnBrk="0" hangingPunct="1">
        <a:spcBef>
          <a:spcPts val="3543"/>
        </a:spcBef>
        <a:spcAft>
          <a:spcPts val="0"/>
        </a:spcAft>
        <a:buClr>
          <a:schemeClr val="accent1"/>
        </a:buClr>
        <a:buSzPct val="80000"/>
        <a:buFont typeface="Wingdings 3" charset="2"/>
        <a:buChar char=""/>
        <a:defRPr sz="6378" kern="1200">
          <a:solidFill>
            <a:schemeClr val="tx1">
              <a:lumMod val="75000"/>
              <a:lumOff val="25000"/>
            </a:schemeClr>
          </a:solidFill>
          <a:latin typeface="+mn-lt"/>
          <a:ea typeface="+mn-ea"/>
          <a:cs typeface="+mn-cs"/>
        </a:defRPr>
      </a:lvl1pPr>
      <a:lvl2pPr marL="2632420" indent="-1012469" algn="l" defTabSz="1619951" rtl="0" eaLnBrk="1" latinLnBrk="0" hangingPunct="1">
        <a:spcBef>
          <a:spcPts val="3543"/>
        </a:spcBef>
        <a:spcAft>
          <a:spcPts val="0"/>
        </a:spcAft>
        <a:buClr>
          <a:schemeClr val="accent1"/>
        </a:buClr>
        <a:buSzPct val="80000"/>
        <a:buFont typeface="Wingdings 3" charset="2"/>
        <a:buChar char=""/>
        <a:defRPr sz="5669" kern="1200">
          <a:solidFill>
            <a:schemeClr val="tx1">
              <a:lumMod val="75000"/>
              <a:lumOff val="25000"/>
            </a:schemeClr>
          </a:solidFill>
          <a:latin typeface="+mn-lt"/>
          <a:ea typeface="+mn-ea"/>
          <a:cs typeface="+mn-cs"/>
        </a:defRPr>
      </a:lvl2pPr>
      <a:lvl3pPr marL="4049878" indent="-809976" algn="l" defTabSz="1619951" rtl="0" eaLnBrk="1" latinLnBrk="0" hangingPunct="1">
        <a:spcBef>
          <a:spcPts val="3543"/>
        </a:spcBef>
        <a:spcAft>
          <a:spcPts val="0"/>
        </a:spcAft>
        <a:buClr>
          <a:schemeClr val="accent1"/>
        </a:buClr>
        <a:buSzPct val="80000"/>
        <a:buFont typeface="Wingdings 3" charset="2"/>
        <a:buChar char=""/>
        <a:defRPr sz="4960" kern="1200">
          <a:solidFill>
            <a:schemeClr val="tx1">
              <a:lumMod val="75000"/>
              <a:lumOff val="25000"/>
            </a:schemeClr>
          </a:solidFill>
          <a:latin typeface="+mn-lt"/>
          <a:ea typeface="+mn-ea"/>
          <a:cs typeface="+mn-cs"/>
        </a:defRPr>
      </a:lvl3pPr>
      <a:lvl4pPr marL="5669829" indent="-809976" algn="l" defTabSz="1619951" rtl="0" eaLnBrk="1" latinLnBrk="0" hangingPunct="1">
        <a:spcBef>
          <a:spcPts val="3543"/>
        </a:spcBef>
        <a:spcAft>
          <a:spcPts val="0"/>
        </a:spcAft>
        <a:buClr>
          <a:schemeClr val="accent1"/>
        </a:buClr>
        <a:buSzPct val="80000"/>
        <a:buFont typeface="Wingdings 3" charset="2"/>
        <a:buChar char=""/>
        <a:defRPr sz="4252" kern="1200">
          <a:solidFill>
            <a:schemeClr val="tx1">
              <a:lumMod val="75000"/>
              <a:lumOff val="25000"/>
            </a:schemeClr>
          </a:solidFill>
          <a:latin typeface="+mn-lt"/>
          <a:ea typeface="+mn-ea"/>
          <a:cs typeface="+mn-cs"/>
        </a:defRPr>
      </a:lvl4pPr>
      <a:lvl5pPr marL="7289780" indent="-809976" algn="l" defTabSz="1619951" rtl="0" eaLnBrk="1" latinLnBrk="0" hangingPunct="1">
        <a:spcBef>
          <a:spcPts val="3543"/>
        </a:spcBef>
        <a:spcAft>
          <a:spcPts val="0"/>
        </a:spcAft>
        <a:buClr>
          <a:schemeClr val="accent1"/>
        </a:buClr>
        <a:buSzPct val="80000"/>
        <a:buFont typeface="Wingdings 3" charset="2"/>
        <a:buChar char=""/>
        <a:defRPr sz="4252" kern="1200">
          <a:solidFill>
            <a:schemeClr val="tx1">
              <a:lumMod val="75000"/>
              <a:lumOff val="25000"/>
            </a:schemeClr>
          </a:solidFill>
          <a:latin typeface="+mn-lt"/>
          <a:ea typeface="+mn-ea"/>
          <a:cs typeface="+mn-cs"/>
        </a:defRPr>
      </a:lvl5pPr>
      <a:lvl6pPr marL="8909731" indent="-809976" algn="l" defTabSz="1619951" rtl="0" eaLnBrk="1" latinLnBrk="0" hangingPunct="1">
        <a:spcBef>
          <a:spcPts val="3543"/>
        </a:spcBef>
        <a:spcAft>
          <a:spcPts val="0"/>
        </a:spcAft>
        <a:buClr>
          <a:schemeClr val="accent1"/>
        </a:buClr>
        <a:buSzPct val="80000"/>
        <a:buFont typeface="Wingdings 3" charset="2"/>
        <a:buChar char=""/>
        <a:defRPr sz="4252" kern="1200">
          <a:solidFill>
            <a:schemeClr val="tx1">
              <a:lumMod val="75000"/>
              <a:lumOff val="25000"/>
            </a:schemeClr>
          </a:solidFill>
          <a:latin typeface="+mn-lt"/>
          <a:ea typeface="+mn-ea"/>
          <a:cs typeface="+mn-cs"/>
        </a:defRPr>
      </a:lvl6pPr>
      <a:lvl7pPr marL="10529682" indent="-809976" algn="l" defTabSz="1619951" rtl="0" eaLnBrk="1" latinLnBrk="0" hangingPunct="1">
        <a:spcBef>
          <a:spcPts val="3543"/>
        </a:spcBef>
        <a:spcAft>
          <a:spcPts val="0"/>
        </a:spcAft>
        <a:buClr>
          <a:schemeClr val="accent1"/>
        </a:buClr>
        <a:buSzPct val="80000"/>
        <a:buFont typeface="Wingdings 3" charset="2"/>
        <a:buChar char=""/>
        <a:defRPr sz="4252" kern="1200">
          <a:solidFill>
            <a:schemeClr val="tx1">
              <a:lumMod val="75000"/>
              <a:lumOff val="25000"/>
            </a:schemeClr>
          </a:solidFill>
          <a:latin typeface="+mn-lt"/>
          <a:ea typeface="+mn-ea"/>
          <a:cs typeface="+mn-cs"/>
        </a:defRPr>
      </a:lvl7pPr>
      <a:lvl8pPr marL="12149633" indent="-809976" algn="l" defTabSz="1619951" rtl="0" eaLnBrk="1" latinLnBrk="0" hangingPunct="1">
        <a:spcBef>
          <a:spcPts val="3543"/>
        </a:spcBef>
        <a:spcAft>
          <a:spcPts val="0"/>
        </a:spcAft>
        <a:buClr>
          <a:schemeClr val="accent1"/>
        </a:buClr>
        <a:buSzPct val="80000"/>
        <a:buFont typeface="Wingdings 3" charset="2"/>
        <a:buChar char=""/>
        <a:defRPr sz="4252" kern="1200">
          <a:solidFill>
            <a:schemeClr val="tx1">
              <a:lumMod val="75000"/>
              <a:lumOff val="25000"/>
            </a:schemeClr>
          </a:solidFill>
          <a:latin typeface="+mn-lt"/>
          <a:ea typeface="+mn-ea"/>
          <a:cs typeface="+mn-cs"/>
        </a:defRPr>
      </a:lvl8pPr>
      <a:lvl9pPr marL="13769584" indent="-809976" algn="l" defTabSz="1619951" rtl="0" eaLnBrk="1" latinLnBrk="0" hangingPunct="1">
        <a:spcBef>
          <a:spcPts val="3543"/>
        </a:spcBef>
        <a:spcAft>
          <a:spcPts val="0"/>
        </a:spcAft>
        <a:buClr>
          <a:schemeClr val="accent1"/>
        </a:buClr>
        <a:buSzPct val="80000"/>
        <a:buFont typeface="Wingdings 3" charset="2"/>
        <a:buChar char=""/>
        <a:defRPr sz="4252" kern="1200">
          <a:solidFill>
            <a:schemeClr val="tx1">
              <a:lumMod val="75000"/>
              <a:lumOff val="25000"/>
            </a:schemeClr>
          </a:solidFill>
          <a:latin typeface="+mn-lt"/>
          <a:ea typeface="+mn-ea"/>
          <a:cs typeface="+mn-cs"/>
        </a:defRPr>
      </a:lvl9pPr>
    </p:bodyStyle>
    <p:otherStyle>
      <a:defPPr>
        <a:defRPr lang="en-US"/>
      </a:defPPr>
      <a:lvl1pPr marL="0" algn="l" defTabSz="1619951" rtl="0" eaLnBrk="1" latinLnBrk="0" hangingPunct="1">
        <a:defRPr sz="6378" kern="1200">
          <a:solidFill>
            <a:schemeClr val="tx1"/>
          </a:solidFill>
          <a:latin typeface="+mn-lt"/>
          <a:ea typeface="+mn-ea"/>
          <a:cs typeface="+mn-cs"/>
        </a:defRPr>
      </a:lvl1pPr>
      <a:lvl2pPr marL="1619951" algn="l" defTabSz="1619951" rtl="0" eaLnBrk="1" latinLnBrk="0" hangingPunct="1">
        <a:defRPr sz="6378" kern="1200">
          <a:solidFill>
            <a:schemeClr val="tx1"/>
          </a:solidFill>
          <a:latin typeface="+mn-lt"/>
          <a:ea typeface="+mn-ea"/>
          <a:cs typeface="+mn-cs"/>
        </a:defRPr>
      </a:lvl2pPr>
      <a:lvl3pPr marL="3239902" algn="l" defTabSz="1619951" rtl="0" eaLnBrk="1" latinLnBrk="0" hangingPunct="1">
        <a:defRPr sz="6378" kern="1200">
          <a:solidFill>
            <a:schemeClr val="tx1"/>
          </a:solidFill>
          <a:latin typeface="+mn-lt"/>
          <a:ea typeface="+mn-ea"/>
          <a:cs typeface="+mn-cs"/>
        </a:defRPr>
      </a:lvl3pPr>
      <a:lvl4pPr marL="4859853" algn="l" defTabSz="1619951" rtl="0" eaLnBrk="1" latinLnBrk="0" hangingPunct="1">
        <a:defRPr sz="6378" kern="1200">
          <a:solidFill>
            <a:schemeClr val="tx1"/>
          </a:solidFill>
          <a:latin typeface="+mn-lt"/>
          <a:ea typeface="+mn-ea"/>
          <a:cs typeface="+mn-cs"/>
        </a:defRPr>
      </a:lvl4pPr>
      <a:lvl5pPr marL="6479804" algn="l" defTabSz="1619951" rtl="0" eaLnBrk="1" latinLnBrk="0" hangingPunct="1">
        <a:defRPr sz="6378" kern="1200">
          <a:solidFill>
            <a:schemeClr val="tx1"/>
          </a:solidFill>
          <a:latin typeface="+mn-lt"/>
          <a:ea typeface="+mn-ea"/>
          <a:cs typeface="+mn-cs"/>
        </a:defRPr>
      </a:lvl5pPr>
      <a:lvl6pPr marL="8099755" algn="l" defTabSz="1619951" rtl="0" eaLnBrk="1" latinLnBrk="0" hangingPunct="1">
        <a:defRPr sz="6378" kern="1200">
          <a:solidFill>
            <a:schemeClr val="tx1"/>
          </a:solidFill>
          <a:latin typeface="+mn-lt"/>
          <a:ea typeface="+mn-ea"/>
          <a:cs typeface="+mn-cs"/>
        </a:defRPr>
      </a:lvl6pPr>
      <a:lvl7pPr marL="9719706" algn="l" defTabSz="1619951" rtl="0" eaLnBrk="1" latinLnBrk="0" hangingPunct="1">
        <a:defRPr sz="6378" kern="1200">
          <a:solidFill>
            <a:schemeClr val="tx1"/>
          </a:solidFill>
          <a:latin typeface="+mn-lt"/>
          <a:ea typeface="+mn-ea"/>
          <a:cs typeface="+mn-cs"/>
        </a:defRPr>
      </a:lvl7pPr>
      <a:lvl8pPr marL="11339657" algn="l" defTabSz="1619951" rtl="0" eaLnBrk="1" latinLnBrk="0" hangingPunct="1">
        <a:defRPr sz="6378" kern="1200">
          <a:solidFill>
            <a:schemeClr val="tx1"/>
          </a:solidFill>
          <a:latin typeface="+mn-lt"/>
          <a:ea typeface="+mn-ea"/>
          <a:cs typeface="+mn-cs"/>
        </a:defRPr>
      </a:lvl8pPr>
      <a:lvl9pPr marL="12959608" algn="l" defTabSz="1619951"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chart" Target="../charts/chart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ítulo 2">
            <a:extLst>
              <a:ext uri="{FF2B5EF4-FFF2-40B4-BE49-F238E27FC236}">
                <a16:creationId xmlns="" xmlns:a16="http://schemas.microsoft.com/office/drawing/2014/main" id="{604D68F1-85B3-4936-AF7C-BA31ED969DD5}"/>
              </a:ext>
            </a:extLst>
          </p:cNvPr>
          <p:cNvSpPr>
            <a:spLocks noGrp="1"/>
          </p:cNvSpPr>
          <p:nvPr>
            <p:ph type="subTitle" idx="1"/>
          </p:nvPr>
        </p:nvSpPr>
        <p:spPr>
          <a:xfrm>
            <a:off x="17241658" y="5105402"/>
            <a:ext cx="13529111" cy="34213798"/>
          </a:xfrm>
        </p:spPr>
        <p:txBody>
          <a:bodyPr>
            <a:normAutofit/>
          </a:bodyPr>
          <a:lstStyle/>
          <a:p>
            <a:endParaRPr lang="en-GB" sz="4000" dirty="0"/>
          </a:p>
          <a:p>
            <a:pPr algn="ctr"/>
            <a:endParaRPr lang="en-GB" sz="4000" dirty="0"/>
          </a:p>
          <a:p>
            <a:pPr algn="ctr"/>
            <a:endParaRPr lang="en-GB" sz="4000" dirty="0"/>
          </a:p>
          <a:p>
            <a:endParaRPr lang="en-GB" sz="5400" dirty="0" smtClean="0"/>
          </a:p>
          <a:p>
            <a:endParaRPr lang="en-GB" sz="5400" dirty="0"/>
          </a:p>
          <a:p>
            <a:endParaRPr lang="en-GB" sz="5400" dirty="0"/>
          </a:p>
          <a:p>
            <a:r>
              <a:rPr lang="en-GB" sz="5400" dirty="0" smtClean="0"/>
              <a:t>Results</a:t>
            </a:r>
            <a:endParaRPr lang="en-GB" sz="5400" dirty="0"/>
          </a:p>
          <a:p>
            <a:pPr algn="just"/>
            <a:r>
              <a:rPr lang="en-GB" sz="3600" dirty="0" smtClean="0"/>
              <a:t>The results of the pH </a:t>
            </a:r>
            <a:r>
              <a:rPr lang="en-GB" sz="3600" dirty="0"/>
              <a:t>analysis did not </a:t>
            </a:r>
            <a:r>
              <a:rPr lang="en-GB" sz="3600" dirty="0" smtClean="0"/>
              <a:t>show any </a:t>
            </a:r>
            <a:r>
              <a:rPr lang="en-GB" sz="3600" dirty="0" smtClean="0"/>
              <a:t>change with the application of the essential oil of </a:t>
            </a:r>
            <a:r>
              <a:rPr lang="en-GB" sz="3600" i="1" dirty="0" smtClean="0"/>
              <a:t>S. </a:t>
            </a:r>
            <a:r>
              <a:rPr lang="en-GB" sz="3600" i="1" dirty="0" err="1" smtClean="0"/>
              <a:t>elegans</a:t>
            </a:r>
            <a:r>
              <a:rPr lang="en-GB" sz="3600" i="1" dirty="0" smtClean="0"/>
              <a:t> </a:t>
            </a:r>
            <a:r>
              <a:rPr lang="en-GB" sz="3600" dirty="0" smtClean="0"/>
              <a:t>and only a small increase </a:t>
            </a:r>
            <a:r>
              <a:rPr lang="en-GB" sz="3600" dirty="0" smtClean="0"/>
              <a:t>with the </a:t>
            </a:r>
            <a:r>
              <a:rPr lang="en-GB" sz="3600" i="1" dirty="0" smtClean="0"/>
              <a:t>S. officinalis </a:t>
            </a:r>
            <a:r>
              <a:rPr lang="en-GB" sz="3600" dirty="0" smtClean="0"/>
              <a:t>oil, but still in the appropriated pH for topic application. The viscosity tests showed that these formulations </a:t>
            </a:r>
            <a:r>
              <a:rPr lang="en-US" sz="3600" dirty="0" smtClean="0"/>
              <a:t>behaved </a:t>
            </a:r>
            <a:r>
              <a:rPr lang="en-US" sz="3600" dirty="0"/>
              <a:t>as a thixotropic non-Newtonian </a:t>
            </a:r>
            <a:r>
              <a:rPr lang="en-US" sz="3600" dirty="0" smtClean="0"/>
              <a:t>fluid. Also theses </a:t>
            </a:r>
            <a:r>
              <a:rPr lang="en-US" sz="3600" dirty="0"/>
              <a:t>formulations showed no changes in either the vibration or light exposure </a:t>
            </a:r>
            <a:r>
              <a:rPr lang="en-US" sz="3600" dirty="0" smtClean="0"/>
              <a:t>tests. </a:t>
            </a:r>
            <a:r>
              <a:rPr lang="en-GB" sz="3600" dirty="0" smtClean="0"/>
              <a:t>For </a:t>
            </a:r>
            <a:r>
              <a:rPr lang="en-GB" sz="3600" i="1" dirty="0"/>
              <a:t>S. officinalis</a:t>
            </a:r>
            <a:r>
              <a:rPr lang="en-GB" sz="3600" dirty="0"/>
              <a:t> five alcoholic extract concentrations were tested (0.15% to 2.50%) and immobilisation/death percentage </a:t>
            </a:r>
            <a:r>
              <a:rPr lang="en-GB" sz="3600" dirty="0" smtClean="0"/>
              <a:t>after </a:t>
            </a:r>
            <a:r>
              <a:rPr lang="en-GB" sz="3600" dirty="0"/>
              <a:t>12 hours. While the 1 h LC50 value of </a:t>
            </a:r>
            <a:r>
              <a:rPr lang="en-GB" sz="3600" i="1" dirty="0"/>
              <a:t>S. officinalis </a:t>
            </a:r>
            <a:r>
              <a:rPr lang="en-GB" sz="3600" dirty="0"/>
              <a:t>oil was estimated as 1.31 %, the 2 h LC50 value was lower, estimated vas 0.37% and with same value for 12 h LC50 (0.37%). These results suggest that with time exposition, probably light or/and oxygen, the value of safe dose increase (or toxicity diminish). For </a:t>
            </a:r>
            <a:r>
              <a:rPr lang="en-GB" sz="3600" i="1" dirty="0"/>
              <a:t>S. </a:t>
            </a:r>
            <a:r>
              <a:rPr lang="en-GB" sz="3600" i="1" dirty="0" err="1"/>
              <a:t>ellegans</a:t>
            </a:r>
            <a:r>
              <a:rPr lang="en-GB" sz="3600" dirty="0"/>
              <a:t> three alcoholic extract concentrations were tested (1.25%, 2.5% and 5%) and values of LC50 obtained, Results suggest that, although same pattern, </a:t>
            </a:r>
            <a:r>
              <a:rPr lang="en-GB" sz="3600" i="1" dirty="0"/>
              <a:t>S. </a:t>
            </a:r>
            <a:r>
              <a:rPr lang="en-GB" sz="3600" i="1" dirty="0" err="1"/>
              <a:t>ellegans</a:t>
            </a:r>
            <a:r>
              <a:rPr lang="en-GB" sz="3600" i="1" dirty="0"/>
              <a:t> </a:t>
            </a:r>
            <a:r>
              <a:rPr lang="en-GB" sz="3600" dirty="0"/>
              <a:t>exhibit lower toxicity comparing</a:t>
            </a:r>
            <a:r>
              <a:rPr lang="en-GB" sz="3600" i="1" dirty="0"/>
              <a:t> S. </a:t>
            </a:r>
            <a:r>
              <a:rPr lang="en-GB" sz="3600" i="1" dirty="0" err="1"/>
              <a:t>ofi</a:t>
            </a:r>
            <a:r>
              <a:rPr lang="en-GB" sz="3600" dirty="0" err="1"/>
              <a:t>cinalis</a:t>
            </a:r>
            <a:r>
              <a:rPr lang="en-GB" sz="3600" dirty="0"/>
              <a:t>.</a:t>
            </a:r>
            <a:endParaRPr lang="pt-PT" sz="3600" dirty="0"/>
          </a:p>
          <a:p>
            <a:endParaRPr lang="pt-PT" dirty="0"/>
          </a:p>
        </p:txBody>
      </p:sp>
      <p:sp>
        <p:nvSpPr>
          <p:cNvPr id="5" name="CaixaDeTexto 4">
            <a:extLst>
              <a:ext uri="{FF2B5EF4-FFF2-40B4-BE49-F238E27FC236}">
                <a16:creationId xmlns="" xmlns:a16="http://schemas.microsoft.com/office/drawing/2014/main" id="{1F27426F-6270-4FA4-B596-89EC8929022C}"/>
              </a:ext>
            </a:extLst>
          </p:cNvPr>
          <p:cNvSpPr txBox="1"/>
          <p:nvPr/>
        </p:nvSpPr>
        <p:spPr>
          <a:xfrm>
            <a:off x="2416863" y="5800043"/>
            <a:ext cx="13416773" cy="7294305"/>
          </a:xfrm>
          <a:prstGeom prst="rect">
            <a:avLst/>
          </a:prstGeom>
          <a:noFill/>
        </p:spPr>
        <p:txBody>
          <a:bodyPr wrap="square" rtlCol="0">
            <a:spAutoFit/>
          </a:bodyPr>
          <a:lstStyle/>
          <a:p>
            <a:pPr algn="just"/>
            <a:r>
              <a:rPr lang="en-US" sz="3600" i="1" dirty="0"/>
              <a:t>Salvia officinalis L.</a:t>
            </a:r>
            <a:r>
              <a:rPr lang="en-US" sz="3600" dirty="0"/>
              <a:t> (Sage) and </a:t>
            </a:r>
            <a:r>
              <a:rPr lang="en-US" sz="3600" i="1" dirty="0"/>
              <a:t>Salvia elegans sp.</a:t>
            </a:r>
            <a:r>
              <a:rPr lang="en-US" sz="3600" dirty="0"/>
              <a:t> are perennial plants in the family of </a:t>
            </a:r>
            <a:r>
              <a:rPr lang="en-US" sz="3600" dirty="0" err="1"/>
              <a:t>Lamiaceae</a:t>
            </a:r>
            <a:r>
              <a:rPr lang="en-US" sz="3600" dirty="0"/>
              <a:t>. In new review highlights on the pharmacological findings that have been frequently reported for </a:t>
            </a:r>
            <a:r>
              <a:rPr lang="en-US" sz="3600" i="1" dirty="0"/>
              <a:t>S. officinalis</a:t>
            </a:r>
            <a:r>
              <a:rPr lang="en-US" sz="3600" dirty="0"/>
              <a:t>. These findings include anticancer, anti-inflammatory, antinociceptive, antioxidant, antimicrobial, antimutagenic, antidementia, hypoglycemic, and hypolipidemic effects.  Most of the phytochemicals which are reported from </a:t>
            </a:r>
            <a:r>
              <a:rPr lang="en-US" sz="3600" i="1" dirty="0"/>
              <a:t>S. officinalis</a:t>
            </a:r>
            <a:r>
              <a:rPr lang="en-US" sz="3600" dirty="0"/>
              <a:t> have been isolated from its essential oil, alcoholic extract, aqueous extract, butanol fraction, and infusion preparation. More than 120 components have been characterized in the essential oil prepared from aerial parts of </a:t>
            </a:r>
            <a:r>
              <a:rPr lang="en-US" sz="3600" i="1" dirty="0"/>
              <a:t>S. officinalis</a:t>
            </a:r>
            <a:r>
              <a:rPr lang="en-US" sz="3600" dirty="0"/>
              <a:t>. </a:t>
            </a:r>
            <a:r>
              <a:rPr lang="pt-PT" sz="3600" dirty="0"/>
              <a:t>( </a:t>
            </a:r>
            <a:r>
              <a:rPr lang="pt-PT" sz="3600" dirty="0" err="1"/>
              <a:t>Ghorbani</a:t>
            </a:r>
            <a:r>
              <a:rPr lang="pt-PT" sz="3600" dirty="0"/>
              <a:t> </a:t>
            </a:r>
            <a:r>
              <a:rPr lang="pt-PT" sz="3600" dirty="0" err="1"/>
              <a:t>Esmaeilizadeh</a:t>
            </a:r>
            <a:r>
              <a:rPr lang="pt-PT" sz="3600" dirty="0"/>
              <a:t>, 2017). </a:t>
            </a:r>
          </a:p>
        </p:txBody>
      </p:sp>
      <p:sp>
        <p:nvSpPr>
          <p:cNvPr id="6" name="CaixaDeTexto 5">
            <a:extLst>
              <a:ext uri="{FF2B5EF4-FFF2-40B4-BE49-F238E27FC236}">
                <a16:creationId xmlns="" xmlns:a16="http://schemas.microsoft.com/office/drawing/2014/main" id="{FDA368EC-45CF-477C-A5E5-F05B128C68D9}"/>
              </a:ext>
            </a:extLst>
          </p:cNvPr>
          <p:cNvSpPr txBox="1"/>
          <p:nvPr/>
        </p:nvSpPr>
        <p:spPr>
          <a:xfrm>
            <a:off x="2416864" y="15334007"/>
            <a:ext cx="13416772" cy="3416320"/>
          </a:xfrm>
          <a:prstGeom prst="rect">
            <a:avLst/>
          </a:prstGeom>
          <a:noFill/>
        </p:spPr>
        <p:txBody>
          <a:bodyPr wrap="square" rtlCol="0">
            <a:spAutoFit/>
          </a:bodyPr>
          <a:lstStyle/>
          <a:p>
            <a:pPr algn="just"/>
            <a:r>
              <a:rPr lang="en-US" sz="3600" dirty="0"/>
              <a:t>The objective of this study was to create two anti-ageing gels (</a:t>
            </a:r>
            <a:r>
              <a:rPr lang="en-US" sz="3600" dirty="0" err="1"/>
              <a:t>carbopol</a:t>
            </a:r>
            <a:r>
              <a:rPr lang="en-US" sz="3600" dirty="0"/>
              <a:t> e </a:t>
            </a:r>
            <a:r>
              <a:rPr lang="en-US" sz="3600" dirty="0" err="1"/>
              <a:t>meticelulose</a:t>
            </a:r>
            <a:r>
              <a:rPr lang="en-US" sz="3600" dirty="0"/>
              <a:t>) using essential oil of </a:t>
            </a:r>
            <a:r>
              <a:rPr lang="en-US" sz="3600" i="1" dirty="0" err="1"/>
              <a:t>S.officinalis</a:t>
            </a:r>
            <a:r>
              <a:rPr lang="en-US" sz="3600" i="1" dirty="0"/>
              <a:t> </a:t>
            </a:r>
            <a:r>
              <a:rPr lang="en-US" sz="3600" dirty="0"/>
              <a:t>and  </a:t>
            </a:r>
            <a:r>
              <a:rPr lang="en-US" sz="3600" dirty="0" err="1" smtClean="0"/>
              <a:t>hidroalcoholic</a:t>
            </a:r>
            <a:r>
              <a:rPr lang="en-US" sz="3600" dirty="0" smtClean="0"/>
              <a:t> </a:t>
            </a:r>
            <a:r>
              <a:rPr lang="en-US" sz="3600" dirty="0"/>
              <a:t>extract of </a:t>
            </a:r>
            <a:r>
              <a:rPr lang="en-US" sz="3600" i="1" dirty="0"/>
              <a:t>S. officinalis </a:t>
            </a:r>
            <a:r>
              <a:rPr lang="en-US" sz="3600" dirty="0"/>
              <a:t>and </a:t>
            </a:r>
            <a:r>
              <a:rPr lang="en-US" sz="3600" i="1" dirty="0"/>
              <a:t>S. elegans.</a:t>
            </a:r>
            <a:r>
              <a:rPr lang="en-US" sz="3600" dirty="0"/>
              <a:t> The purpose of the essential oil is to be a conservative compound and the </a:t>
            </a:r>
            <a:r>
              <a:rPr lang="en-US" sz="3600" dirty="0" err="1" smtClean="0"/>
              <a:t>hidroalcoholic</a:t>
            </a:r>
            <a:r>
              <a:rPr lang="en-US" sz="3600" dirty="0" smtClean="0"/>
              <a:t> </a:t>
            </a:r>
            <a:r>
              <a:rPr lang="en-US" sz="3600" dirty="0"/>
              <a:t>extract was the bioactive </a:t>
            </a:r>
            <a:r>
              <a:rPr lang="en-US" sz="3600" dirty="0" smtClean="0"/>
              <a:t>compounds (phenols) .</a:t>
            </a:r>
            <a:endParaRPr lang="pt-PT" sz="3600" dirty="0"/>
          </a:p>
        </p:txBody>
      </p:sp>
      <p:sp>
        <p:nvSpPr>
          <p:cNvPr id="7" name="CaixaDeTexto 6">
            <a:extLst>
              <a:ext uri="{FF2B5EF4-FFF2-40B4-BE49-F238E27FC236}">
                <a16:creationId xmlns="" xmlns:a16="http://schemas.microsoft.com/office/drawing/2014/main" id="{F851EC4E-9DA4-40E1-B703-9230E923B5D2}"/>
              </a:ext>
            </a:extLst>
          </p:cNvPr>
          <p:cNvSpPr txBox="1"/>
          <p:nvPr/>
        </p:nvSpPr>
        <p:spPr>
          <a:xfrm>
            <a:off x="2280486" y="21529929"/>
            <a:ext cx="13553149" cy="14496276"/>
          </a:xfrm>
          <a:prstGeom prst="rect">
            <a:avLst/>
          </a:prstGeom>
          <a:noFill/>
        </p:spPr>
        <p:txBody>
          <a:bodyPr wrap="square" rtlCol="0">
            <a:spAutoFit/>
          </a:bodyPr>
          <a:lstStyle/>
          <a:p>
            <a:pPr algn="just"/>
            <a:r>
              <a:rPr lang="en-US" sz="3600" dirty="0" smtClean="0"/>
              <a:t>The extraction of the </a:t>
            </a:r>
            <a:r>
              <a:rPr lang="en-US" sz="3600" dirty="0" err="1" smtClean="0"/>
              <a:t>essencial</a:t>
            </a:r>
            <a:r>
              <a:rPr lang="en-US" sz="3600" dirty="0" smtClean="0"/>
              <a:t> oils was made by </a:t>
            </a:r>
            <a:r>
              <a:rPr lang="en-US" sz="3600" dirty="0" err="1" smtClean="0"/>
              <a:t>hidrodestilation</a:t>
            </a:r>
            <a:r>
              <a:rPr lang="en-US" sz="3600" dirty="0" smtClean="0"/>
              <a:t> using a Clevenger apparatus during 3 h</a:t>
            </a:r>
            <a:r>
              <a:rPr lang="en-US" sz="3600" dirty="0" smtClean="0"/>
              <a:t>.</a:t>
            </a:r>
          </a:p>
          <a:p>
            <a:pPr algn="just"/>
            <a:endParaRPr lang="en-US" sz="3600" dirty="0" smtClean="0"/>
          </a:p>
          <a:p>
            <a:pPr algn="just"/>
            <a:r>
              <a:rPr lang="en-US" sz="3600" dirty="0" smtClean="0"/>
              <a:t>The </a:t>
            </a:r>
            <a:r>
              <a:rPr lang="en-US" sz="3600" dirty="0" err="1" smtClean="0"/>
              <a:t>hidroalcoolic</a:t>
            </a:r>
            <a:r>
              <a:rPr lang="en-US" sz="3600" dirty="0" smtClean="0"/>
              <a:t> </a:t>
            </a:r>
            <a:r>
              <a:rPr lang="en-US" sz="3600" dirty="0" err="1" smtClean="0"/>
              <a:t>extration</a:t>
            </a:r>
            <a:r>
              <a:rPr lang="en-US" sz="3600" dirty="0" smtClean="0"/>
              <a:t> was made by </a:t>
            </a:r>
            <a:r>
              <a:rPr lang="en-US" sz="3600" dirty="0"/>
              <a:t>decoction </a:t>
            </a:r>
            <a:r>
              <a:rPr lang="en-US" sz="3600" dirty="0" smtClean="0"/>
              <a:t>These </a:t>
            </a:r>
            <a:r>
              <a:rPr lang="en-US" sz="3600" dirty="0"/>
              <a:t>formulas were put through several test including stability, physic and chemical</a:t>
            </a:r>
            <a:r>
              <a:rPr lang="en-US" sz="3600" dirty="0" smtClean="0"/>
              <a:t>, (pH, Viscosity, vibration assay, stability under day </a:t>
            </a:r>
            <a:r>
              <a:rPr lang="en-US" sz="3600" dirty="0" smtClean="0"/>
              <a:t>light) </a:t>
            </a:r>
            <a:r>
              <a:rPr lang="en-US" sz="3600" dirty="0" smtClean="0"/>
              <a:t>and </a:t>
            </a:r>
            <a:r>
              <a:rPr lang="en-US" sz="3600" dirty="0"/>
              <a:t>acute toxicity evaluations. </a:t>
            </a:r>
            <a:endParaRPr lang="en-US" sz="3600" dirty="0" smtClean="0"/>
          </a:p>
          <a:p>
            <a:pPr algn="just"/>
            <a:endParaRPr lang="en-US" sz="3600" dirty="0"/>
          </a:p>
          <a:p>
            <a:pPr algn="just"/>
            <a:r>
              <a:rPr lang="en-US" sz="3600" dirty="0" smtClean="0"/>
              <a:t>The </a:t>
            </a:r>
            <a:r>
              <a:rPr lang="en-US" sz="3600" dirty="0"/>
              <a:t>toxicity test was established using </a:t>
            </a:r>
            <a:r>
              <a:rPr lang="en-US" sz="3600" i="1" dirty="0"/>
              <a:t>daphnia magna</a:t>
            </a:r>
            <a:r>
              <a:rPr lang="en-US" sz="3600" dirty="0"/>
              <a:t> </a:t>
            </a:r>
            <a:r>
              <a:rPr lang="en-US" sz="3600" dirty="0" smtClean="0"/>
              <a:t>to determine </a:t>
            </a:r>
            <a:r>
              <a:rPr lang="en-US" sz="3600" dirty="0"/>
              <a:t>the dose with immobile or kill 50% of the population. </a:t>
            </a:r>
            <a:r>
              <a:rPr lang="en-GB" sz="3600" dirty="0"/>
              <a:t>Young </a:t>
            </a:r>
            <a:r>
              <a:rPr lang="en-GB" sz="3600" dirty="0" err="1"/>
              <a:t>daphnids</a:t>
            </a:r>
            <a:r>
              <a:rPr lang="en-GB" sz="3600" dirty="0"/>
              <a:t> (age &lt;24 h) are exposed to a range of concentrations of the oils extracts. Since oils extracts are of limited water solubility, essays were conducted using Tween 80 as solvent. For </a:t>
            </a:r>
            <a:r>
              <a:rPr lang="en-GB" sz="3600" i="1" dirty="0"/>
              <a:t>S. officinalis</a:t>
            </a:r>
            <a:r>
              <a:rPr lang="en-GB" sz="3600" dirty="0"/>
              <a:t> five oil concentrations were tested (0.15% to 2.50%) and immobilisation/death percentage of animals. The tests were adapted from OECD Guideline 202 (OECD Guidelines for Testing of Chemicals 202: </a:t>
            </a:r>
            <a:r>
              <a:rPr lang="en-GB" sz="3600" i="1" dirty="0"/>
              <a:t>Daphnia sp</a:t>
            </a:r>
            <a:r>
              <a:rPr lang="en-GB" sz="3600" dirty="0"/>
              <a:t>. Acute Immobilisation Test (2004). </a:t>
            </a:r>
            <a:r>
              <a:rPr lang="en-GB" sz="3600" dirty="0" smtClean="0"/>
              <a:t>The </a:t>
            </a:r>
            <a:r>
              <a:rPr lang="en-GB" sz="3600" dirty="0"/>
              <a:t>dilution water used was ISO 6341 medium at pH adjusted to 7.8±0.2. Toxicity tests were conducted in test vessels containing 3-4 animals, with four vessels for each concentration tested. Control was </a:t>
            </a:r>
            <a:r>
              <a:rPr lang="en-GB" sz="3600" dirty="0" err="1"/>
              <a:t>daphnids</a:t>
            </a:r>
            <a:r>
              <a:rPr lang="en-GB" sz="3600" dirty="0"/>
              <a:t> in dilution water and </a:t>
            </a:r>
            <a:r>
              <a:rPr lang="en-GB" sz="3600" dirty="0" err="1"/>
              <a:t>daphnids</a:t>
            </a:r>
            <a:r>
              <a:rPr lang="en-GB" sz="3600" dirty="0"/>
              <a:t> in Tween 80.</a:t>
            </a:r>
            <a:endParaRPr lang="pt-PT" sz="3600" dirty="0"/>
          </a:p>
          <a:p>
            <a:pPr algn="just"/>
            <a:r>
              <a:rPr lang="en-GB" sz="3600" dirty="0"/>
              <a:t>The vessels were kept at 20 ±1 °C under a 16 h light and 8 h dark regime and the exposure period was 12 </a:t>
            </a:r>
            <a:r>
              <a:rPr lang="en-GB" sz="3600" dirty="0" smtClean="0"/>
              <a:t>hours. </a:t>
            </a:r>
            <a:r>
              <a:rPr lang="en-GB" sz="3600" dirty="0"/>
              <a:t>The animals were observed </a:t>
            </a:r>
            <a:r>
              <a:rPr lang="pt-PT" sz="3600" dirty="0" err="1"/>
              <a:t>every</a:t>
            </a:r>
            <a:r>
              <a:rPr lang="en-GB" sz="3600" dirty="0"/>
              <a:t> 30 minutes and immobilised/ death animals were </a:t>
            </a:r>
            <a:r>
              <a:rPr lang="en-GB" sz="3600" dirty="0" smtClean="0"/>
              <a:t>recorded. </a:t>
            </a:r>
            <a:endParaRPr lang="pt-PT" sz="3600" dirty="0"/>
          </a:p>
        </p:txBody>
      </p:sp>
      <p:graphicFrame>
        <p:nvGraphicFramePr>
          <p:cNvPr id="8" name="Gráfico 7">
            <a:extLst>
              <a:ext uri="{FF2B5EF4-FFF2-40B4-BE49-F238E27FC236}">
                <a16:creationId xmlns="" xmlns:a16="http://schemas.microsoft.com/office/drawing/2014/main" id="{1257E74E-A022-46F7-8A00-C7AD1503A568}"/>
              </a:ext>
            </a:extLst>
          </p:cNvPr>
          <p:cNvGraphicFramePr/>
          <p:nvPr>
            <p:extLst>
              <p:ext uri="{D42A27DB-BD31-4B8C-83A1-F6EECF244321}">
                <p14:modId xmlns:p14="http://schemas.microsoft.com/office/powerpoint/2010/main" val="1806235932"/>
              </p:ext>
            </p:extLst>
          </p:nvPr>
        </p:nvGraphicFramePr>
        <p:xfrm>
          <a:off x="17303448" y="23720732"/>
          <a:ext cx="13170668" cy="8865123"/>
        </p:xfrm>
        <a:graphic>
          <a:graphicData uri="http://schemas.openxmlformats.org/drawingml/2006/chart">
            <c:chart xmlns:c="http://schemas.openxmlformats.org/drawingml/2006/chart" xmlns:r="http://schemas.openxmlformats.org/officeDocument/2006/relationships" r:id="rId2"/>
          </a:graphicData>
        </a:graphic>
      </p:graphicFrame>
      <p:sp>
        <p:nvSpPr>
          <p:cNvPr id="9" name="CaixaDeTexto 8">
            <a:extLst>
              <a:ext uri="{FF2B5EF4-FFF2-40B4-BE49-F238E27FC236}">
                <a16:creationId xmlns="" xmlns:a16="http://schemas.microsoft.com/office/drawing/2014/main" id="{64DE9532-0337-4A08-9761-4FF01D6991B0}"/>
              </a:ext>
            </a:extLst>
          </p:cNvPr>
          <p:cNvSpPr txBox="1"/>
          <p:nvPr/>
        </p:nvSpPr>
        <p:spPr>
          <a:xfrm>
            <a:off x="17566873" y="32983425"/>
            <a:ext cx="13170668" cy="400110"/>
          </a:xfrm>
          <a:prstGeom prst="rect">
            <a:avLst/>
          </a:prstGeom>
          <a:noFill/>
        </p:spPr>
        <p:txBody>
          <a:bodyPr wrap="square" rtlCol="0">
            <a:spAutoFit/>
          </a:bodyPr>
          <a:lstStyle/>
          <a:p>
            <a:pPr algn="ctr"/>
            <a:r>
              <a:rPr lang="en-GB" sz="2000" dirty="0"/>
              <a:t>Fig </a:t>
            </a:r>
            <a:r>
              <a:rPr lang="en-GB" sz="2000" dirty="0" smtClean="0"/>
              <a:t>6- </a:t>
            </a:r>
            <a:r>
              <a:rPr lang="en-GB" sz="2000" dirty="0"/>
              <a:t>Mortalities of </a:t>
            </a:r>
            <a:r>
              <a:rPr lang="en-GB" sz="2000" i="1" dirty="0"/>
              <a:t>D. magna</a:t>
            </a:r>
            <a:r>
              <a:rPr lang="en-GB" sz="2000" dirty="0"/>
              <a:t> after 12 h exposed to different </a:t>
            </a:r>
            <a:r>
              <a:rPr lang="en-GB" sz="2000" i="1" dirty="0"/>
              <a:t>Salvia </a:t>
            </a:r>
            <a:r>
              <a:rPr lang="en-GB" sz="2000" i="1" dirty="0" err="1"/>
              <a:t>oficinalis</a:t>
            </a:r>
            <a:r>
              <a:rPr lang="en-GB" sz="2000" i="1" dirty="0"/>
              <a:t> </a:t>
            </a:r>
            <a:r>
              <a:rPr lang="en-GB" sz="2000" dirty="0"/>
              <a:t>oils concentrations.</a:t>
            </a:r>
            <a:endParaRPr lang="pt-PT" sz="2000" dirty="0"/>
          </a:p>
        </p:txBody>
      </p:sp>
      <p:graphicFrame>
        <p:nvGraphicFramePr>
          <p:cNvPr id="10" name="Tabela 9">
            <a:extLst>
              <a:ext uri="{FF2B5EF4-FFF2-40B4-BE49-F238E27FC236}">
                <a16:creationId xmlns="" xmlns:a16="http://schemas.microsoft.com/office/drawing/2014/main" id="{681C082F-6613-47A3-B6F3-F0B34932543B}"/>
              </a:ext>
            </a:extLst>
          </p:cNvPr>
          <p:cNvGraphicFramePr>
            <a:graphicFrameLocks noGrp="1"/>
          </p:cNvGraphicFramePr>
          <p:nvPr>
            <p:extLst>
              <p:ext uri="{D42A27DB-BD31-4B8C-83A1-F6EECF244321}">
                <p14:modId xmlns:p14="http://schemas.microsoft.com/office/powerpoint/2010/main" val="370154762"/>
              </p:ext>
            </p:extLst>
          </p:nvPr>
        </p:nvGraphicFramePr>
        <p:xfrm>
          <a:off x="17582945" y="33895718"/>
          <a:ext cx="5100407" cy="3537918"/>
        </p:xfrm>
        <a:graphic>
          <a:graphicData uri="http://schemas.openxmlformats.org/drawingml/2006/table">
            <a:tbl>
              <a:tblPr firstRow="1" firstCol="1" bandRow="1">
                <a:tableStyleId>{5C22544A-7EE6-4342-B048-85BDC9FD1C3A}</a:tableStyleId>
              </a:tblPr>
              <a:tblGrid>
                <a:gridCol w="3940366">
                  <a:extLst>
                    <a:ext uri="{9D8B030D-6E8A-4147-A177-3AD203B41FA5}">
                      <a16:colId xmlns="" xmlns:a16="http://schemas.microsoft.com/office/drawing/2014/main" val="1021847188"/>
                    </a:ext>
                  </a:extLst>
                </a:gridCol>
                <a:gridCol w="1160041">
                  <a:extLst>
                    <a:ext uri="{9D8B030D-6E8A-4147-A177-3AD203B41FA5}">
                      <a16:colId xmlns="" xmlns:a16="http://schemas.microsoft.com/office/drawing/2014/main" val="649846939"/>
                    </a:ext>
                  </a:extLst>
                </a:gridCol>
              </a:tblGrid>
              <a:tr h="1162474">
                <a:tc>
                  <a:txBody>
                    <a:bodyPr/>
                    <a:lstStyle/>
                    <a:p>
                      <a:pPr algn="ctr">
                        <a:lnSpc>
                          <a:spcPct val="150000"/>
                        </a:lnSpc>
                        <a:spcAft>
                          <a:spcPts val="0"/>
                        </a:spcAft>
                      </a:pPr>
                      <a:r>
                        <a:rPr lang="en-GB" sz="2000" dirty="0">
                          <a:effectLst/>
                        </a:rPr>
                        <a:t>LC50</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pt-PT" sz="2000" dirty="0">
                          <a:effectLst/>
                        </a:rPr>
                        <a:t>% </a:t>
                      </a:r>
                      <a:r>
                        <a:rPr lang="pt-PT" sz="2000" dirty="0" err="1">
                          <a:effectLst/>
                        </a:rPr>
                        <a:t>of</a:t>
                      </a:r>
                      <a:r>
                        <a:rPr lang="pt-PT" sz="2000" dirty="0">
                          <a:effectLst/>
                        </a:rPr>
                        <a:t> </a:t>
                      </a:r>
                      <a:r>
                        <a:rPr lang="pt-PT" sz="2000" dirty="0" err="1">
                          <a:effectLst/>
                        </a:rPr>
                        <a:t>oil</a:t>
                      </a:r>
                      <a:r>
                        <a:rPr lang="pt-PT" sz="2000" dirty="0">
                          <a:effectLst/>
                        </a:rPr>
                        <a:t> </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42350432"/>
                  </a:ext>
                </a:extLst>
              </a:tr>
              <a:tr h="593861">
                <a:tc>
                  <a:txBody>
                    <a:bodyPr/>
                    <a:lstStyle/>
                    <a:p>
                      <a:pPr algn="ctr">
                        <a:lnSpc>
                          <a:spcPct val="150000"/>
                        </a:lnSpc>
                        <a:spcAft>
                          <a:spcPts val="0"/>
                        </a:spcAft>
                      </a:pPr>
                      <a:r>
                        <a:rPr lang="en-GB" sz="2000" dirty="0">
                          <a:effectLst/>
                        </a:rPr>
                        <a:t>1 h</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pt-PT" sz="2000">
                          <a:effectLst/>
                        </a:rPr>
                        <a:t>1.31</a:t>
                      </a:r>
                      <a:endParaRPr lang="pt-PT"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2152642207"/>
                  </a:ext>
                </a:extLst>
              </a:tr>
              <a:tr h="593861">
                <a:tc>
                  <a:txBody>
                    <a:bodyPr/>
                    <a:lstStyle/>
                    <a:p>
                      <a:pPr algn="ctr">
                        <a:lnSpc>
                          <a:spcPct val="150000"/>
                        </a:lnSpc>
                        <a:spcAft>
                          <a:spcPts val="0"/>
                        </a:spcAft>
                      </a:pPr>
                      <a:r>
                        <a:rPr lang="en-GB" sz="2000" dirty="0">
                          <a:effectLst/>
                        </a:rPr>
                        <a:t>1.5 h</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pt-PT" sz="2000" dirty="0">
                          <a:effectLst/>
                        </a:rPr>
                        <a:t>0.91</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854904629"/>
                  </a:ext>
                </a:extLst>
              </a:tr>
              <a:tr h="593861">
                <a:tc>
                  <a:txBody>
                    <a:bodyPr/>
                    <a:lstStyle/>
                    <a:p>
                      <a:pPr algn="ctr">
                        <a:lnSpc>
                          <a:spcPct val="150000"/>
                        </a:lnSpc>
                        <a:spcAft>
                          <a:spcPts val="0"/>
                        </a:spcAft>
                      </a:pPr>
                      <a:r>
                        <a:rPr lang="en-GB" sz="2000">
                          <a:effectLst/>
                        </a:rPr>
                        <a:t>2 h </a:t>
                      </a:r>
                      <a:endParaRPr lang="pt-PT"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pt-PT" sz="2000" dirty="0">
                          <a:effectLst/>
                        </a:rPr>
                        <a:t>0.37</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4069700725"/>
                  </a:ext>
                </a:extLst>
              </a:tr>
              <a:tr h="593861">
                <a:tc>
                  <a:txBody>
                    <a:bodyPr/>
                    <a:lstStyle/>
                    <a:p>
                      <a:pPr algn="ctr">
                        <a:lnSpc>
                          <a:spcPct val="150000"/>
                        </a:lnSpc>
                        <a:spcAft>
                          <a:spcPts val="0"/>
                        </a:spcAft>
                      </a:pPr>
                      <a:r>
                        <a:rPr lang="en-GB" sz="2000" dirty="0">
                          <a:effectLst/>
                        </a:rPr>
                        <a:t>12 h</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pt-PT" sz="2000" dirty="0">
                          <a:effectLst/>
                        </a:rPr>
                        <a:t>0.37</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229042664"/>
                  </a:ext>
                </a:extLst>
              </a:tr>
            </a:tbl>
          </a:graphicData>
        </a:graphic>
      </p:graphicFrame>
      <p:graphicFrame>
        <p:nvGraphicFramePr>
          <p:cNvPr id="11" name="Tabela 10">
            <a:extLst>
              <a:ext uri="{FF2B5EF4-FFF2-40B4-BE49-F238E27FC236}">
                <a16:creationId xmlns="" xmlns:a16="http://schemas.microsoft.com/office/drawing/2014/main" id="{BB19B7EA-1EDD-4E52-AF4D-DF3E2DF97C99}"/>
              </a:ext>
            </a:extLst>
          </p:cNvPr>
          <p:cNvGraphicFramePr>
            <a:graphicFrameLocks noGrp="1"/>
          </p:cNvGraphicFramePr>
          <p:nvPr>
            <p:extLst>
              <p:ext uri="{D42A27DB-BD31-4B8C-83A1-F6EECF244321}">
                <p14:modId xmlns:p14="http://schemas.microsoft.com/office/powerpoint/2010/main" val="2928477510"/>
              </p:ext>
            </p:extLst>
          </p:nvPr>
        </p:nvGraphicFramePr>
        <p:xfrm>
          <a:off x="25356744" y="33852085"/>
          <a:ext cx="4862948" cy="3611040"/>
        </p:xfrm>
        <a:graphic>
          <a:graphicData uri="http://schemas.openxmlformats.org/drawingml/2006/table">
            <a:tbl>
              <a:tblPr firstRow="1" firstCol="1" bandRow="1">
                <a:tableStyleId>{5C22544A-7EE6-4342-B048-85BDC9FD1C3A}</a:tableStyleId>
              </a:tblPr>
              <a:tblGrid>
                <a:gridCol w="2648542">
                  <a:extLst>
                    <a:ext uri="{9D8B030D-6E8A-4147-A177-3AD203B41FA5}">
                      <a16:colId xmlns="" xmlns:a16="http://schemas.microsoft.com/office/drawing/2014/main" val="47005185"/>
                    </a:ext>
                  </a:extLst>
                </a:gridCol>
                <a:gridCol w="2214406">
                  <a:extLst>
                    <a:ext uri="{9D8B030D-6E8A-4147-A177-3AD203B41FA5}">
                      <a16:colId xmlns="" xmlns:a16="http://schemas.microsoft.com/office/drawing/2014/main" val="3043158184"/>
                    </a:ext>
                  </a:extLst>
                </a:gridCol>
              </a:tblGrid>
              <a:tr h="722208">
                <a:tc>
                  <a:txBody>
                    <a:bodyPr/>
                    <a:lstStyle/>
                    <a:p>
                      <a:pPr algn="ctr">
                        <a:lnSpc>
                          <a:spcPct val="150000"/>
                        </a:lnSpc>
                        <a:spcAft>
                          <a:spcPts val="0"/>
                        </a:spcAft>
                      </a:pPr>
                      <a:r>
                        <a:rPr lang="en-GB" sz="2000" dirty="0">
                          <a:effectLst/>
                        </a:rPr>
                        <a:t>LC50</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pt-PT" sz="2000">
                          <a:effectLst/>
                        </a:rPr>
                        <a:t>% of oil </a:t>
                      </a:r>
                      <a:endParaRPr lang="pt-PT"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422913954"/>
                  </a:ext>
                </a:extLst>
              </a:tr>
              <a:tr h="722208">
                <a:tc>
                  <a:txBody>
                    <a:bodyPr/>
                    <a:lstStyle/>
                    <a:p>
                      <a:pPr algn="ctr">
                        <a:lnSpc>
                          <a:spcPct val="150000"/>
                        </a:lnSpc>
                        <a:spcAft>
                          <a:spcPts val="0"/>
                        </a:spcAft>
                      </a:pPr>
                      <a:r>
                        <a:rPr lang="en-GB" sz="2000" dirty="0">
                          <a:effectLst/>
                        </a:rPr>
                        <a:t>1 h</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pt-PT" sz="2000" dirty="0">
                          <a:effectLst/>
                        </a:rPr>
                        <a:t>4.06</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065869736"/>
                  </a:ext>
                </a:extLst>
              </a:tr>
              <a:tr h="722208">
                <a:tc>
                  <a:txBody>
                    <a:bodyPr/>
                    <a:lstStyle/>
                    <a:p>
                      <a:pPr algn="ctr">
                        <a:lnSpc>
                          <a:spcPct val="150000"/>
                        </a:lnSpc>
                        <a:spcAft>
                          <a:spcPts val="0"/>
                        </a:spcAft>
                      </a:pPr>
                      <a:r>
                        <a:rPr lang="en-GB" sz="2000" dirty="0">
                          <a:effectLst/>
                        </a:rPr>
                        <a:t>1.5 h</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pt-PT" sz="2000" dirty="0">
                          <a:effectLst/>
                        </a:rPr>
                        <a:t>3.50</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1578151277"/>
                  </a:ext>
                </a:extLst>
              </a:tr>
              <a:tr h="722208">
                <a:tc>
                  <a:txBody>
                    <a:bodyPr/>
                    <a:lstStyle/>
                    <a:p>
                      <a:pPr algn="ctr">
                        <a:lnSpc>
                          <a:spcPct val="150000"/>
                        </a:lnSpc>
                        <a:spcAft>
                          <a:spcPts val="0"/>
                        </a:spcAft>
                      </a:pPr>
                      <a:r>
                        <a:rPr lang="en-GB" sz="2000" dirty="0">
                          <a:effectLst/>
                        </a:rPr>
                        <a:t>2 h </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pt-PT" sz="2000" dirty="0">
                          <a:effectLst/>
                        </a:rPr>
                        <a:t>2.01</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3353704838"/>
                  </a:ext>
                </a:extLst>
              </a:tr>
              <a:tr h="722208">
                <a:tc>
                  <a:txBody>
                    <a:bodyPr/>
                    <a:lstStyle/>
                    <a:p>
                      <a:pPr algn="ctr">
                        <a:lnSpc>
                          <a:spcPct val="150000"/>
                        </a:lnSpc>
                        <a:spcAft>
                          <a:spcPts val="0"/>
                        </a:spcAft>
                      </a:pPr>
                      <a:r>
                        <a:rPr lang="en-GB" sz="2000" dirty="0">
                          <a:effectLst/>
                        </a:rPr>
                        <a:t>12 h</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pt-PT" sz="2000" dirty="0">
                          <a:effectLst/>
                        </a:rPr>
                        <a:t>1.79</a:t>
                      </a:r>
                      <a:endParaRPr lang="pt-PT"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 xmlns:a16="http://schemas.microsoft.com/office/drawing/2014/main" val="848383128"/>
                  </a:ext>
                </a:extLst>
              </a:tr>
            </a:tbl>
          </a:graphicData>
        </a:graphic>
      </p:graphicFrame>
      <p:sp>
        <p:nvSpPr>
          <p:cNvPr id="13" name="CaixaDeTexto 12">
            <a:extLst>
              <a:ext uri="{FF2B5EF4-FFF2-40B4-BE49-F238E27FC236}">
                <a16:creationId xmlns="" xmlns:a16="http://schemas.microsoft.com/office/drawing/2014/main" id="{C23E538A-1EA1-4C76-B708-E78E99CDAE52}"/>
              </a:ext>
            </a:extLst>
          </p:cNvPr>
          <p:cNvSpPr txBox="1"/>
          <p:nvPr/>
        </p:nvSpPr>
        <p:spPr>
          <a:xfrm>
            <a:off x="25331230" y="37959503"/>
            <a:ext cx="4984869" cy="646331"/>
          </a:xfrm>
          <a:prstGeom prst="rect">
            <a:avLst/>
          </a:prstGeom>
          <a:noFill/>
        </p:spPr>
        <p:txBody>
          <a:bodyPr wrap="square" rtlCol="0">
            <a:spAutoFit/>
          </a:bodyPr>
          <a:lstStyle/>
          <a:p>
            <a:pPr algn="just"/>
            <a:r>
              <a:rPr lang="en-GB" dirty="0"/>
              <a:t>Table2- LC50 values of </a:t>
            </a:r>
            <a:r>
              <a:rPr lang="en-GB" i="1" dirty="0"/>
              <a:t>Salvia </a:t>
            </a:r>
            <a:r>
              <a:rPr lang="en-GB" i="1" dirty="0" err="1"/>
              <a:t>ellegans</a:t>
            </a:r>
            <a:r>
              <a:rPr lang="en-GB" dirty="0"/>
              <a:t> oils </a:t>
            </a:r>
            <a:r>
              <a:rPr lang="en-GB" dirty="0" smtClean="0"/>
              <a:t>for</a:t>
            </a:r>
          </a:p>
          <a:p>
            <a:pPr algn="just"/>
            <a:r>
              <a:rPr lang="en-GB" dirty="0" smtClean="0"/>
              <a:t> </a:t>
            </a:r>
            <a:r>
              <a:rPr lang="en-GB" i="1" dirty="0"/>
              <a:t>D. magna</a:t>
            </a:r>
            <a:r>
              <a:rPr lang="en-GB" dirty="0"/>
              <a:t> in different times. </a:t>
            </a:r>
            <a:endParaRPr lang="pt-PT" dirty="0"/>
          </a:p>
        </p:txBody>
      </p:sp>
      <p:sp>
        <p:nvSpPr>
          <p:cNvPr id="14" name="CaixaDeTexto 13">
            <a:extLst>
              <a:ext uri="{FF2B5EF4-FFF2-40B4-BE49-F238E27FC236}">
                <a16:creationId xmlns="" xmlns:a16="http://schemas.microsoft.com/office/drawing/2014/main" id="{B6F7FE13-4C85-4ED8-8D80-12CAFCD29355}"/>
              </a:ext>
            </a:extLst>
          </p:cNvPr>
          <p:cNvSpPr txBox="1"/>
          <p:nvPr/>
        </p:nvSpPr>
        <p:spPr>
          <a:xfrm>
            <a:off x="17481296" y="37867672"/>
            <a:ext cx="5157976" cy="646331"/>
          </a:xfrm>
          <a:prstGeom prst="rect">
            <a:avLst/>
          </a:prstGeom>
          <a:noFill/>
        </p:spPr>
        <p:txBody>
          <a:bodyPr wrap="square" rtlCol="0">
            <a:spAutoFit/>
          </a:bodyPr>
          <a:lstStyle/>
          <a:p>
            <a:pPr algn="just"/>
            <a:r>
              <a:rPr lang="en-GB" dirty="0"/>
              <a:t>Table1- LC50 values of </a:t>
            </a:r>
            <a:r>
              <a:rPr lang="en-GB" i="1" dirty="0"/>
              <a:t>Salvia </a:t>
            </a:r>
            <a:r>
              <a:rPr lang="en-GB" i="1" dirty="0" err="1"/>
              <a:t>oficinalis</a:t>
            </a:r>
            <a:r>
              <a:rPr lang="en-GB" dirty="0"/>
              <a:t> oils for </a:t>
            </a:r>
            <a:endParaRPr lang="en-GB" dirty="0" smtClean="0"/>
          </a:p>
          <a:p>
            <a:pPr algn="just"/>
            <a:r>
              <a:rPr lang="en-GB" i="1" dirty="0" smtClean="0"/>
              <a:t>D</a:t>
            </a:r>
            <a:r>
              <a:rPr lang="en-GB" i="1" dirty="0"/>
              <a:t>. magna</a:t>
            </a:r>
            <a:r>
              <a:rPr lang="en-GB" dirty="0"/>
              <a:t> in different times. </a:t>
            </a:r>
            <a:endParaRPr lang="pt-PT" dirty="0"/>
          </a:p>
        </p:txBody>
      </p:sp>
      <p:sp>
        <p:nvSpPr>
          <p:cNvPr id="15" name="CaixaDeTexto 14">
            <a:extLst>
              <a:ext uri="{FF2B5EF4-FFF2-40B4-BE49-F238E27FC236}">
                <a16:creationId xmlns="" xmlns:a16="http://schemas.microsoft.com/office/drawing/2014/main" id="{3E21A4A5-1808-4A22-9755-E6B347197619}"/>
              </a:ext>
            </a:extLst>
          </p:cNvPr>
          <p:cNvSpPr txBox="1"/>
          <p:nvPr/>
        </p:nvSpPr>
        <p:spPr>
          <a:xfrm>
            <a:off x="8944954" y="3319860"/>
            <a:ext cx="17124365" cy="1015663"/>
          </a:xfrm>
          <a:prstGeom prst="rect">
            <a:avLst/>
          </a:prstGeom>
          <a:noFill/>
        </p:spPr>
        <p:txBody>
          <a:bodyPr wrap="square" rtlCol="0">
            <a:spAutoFit/>
          </a:bodyPr>
          <a:lstStyle/>
          <a:p>
            <a:r>
              <a:rPr lang="pt-PT" sz="2400" dirty="0">
                <a:latin typeface="Times New Roman" pitchFamily="18" charset="0"/>
                <a:cs typeface="Times New Roman" pitchFamily="18" charset="0"/>
              </a:rPr>
              <a:t/>
            </a:r>
            <a:br>
              <a:rPr lang="pt-PT" sz="2400" dirty="0">
                <a:latin typeface="Times New Roman" pitchFamily="18" charset="0"/>
                <a:cs typeface="Times New Roman" pitchFamily="18" charset="0"/>
              </a:rPr>
            </a:br>
            <a:r>
              <a:rPr lang="pt-PT" b="1" dirty="0">
                <a:latin typeface="Times New Roman" pitchFamily="18" charset="0"/>
                <a:cs typeface="Times New Roman" pitchFamily="18" charset="0"/>
              </a:rPr>
              <a:t>1 </a:t>
            </a:r>
            <a:r>
              <a:rPr lang="pt-PT" dirty="0" err="1">
                <a:latin typeface="Times New Roman" pitchFamily="18" charset="0"/>
                <a:cs typeface="Times New Roman" pitchFamily="18" charset="0"/>
              </a:rPr>
              <a:t>Mountain</a:t>
            </a:r>
            <a:r>
              <a:rPr lang="pt-PT" dirty="0">
                <a:latin typeface="Times New Roman" pitchFamily="18" charset="0"/>
                <a:cs typeface="Times New Roman" pitchFamily="18" charset="0"/>
              </a:rPr>
              <a:t> Research Centre - Escola Superior Agrária-Instituto Politécnico de Bragança, Campus de Santa Apolónia, Apartado 117, 5301-855 Bragança, Portugal </a:t>
            </a:r>
            <a:br>
              <a:rPr lang="pt-PT" dirty="0">
                <a:latin typeface="Times New Roman" pitchFamily="18" charset="0"/>
                <a:cs typeface="Times New Roman" pitchFamily="18" charset="0"/>
              </a:rPr>
            </a:br>
            <a:r>
              <a:rPr lang="pt-PT" b="1" dirty="0">
                <a:latin typeface="Times New Roman" pitchFamily="18" charset="0"/>
                <a:cs typeface="Times New Roman" pitchFamily="18" charset="0"/>
              </a:rPr>
              <a:t>2</a:t>
            </a:r>
            <a:r>
              <a:rPr lang="pt-PT" dirty="0">
                <a:latin typeface="Times New Roman" pitchFamily="18" charset="0"/>
                <a:cs typeface="Times New Roman" pitchFamily="18" charset="0"/>
              </a:rPr>
              <a:t> </a:t>
            </a:r>
            <a:r>
              <a:rPr lang="pt-PT" dirty="0" err="1">
                <a:latin typeface="Times New Roman" pitchFamily="18" charset="0"/>
                <a:cs typeface="Times New Roman" pitchFamily="18" charset="0"/>
              </a:rPr>
              <a:t>Polytechnic</a:t>
            </a:r>
            <a:r>
              <a:rPr lang="pt-PT" dirty="0">
                <a:latin typeface="Times New Roman" pitchFamily="18" charset="0"/>
                <a:cs typeface="Times New Roman" pitchFamily="18" charset="0"/>
              </a:rPr>
              <a:t> </a:t>
            </a:r>
            <a:r>
              <a:rPr lang="pt-PT" dirty="0" err="1">
                <a:latin typeface="Times New Roman" pitchFamily="18" charset="0"/>
                <a:cs typeface="Times New Roman" pitchFamily="18" charset="0"/>
              </a:rPr>
              <a:t>Institute</a:t>
            </a:r>
            <a:r>
              <a:rPr lang="pt-PT" dirty="0">
                <a:latin typeface="Times New Roman" pitchFamily="18" charset="0"/>
                <a:cs typeface="Times New Roman" pitchFamily="18" charset="0"/>
              </a:rPr>
              <a:t> </a:t>
            </a:r>
            <a:r>
              <a:rPr lang="pt-PT" dirty="0" err="1">
                <a:latin typeface="Times New Roman" pitchFamily="18" charset="0"/>
                <a:cs typeface="Times New Roman" pitchFamily="18" charset="0"/>
              </a:rPr>
              <a:t>of</a:t>
            </a:r>
            <a:r>
              <a:rPr lang="pt-PT" dirty="0">
                <a:latin typeface="Times New Roman" pitchFamily="18" charset="0"/>
                <a:cs typeface="Times New Roman" pitchFamily="18" charset="0"/>
              </a:rPr>
              <a:t>  Bragança - Instituto Politécnico de Bragança, Campus de Santa Apolónia, 5300-253 Bragança, </a:t>
            </a:r>
            <a:r>
              <a:rPr lang="pt-PT" dirty="0" smtClean="0">
                <a:latin typeface="Times New Roman" pitchFamily="18" charset="0"/>
                <a:cs typeface="Times New Roman" pitchFamily="18" charset="0"/>
              </a:rPr>
              <a:t>Portugal</a:t>
            </a:r>
            <a:endParaRPr lang="pt-PT" dirty="0"/>
          </a:p>
        </p:txBody>
      </p:sp>
      <p:sp>
        <p:nvSpPr>
          <p:cNvPr id="16" name="CaixaDeTexto 15">
            <a:extLst>
              <a:ext uri="{FF2B5EF4-FFF2-40B4-BE49-F238E27FC236}">
                <a16:creationId xmlns="" xmlns:a16="http://schemas.microsoft.com/office/drawing/2014/main" id="{342923FA-EB00-4D12-9F42-7C0EEFC997F1}"/>
              </a:ext>
            </a:extLst>
          </p:cNvPr>
          <p:cNvSpPr txBox="1"/>
          <p:nvPr/>
        </p:nvSpPr>
        <p:spPr>
          <a:xfrm>
            <a:off x="6721701" y="222822"/>
            <a:ext cx="18223872" cy="3477875"/>
          </a:xfrm>
          <a:prstGeom prst="rect">
            <a:avLst/>
          </a:prstGeom>
          <a:noFill/>
        </p:spPr>
        <p:txBody>
          <a:bodyPr wrap="square" rtlCol="0">
            <a:spAutoFit/>
          </a:bodyPr>
          <a:lstStyle/>
          <a:p>
            <a:pPr algn="ctr">
              <a:lnSpc>
                <a:spcPts val="8579"/>
              </a:lnSpc>
              <a:spcBef>
                <a:spcPts val="1800"/>
              </a:spcBef>
              <a:defRPr/>
            </a:pPr>
            <a:r>
              <a:rPr lang="en-US" sz="5400" b="1" dirty="0" smtClean="0">
                <a:latin typeface="Times New Roman" pitchFamily="18" charset="0"/>
                <a:cs typeface="Times New Roman" pitchFamily="18" charset="0"/>
              </a:rPr>
              <a:t>Development </a:t>
            </a:r>
            <a:r>
              <a:rPr lang="en-US" sz="5400" b="1" dirty="0">
                <a:latin typeface="Times New Roman" pitchFamily="18" charset="0"/>
                <a:cs typeface="Times New Roman" pitchFamily="18" charset="0"/>
              </a:rPr>
              <a:t>of an anti-aging gel with natural products: hydro-aqueous extract and essential oils of Salvia officinalis</a:t>
            </a:r>
            <a:endParaRPr lang="pt-PT" sz="5400" b="1" dirty="0" smtClean="0">
              <a:latin typeface="Times New Roman" pitchFamily="18" charset="0"/>
              <a:cs typeface="Times New Roman" pitchFamily="18" charset="0"/>
            </a:endParaRPr>
          </a:p>
          <a:p>
            <a:pPr algn="ctr">
              <a:lnSpc>
                <a:spcPts val="8579"/>
              </a:lnSpc>
              <a:spcBef>
                <a:spcPts val="600"/>
              </a:spcBef>
              <a:defRPr/>
            </a:pPr>
            <a:r>
              <a:rPr lang="pt-PT" sz="3200" b="1" u="sng" dirty="0" smtClean="0">
                <a:latin typeface="Times New Roman" pitchFamily="18" charset="0"/>
                <a:cs typeface="Times New Roman" pitchFamily="18" charset="0"/>
              </a:rPr>
              <a:t>Hugo </a:t>
            </a:r>
            <a:r>
              <a:rPr lang="pt-PT" sz="3200" b="1" u="sng" dirty="0">
                <a:latin typeface="Times New Roman" pitchFamily="18" charset="0"/>
                <a:cs typeface="Times New Roman" pitchFamily="18" charset="0"/>
              </a:rPr>
              <a:t>Goes</a:t>
            </a:r>
            <a:r>
              <a:rPr lang="pt-PT" sz="3200" b="1" baseline="30000" dirty="0">
                <a:latin typeface="Times New Roman" pitchFamily="18" charset="0"/>
                <a:cs typeface="Times New Roman" pitchFamily="18" charset="0"/>
              </a:rPr>
              <a:t>1,2</a:t>
            </a:r>
            <a:r>
              <a:rPr lang="pt-PT" sz="3200" b="1" dirty="0">
                <a:latin typeface="Times New Roman" pitchFamily="18" charset="0"/>
                <a:cs typeface="Times New Roman" pitchFamily="18" charset="0"/>
              </a:rPr>
              <a:t>, Estela Meireles</a:t>
            </a:r>
            <a:r>
              <a:rPr lang="pt-PT" sz="3200" b="1" baseline="30000" dirty="0">
                <a:latin typeface="Times New Roman" pitchFamily="18" charset="0"/>
                <a:cs typeface="Times New Roman" pitchFamily="18" charset="0"/>
              </a:rPr>
              <a:t>2</a:t>
            </a:r>
            <a:r>
              <a:rPr lang="pt-PT" sz="3200" b="1" dirty="0">
                <a:latin typeface="Times New Roman" pitchFamily="18" charset="0"/>
                <a:cs typeface="Times New Roman" pitchFamily="18" charset="0"/>
              </a:rPr>
              <a:t>, </a:t>
            </a:r>
            <a:r>
              <a:rPr lang="pt-PT" sz="3200" b="1" dirty="0" smtClean="0">
                <a:latin typeface="Times New Roman" pitchFamily="18" charset="0"/>
                <a:cs typeface="Times New Roman" pitchFamily="18" charset="0"/>
              </a:rPr>
              <a:t>, Conceição Fernandes </a:t>
            </a:r>
            <a:r>
              <a:rPr lang="pt-PT" sz="3200" b="1" baseline="30000" dirty="0" smtClean="0">
                <a:latin typeface="Times New Roman" pitchFamily="18" charset="0"/>
                <a:cs typeface="Times New Roman" pitchFamily="18" charset="0"/>
              </a:rPr>
              <a:t>1,2</a:t>
            </a:r>
            <a:r>
              <a:rPr lang="pt-PT" sz="3200" b="1" dirty="0" smtClean="0">
                <a:latin typeface="Times New Roman" pitchFamily="18" charset="0"/>
                <a:cs typeface="Times New Roman" pitchFamily="18" charset="0"/>
              </a:rPr>
              <a:t>Mª </a:t>
            </a:r>
            <a:r>
              <a:rPr lang="pt-PT" sz="3200" b="1" dirty="0">
                <a:latin typeface="Times New Roman" pitchFamily="18" charset="0"/>
                <a:cs typeface="Times New Roman" pitchFamily="18" charset="0"/>
              </a:rPr>
              <a:t>João Sousa</a:t>
            </a:r>
            <a:r>
              <a:rPr lang="pt-PT" sz="3200" b="1" baseline="30000" dirty="0">
                <a:latin typeface="Times New Roman" pitchFamily="18" charset="0"/>
                <a:cs typeface="Times New Roman" pitchFamily="18" charset="0"/>
              </a:rPr>
              <a:t>1,2</a:t>
            </a:r>
            <a:endParaRPr lang="pt-PT" sz="3200" dirty="0"/>
          </a:p>
        </p:txBody>
      </p:sp>
      <p:sp>
        <p:nvSpPr>
          <p:cNvPr id="17" name="CaixaDeTexto 16">
            <a:extLst>
              <a:ext uri="{FF2B5EF4-FFF2-40B4-BE49-F238E27FC236}">
                <a16:creationId xmlns="" xmlns:a16="http://schemas.microsoft.com/office/drawing/2014/main" id="{C2B51748-F27B-4A8C-B7CC-A335CEBE6DD4}"/>
              </a:ext>
            </a:extLst>
          </p:cNvPr>
          <p:cNvSpPr txBox="1"/>
          <p:nvPr/>
        </p:nvSpPr>
        <p:spPr>
          <a:xfrm>
            <a:off x="2450623" y="4793592"/>
            <a:ext cx="4324866" cy="923330"/>
          </a:xfrm>
          <a:prstGeom prst="rect">
            <a:avLst/>
          </a:prstGeom>
          <a:noFill/>
        </p:spPr>
        <p:txBody>
          <a:bodyPr wrap="square" rtlCol="0">
            <a:spAutoFit/>
          </a:bodyPr>
          <a:lstStyle/>
          <a:p>
            <a:r>
              <a:rPr lang="en-GB" sz="5400" dirty="0"/>
              <a:t>Introduction</a:t>
            </a:r>
          </a:p>
        </p:txBody>
      </p:sp>
      <p:sp>
        <p:nvSpPr>
          <p:cNvPr id="18" name="CaixaDeTexto 17">
            <a:extLst>
              <a:ext uri="{FF2B5EF4-FFF2-40B4-BE49-F238E27FC236}">
                <a16:creationId xmlns="" xmlns:a16="http://schemas.microsoft.com/office/drawing/2014/main" id="{3F58CFBB-D995-4C02-81DC-CAB27994E840}"/>
              </a:ext>
            </a:extLst>
          </p:cNvPr>
          <p:cNvSpPr txBox="1"/>
          <p:nvPr/>
        </p:nvSpPr>
        <p:spPr>
          <a:xfrm>
            <a:off x="2416864" y="14293674"/>
            <a:ext cx="6324600" cy="923330"/>
          </a:xfrm>
          <a:prstGeom prst="rect">
            <a:avLst/>
          </a:prstGeom>
          <a:noFill/>
        </p:spPr>
        <p:txBody>
          <a:bodyPr wrap="square" rtlCol="0">
            <a:spAutoFit/>
          </a:bodyPr>
          <a:lstStyle/>
          <a:p>
            <a:r>
              <a:rPr lang="pt-PT" sz="5400" dirty="0"/>
              <a:t>Objective</a:t>
            </a:r>
          </a:p>
        </p:txBody>
      </p:sp>
      <p:sp>
        <p:nvSpPr>
          <p:cNvPr id="19" name="CaixaDeTexto 18">
            <a:extLst>
              <a:ext uri="{FF2B5EF4-FFF2-40B4-BE49-F238E27FC236}">
                <a16:creationId xmlns="" xmlns:a16="http://schemas.microsoft.com/office/drawing/2014/main" id="{18D9D17D-EDC9-43E4-96C5-5CADC7B59A62}"/>
              </a:ext>
            </a:extLst>
          </p:cNvPr>
          <p:cNvSpPr txBox="1"/>
          <p:nvPr/>
        </p:nvSpPr>
        <p:spPr>
          <a:xfrm>
            <a:off x="2450623" y="20125369"/>
            <a:ext cx="7070036" cy="923330"/>
          </a:xfrm>
          <a:prstGeom prst="rect">
            <a:avLst/>
          </a:prstGeom>
          <a:noFill/>
        </p:spPr>
        <p:txBody>
          <a:bodyPr wrap="square" rtlCol="0">
            <a:spAutoFit/>
          </a:bodyPr>
          <a:lstStyle/>
          <a:p>
            <a:r>
              <a:rPr lang="pt-PT" sz="5400" dirty="0"/>
              <a:t>Material </a:t>
            </a:r>
            <a:r>
              <a:rPr lang="pt-PT" sz="5400" dirty="0" err="1"/>
              <a:t>and</a:t>
            </a:r>
            <a:r>
              <a:rPr lang="pt-PT" sz="5400" dirty="0"/>
              <a:t> </a:t>
            </a:r>
            <a:r>
              <a:rPr lang="en-GB" sz="5400" dirty="0"/>
              <a:t>Methods</a:t>
            </a:r>
          </a:p>
        </p:txBody>
      </p:sp>
      <p:sp>
        <p:nvSpPr>
          <p:cNvPr id="20" name="CaixaDeTexto 19">
            <a:extLst>
              <a:ext uri="{FF2B5EF4-FFF2-40B4-BE49-F238E27FC236}">
                <a16:creationId xmlns="" xmlns:a16="http://schemas.microsoft.com/office/drawing/2014/main" id="{2053E535-EAFE-4816-9381-F722EE182AEB}"/>
              </a:ext>
            </a:extLst>
          </p:cNvPr>
          <p:cNvSpPr txBox="1"/>
          <p:nvPr/>
        </p:nvSpPr>
        <p:spPr>
          <a:xfrm>
            <a:off x="17910546" y="41337965"/>
            <a:ext cx="13529111" cy="1138773"/>
          </a:xfrm>
          <a:prstGeom prst="rect">
            <a:avLst/>
          </a:prstGeom>
          <a:noFill/>
        </p:spPr>
        <p:txBody>
          <a:bodyPr wrap="square" rtlCol="0">
            <a:spAutoFit/>
          </a:bodyPr>
          <a:lstStyle/>
          <a:p>
            <a:r>
              <a:rPr lang="en-US" sz="2000" b="1"/>
              <a:t>ACKNOWLEDGEMENTS</a:t>
            </a:r>
          </a:p>
          <a:p>
            <a:endParaRPr lang="en-US" sz="1200" b="1">
              <a:solidFill>
                <a:schemeClr val="tx2"/>
              </a:solidFill>
            </a:endParaRPr>
          </a:p>
          <a:p>
            <a:r>
              <a:rPr lang="en-GB">
                <a:solidFill>
                  <a:srgbClr val="000000"/>
                </a:solidFill>
              </a:rPr>
              <a:t>This study was partially funded by Fundação para a Ciência e a Tecnologia (FCT) under research contracts UID/AMB/50017/2013, FEDER PT2020 – Compete 2020</a:t>
            </a:r>
            <a:endParaRPr lang="en-US" dirty="0">
              <a:solidFill>
                <a:srgbClr val="000000"/>
              </a:solidFill>
            </a:endParaRPr>
          </a:p>
        </p:txBody>
      </p:sp>
      <p:pic>
        <p:nvPicPr>
          <p:cNvPr id="21" name="Picture 16">
            <a:extLst>
              <a:ext uri="{FF2B5EF4-FFF2-40B4-BE49-F238E27FC236}">
                <a16:creationId xmlns="" xmlns:a16="http://schemas.microsoft.com/office/drawing/2014/main" id="{B4B40C3E-F048-410E-BFB9-0D93C6509FC4}"/>
              </a:ext>
            </a:extLst>
          </p:cNvPr>
          <p:cNvPicPr>
            <a:picLocks noChangeAspect="1"/>
          </p:cNvPicPr>
          <p:nvPr/>
        </p:nvPicPr>
        <p:blipFill>
          <a:blip r:embed="rId3"/>
          <a:stretch>
            <a:fillRect/>
          </a:stretch>
        </p:blipFill>
        <p:spPr>
          <a:xfrm>
            <a:off x="22182538" y="40426904"/>
            <a:ext cx="2553657" cy="900000"/>
          </a:xfrm>
          <a:prstGeom prst="rect">
            <a:avLst/>
          </a:prstGeom>
        </p:spPr>
      </p:pic>
      <p:pic>
        <p:nvPicPr>
          <p:cNvPr id="22" name="Picture 17">
            <a:extLst>
              <a:ext uri="{FF2B5EF4-FFF2-40B4-BE49-F238E27FC236}">
                <a16:creationId xmlns="" xmlns:a16="http://schemas.microsoft.com/office/drawing/2014/main" id="{373DE8DB-25E3-414A-80F4-2F6CE674EE3B}"/>
              </a:ext>
            </a:extLst>
          </p:cNvPr>
          <p:cNvPicPr>
            <a:picLocks noChangeAspect="1"/>
          </p:cNvPicPr>
          <p:nvPr/>
        </p:nvPicPr>
        <p:blipFill>
          <a:blip r:embed="rId4"/>
          <a:stretch>
            <a:fillRect/>
          </a:stretch>
        </p:blipFill>
        <p:spPr>
          <a:xfrm>
            <a:off x="25218882" y="40517209"/>
            <a:ext cx="6255038" cy="719390"/>
          </a:xfrm>
          <a:prstGeom prst="rect">
            <a:avLst/>
          </a:prstGeom>
        </p:spPr>
      </p:pic>
      <p:pic>
        <p:nvPicPr>
          <p:cNvPr id="23" name="Imagem 22" descr="C:\Users\DIANA\Desktop\Tese mestrado\Imagens tese\Toxicidade\IMG_0788.JPG">
            <a:extLst>
              <a:ext uri="{FF2B5EF4-FFF2-40B4-BE49-F238E27FC236}">
                <a16:creationId xmlns="" xmlns:a16="http://schemas.microsoft.com/office/drawing/2014/main" id="{B3A0AA9E-775D-4050-A250-6CA4095B37A3}"/>
              </a:ext>
            </a:extLst>
          </p:cNvPr>
          <p:cNvPicPr/>
          <p:nvPr/>
        </p:nvPicPr>
        <p:blipFill rotWithShape="1">
          <a:blip r:embed="rId5" cstate="print">
            <a:extLst>
              <a:ext uri="{28A0092B-C50C-407E-A947-70E740481C1C}">
                <a14:useLocalDpi xmlns:a14="http://schemas.microsoft.com/office/drawing/2010/main" val="0"/>
              </a:ext>
            </a:extLst>
          </a:blip>
          <a:srcRect/>
          <a:stretch/>
        </p:blipFill>
        <p:spPr bwMode="auto">
          <a:xfrm>
            <a:off x="17385771" y="5053188"/>
            <a:ext cx="4091932" cy="3942532"/>
          </a:xfrm>
          <a:prstGeom prst="rect">
            <a:avLst/>
          </a:prstGeom>
          <a:noFill/>
          <a:ln>
            <a:noFill/>
          </a:ln>
          <a:extLst>
            <a:ext uri="{53640926-AAD7-44D8-BBD7-CCE9431645EC}">
              <a14:shadowObscured xmlns:a14="http://schemas.microsoft.com/office/drawing/2010/main"/>
            </a:ext>
          </a:extLst>
        </p:spPr>
      </p:pic>
      <p:sp>
        <p:nvSpPr>
          <p:cNvPr id="24" name="CaixaDeTexto 23">
            <a:extLst>
              <a:ext uri="{FF2B5EF4-FFF2-40B4-BE49-F238E27FC236}">
                <a16:creationId xmlns="" xmlns:a16="http://schemas.microsoft.com/office/drawing/2014/main" id="{B937DBC2-80D7-424A-861D-99D392B11BB8}"/>
              </a:ext>
            </a:extLst>
          </p:cNvPr>
          <p:cNvSpPr txBox="1"/>
          <p:nvPr/>
        </p:nvSpPr>
        <p:spPr>
          <a:xfrm rot="10800000" flipH="1" flipV="1">
            <a:off x="17362911" y="9195536"/>
            <a:ext cx="3152898" cy="646331"/>
          </a:xfrm>
          <a:prstGeom prst="rect">
            <a:avLst/>
          </a:prstGeom>
          <a:noFill/>
        </p:spPr>
        <p:txBody>
          <a:bodyPr wrap="square" rtlCol="0">
            <a:spAutoFit/>
          </a:bodyPr>
          <a:lstStyle/>
          <a:p>
            <a:pPr algn="just"/>
            <a:r>
              <a:rPr lang="en-GB" dirty="0"/>
              <a:t>Fig </a:t>
            </a:r>
            <a:r>
              <a:rPr lang="en-GB" dirty="0" smtClean="0"/>
              <a:t>3 </a:t>
            </a:r>
            <a:r>
              <a:rPr lang="en-GB" dirty="0"/>
              <a:t>- Observation for immobilized/death </a:t>
            </a:r>
            <a:r>
              <a:rPr lang="en-GB" dirty="0" err="1"/>
              <a:t>daphnids</a:t>
            </a:r>
            <a:endParaRPr lang="pt-PT" dirty="0"/>
          </a:p>
        </p:txBody>
      </p:sp>
      <p:pic>
        <p:nvPicPr>
          <p:cNvPr id="25" name="Picture 4" descr="C:\Users\Lassalete Clara\Desktop\ESA.png">
            <a:extLst>
              <a:ext uri="{FF2B5EF4-FFF2-40B4-BE49-F238E27FC236}">
                <a16:creationId xmlns="" xmlns:a16="http://schemas.microsoft.com/office/drawing/2014/main" id="{42928458-C48E-4E48-9C93-BAB100F20C2A}"/>
              </a:ext>
            </a:extLst>
          </p:cNvPr>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25070205" y="1222810"/>
            <a:ext cx="7056784" cy="971117"/>
          </a:xfrm>
          <a:prstGeom prst="rect">
            <a:avLst/>
          </a:prstGeom>
          <a:noFill/>
        </p:spPr>
      </p:pic>
      <p:pic>
        <p:nvPicPr>
          <p:cNvPr id="26" name="Picture 7" descr="C:\Users\Lassalete Clara\Desktop\medium_Logo CIMO_cor.png">
            <a:extLst>
              <a:ext uri="{FF2B5EF4-FFF2-40B4-BE49-F238E27FC236}">
                <a16:creationId xmlns="" xmlns:a16="http://schemas.microsoft.com/office/drawing/2014/main" id="{05DC9DC3-6C9E-4097-BF6F-95A56F725141}"/>
              </a:ext>
            </a:extLst>
          </p:cNvPr>
          <p:cNvPicPr>
            <a:picLocks noChangeAspect="1" noChangeArrowheads="1"/>
          </p:cNvPicPr>
          <p:nvPr/>
        </p:nvPicPr>
        <p:blipFill>
          <a:blip r:embed="rId7" cstate="print"/>
          <a:srcRect/>
          <a:stretch>
            <a:fillRect/>
          </a:stretch>
        </p:blipFill>
        <p:spPr bwMode="auto">
          <a:xfrm>
            <a:off x="1345666" y="808368"/>
            <a:ext cx="4813371" cy="1800000"/>
          </a:xfrm>
          <a:prstGeom prst="rect">
            <a:avLst/>
          </a:prstGeom>
          <a:noFill/>
        </p:spPr>
      </p:pic>
      <p:pic>
        <p:nvPicPr>
          <p:cNvPr id="1026" name="Picture 2"/>
          <p:cNvPicPr>
            <a:picLocks noChangeAspect="1" noChangeArrowheads="1"/>
          </p:cNvPicPr>
          <p:nvPr/>
        </p:nvPicPr>
        <p:blipFill rotWithShape="1">
          <a:blip r:embed="rId8">
            <a:extLst>
              <a:ext uri="{28A0092B-C50C-407E-A947-70E740481C1C}">
                <a14:useLocalDpi xmlns:a14="http://schemas.microsoft.com/office/drawing/2010/main" val="0"/>
              </a:ext>
            </a:extLst>
          </a:blip>
          <a:srcRect b="50000"/>
          <a:stretch/>
        </p:blipFill>
        <p:spPr bwMode="auto">
          <a:xfrm>
            <a:off x="22410029" y="7487442"/>
            <a:ext cx="2957506" cy="25080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0487" y="37908410"/>
            <a:ext cx="4495002" cy="34393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618665" y="4806675"/>
            <a:ext cx="3596291" cy="45090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139514" y="37688199"/>
            <a:ext cx="3079406" cy="3871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CaixaDeTexto 1"/>
          <p:cNvSpPr txBox="1"/>
          <p:nvPr/>
        </p:nvSpPr>
        <p:spPr>
          <a:xfrm>
            <a:off x="6949440" y="38656260"/>
            <a:ext cx="2130711" cy="369332"/>
          </a:xfrm>
          <a:prstGeom prst="rect">
            <a:avLst/>
          </a:prstGeom>
          <a:noFill/>
        </p:spPr>
        <p:txBody>
          <a:bodyPr wrap="none" rtlCol="0">
            <a:spAutoFit/>
          </a:bodyPr>
          <a:lstStyle/>
          <a:p>
            <a:r>
              <a:rPr lang="pt-PT" dirty="0" err="1" smtClean="0"/>
              <a:t>Fig</a:t>
            </a:r>
            <a:r>
              <a:rPr lang="pt-PT" dirty="0" smtClean="0"/>
              <a:t> 1- </a:t>
            </a:r>
            <a:r>
              <a:rPr lang="pt-PT" dirty="0" err="1" smtClean="0"/>
              <a:t>Carbopol</a:t>
            </a:r>
            <a:r>
              <a:rPr lang="pt-PT" dirty="0" smtClean="0"/>
              <a:t> gel</a:t>
            </a:r>
            <a:endParaRPr lang="pt-PT" dirty="0"/>
          </a:p>
        </p:txBody>
      </p:sp>
      <p:sp>
        <p:nvSpPr>
          <p:cNvPr id="4" name="CaixaDeTexto 3"/>
          <p:cNvSpPr txBox="1"/>
          <p:nvPr/>
        </p:nvSpPr>
        <p:spPr>
          <a:xfrm>
            <a:off x="8259154" y="40713660"/>
            <a:ext cx="2909771" cy="369332"/>
          </a:xfrm>
          <a:prstGeom prst="rect">
            <a:avLst/>
          </a:prstGeom>
          <a:noFill/>
        </p:spPr>
        <p:txBody>
          <a:bodyPr wrap="none" rtlCol="0">
            <a:spAutoFit/>
          </a:bodyPr>
          <a:lstStyle/>
          <a:p>
            <a:r>
              <a:rPr lang="pt-PT" dirty="0" err="1" smtClean="0"/>
              <a:t>Fig</a:t>
            </a:r>
            <a:r>
              <a:rPr lang="pt-PT" dirty="0" smtClean="0"/>
              <a:t> 2 </a:t>
            </a:r>
            <a:r>
              <a:rPr lang="pt-PT" dirty="0"/>
              <a:t>- </a:t>
            </a:r>
            <a:r>
              <a:rPr lang="pt-PT" dirty="0" err="1"/>
              <a:t>methylcellulose</a:t>
            </a:r>
            <a:r>
              <a:rPr lang="pt-PT" dirty="0"/>
              <a:t> gel</a:t>
            </a:r>
          </a:p>
        </p:txBody>
      </p:sp>
      <p:sp>
        <p:nvSpPr>
          <p:cNvPr id="31" name="CaixaDeTexto 30">
            <a:extLst>
              <a:ext uri="{FF2B5EF4-FFF2-40B4-BE49-F238E27FC236}">
                <a16:creationId xmlns="" xmlns:a16="http://schemas.microsoft.com/office/drawing/2014/main" id="{B937DBC2-80D7-424A-861D-99D392B11BB8}"/>
              </a:ext>
            </a:extLst>
          </p:cNvPr>
          <p:cNvSpPr txBox="1"/>
          <p:nvPr/>
        </p:nvSpPr>
        <p:spPr>
          <a:xfrm rot="10800000" flipH="1" flipV="1">
            <a:off x="22312333" y="6741896"/>
            <a:ext cx="3152898" cy="646331"/>
          </a:xfrm>
          <a:prstGeom prst="rect">
            <a:avLst/>
          </a:prstGeom>
          <a:noFill/>
        </p:spPr>
        <p:txBody>
          <a:bodyPr wrap="square" rtlCol="0">
            <a:spAutoFit/>
          </a:bodyPr>
          <a:lstStyle/>
          <a:p>
            <a:pPr algn="just"/>
            <a:r>
              <a:rPr lang="en-GB" dirty="0"/>
              <a:t>Fig </a:t>
            </a:r>
            <a:r>
              <a:rPr lang="en-GB" dirty="0"/>
              <a:t>4</a:t>
            </a:r>
            <a:r>
              <a:rPr lang="en-GB" dirty="0" smtClean="0"/>
              <a:t> – Determination of the pH</a:t>
            </a:r>
            <a:endParaRPr lang="pt-PT" dirty="0"/>
          </a:p>
        </p:txBody>
      </p:sp>
      <p:sp>
        <p:nvSpPr>
          <p:cNvPr id="32" name="CaixaDeTexto 31">
            <a:extLst>
              <a:ext uri="{FF2B5EF4-FFF2-40B4-BE49-F238E27FC236}">
                <a16:creationId xmlns="" xmlns:a16="http://schemas.microsoft.com/office/drawing/2014/main" id="{B937DBC2-80D7-424A-861D-99D392B11BB8}"/>
              </a:ext>
            </a:extLst>
          </p:cNvPr>
          <p:cNvSpPr txBox="1"/>
          <p:nvPr/>
        </p:nvSpPr>
        <p:spPr>
          <a:xfrm rot="10800000" flipH="1" flipV="1">
            <a:off x="26710163" y="8873295"/>
            <a:ext cx="3152898" cy="646331"/>
          </a:xfrm>
          <a:prstGeom prst="rect">
            <a:avLst/>
          </a:prstGeom>
          <a:noFill/>
        </p:spPr>
        <p:txBody>
          <a:bodyPr wrap="square" rtlCol="0">
            <a:spAutoFit/>
          </a:bodyPr>
          <a:lstStyle/>
          <a:p>
            <a:pPr algn="just"/>
            <a:r>
              <a:rPr lang="en-GB" dirty="0"/>
              <a:t>Fig </a:t>
            </a:r>
            <a:r>
              <a:rPr lang="en-GB" dirty="0"/>
              <a:t>4</a:t>
            </a:r>
            <a:r>
              <a:rPr lang="en-GB" dirty="0" smtClean="0"/>
              <a:t> – Determination of the viscosity</a:t>
            </a:r>
            <a:endParaRPr lang="pt-PT" dirty="0"/>
          </a:p>
        </p:txBody>
      </p:sp>
      <p:pic>
        <p:nvPicPr>
          <p:cNvPr id="1031" name="Picture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7385771" y="10181298"/>
            <a:ext cx="2319549" cy="6069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aixaDeTexto 11"/>
          <p:cNvSpPr txBox="1"/>
          <p:nvPr/>
        </p:nvSpPr>
        <p:spPr>
          <a:xfrm>
            <a:off x="20001997" y="11656529"/>
            <a:ext cx="2476960" cy="369332"/>
          </a:xfrm>
          <a:prstGeom prst="rect">
            <a:avLst/>
          </a:prstGeom>
          <a:noFill/>
        </p:spPr>
        <p:txBody>
          <a:bodyPr wrap="none" rtlCol="0">
            <a:spAutoFit/>
          </a:bodyPr>
          <a:lstStyle/>
          <a:p>
            <a:r>
              <a:rPr lang="pt-PT" dirty="0"/>
              <a:t>Fig.5 </a:t>
            </a:r>
            <a:r>
              <a:rPr lang="pt-PT" dirty="0" smtClean="0"/>
              <a:t>– </a:t>
            </a:r>
            <a:r>
              <a:rPr lang="pt-PT" dirty="0" err="1" smtClean="0"/>
              <a:t>vibration</a:t>
            </a:r>
            <a:r>
              <a:rPr lang="pt-PT" dirty="0" smtClean="0"/>
              <a:t> </a:t>
            </a:r>
            <a:r>
              <a:rPr lang="pt-PT" dirty="0" err="1" smtClean="0"/>
              <a:t>tests</a:t>
            </a:r>
            <a:r>
              <a:rPr lang="pt-PT" dirty="0" smtClean="0"/>
              <a:t> </a:t>
            </a:r>
            <a:endParaRPr lang="pt-PT" dirty="0"/>
          </a:p>
        </p:txBody>
      </p:sp>
    </p:spTree>
    <p:extLst>
      <p:ext uri="{BB962C8B-B14F-4D97-AF65-F5344CB8AC3E}">
        <p14:creationId xmlns:p14="http://schemas.microsoft.com/office/powerpoint/2010/main" val="1660467361"/>
      </p:ext>
    </p:extLst>
  </p:cSld>
  <p:clrMapOvr>
    <a:masterClrMapping/>
  </p:clrMapOvr>
</p:sld>
</file>

<file path=ppt/theme/theme1.xml><?xml version="1.0" encoding="utf-8"?>
<a:theme xmlns:a="http://schemas.openxmlformats.org/drawingml/2006/main" name="Faceta">
  <a:themeElements>
    <a:clrScheme name="Face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8C59B386-999D-4CB6-B907-9F3997C027CC}"/>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492</TotalTime>
  <Words>693</Words>
  <Application>Microsoft Office PowerPoint</Application>
  <PresentationFormat>Personalizados</PresentationFormat>
  <Paragraphs>58</Paragraphs>
  <Slides>1</Slides>
  <Notes>0</Notes>
  <HiddenSlides>0</HiddenSlides>
  <MMClips>0</MMClips>
  <ScaleCrop>false</ScaleCrop>
  <HeadingPairs>
    <vt:vector size="4" baseType="variant">
      <vt:variant>
        <vt:lpstr>Tema</vt:lpstr>
      </vt:variant>
      <vt:variant>
        <vt:i4>1</vt:i4>
      </vt:variant>
      <vt:variant>
        <vt:lpstr>Títulos dos diapositivos</vt:lpstr>
      </vt:variant>
      <vt:variant>
        <vt:i4>1</vt:i4>
      </vt:variant>
    </vt:vector>
  </HeadingPairs>
  <TitlesOfParts>
    <vt:vector size="2" baseType="lpstr">
      <vt:lpstr>Faceta</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c m</dc:creator>
  <cp:lastModifiedBy>joaos</cp:lastModifiedBy>
  <cp:revision>24</cp:revision>
  <dcterms:created xsi:type="dcterms:W3CDTF">2018-11-05T17:15:46Z</dcterms:created>
  <dcterms:modified xsi:type="dcterms:W3CDTF">2018-11-06T02:48:54Z</dcterms:modified>
</cp:coreProperties>
</file>