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sldIdLst>
    <p:sldId id="256" r:id="rId2"/>
  </p:sldIdLst>
  <p:sldSz cx="7315200" cy="6400800"/>
  <p:notesSz cx="6858000" cy="9144000"/>
  <p:defaultTextStyle>
    <a:defPPr>
      <a:defRPr lang="en-US"/>
    </a:defPPr>
    <a:lvl1pPr marL="0" algn="l" defTabSz="526627" rtl="0" eaLnBrk="1" latinLnBrk="0" hangingPunct="1">
      <a:defRPr sz="1000" kern="1200">
        <a:solidFill>
          <a:schemeClr val="tx1"/>
        </a:solidFill>
        <a:latin typeface="+mn-lt"/>
        <a:ea typeface="+mn-ea"/>
        <a:cs typeface="+mn-cs"/>
      </a:defRPr>
    </a:lvl1pPr>
    <a:lvl2pPr marL="263314" algn="l" defTabSz="526627" rtl="0" eaLnBrk="1" latinLnBrk="0" hangingPunct="1">
      <a:defRPr sz="1000" kern="1200">
        <a:solidFill>
          <a:schemeClr val="tx1"/>
        </a:solidFill>
        <a:latin typeface="+mn-lt"/>
        <a:ea typeface="+mn-ea"/>
        <a:cs typeface="+mn-cs"/>
      </a:defRPr>
    </a:lvl2pPr>
    <a:lvl3pPr marL="526627" algn="l" defTabSz="526627" rtl="0" eaLnBrk="1" latinLnBrk="0" hangingPunct="1">
      <a:defRPr sz="1000" kern="1200">
        <a:solidFill>
          <a:schemeClr val="tx1"/>
        </a:solidFill>
        <a:latin typeface="+mn-lt"/>
        <a:ea typeface="+mn-ea"/>
        <a:cs typeface="+mn-cs"/>
      </a:defRPr>
    </a:lvl3pPr>
    <a:lvl4pPr marL="789941" algn="l" defTabSz="526627" rtl="0" eaLnBrk="1" latinLnBrk="0" hangingPunct="1">
      <a:defRPr sz="1000" kern="1200">
        <a:solidFill>
          <a:schemeClr val="tx1"/>
        </a:solidFill>
        <a:latin typeface="+mn-lt"/>
        <a:ea typeface="+mn-ea"/>
        <a:cs typeface="+mn-cs"/>
      </a:defRPr>
    </a:lvl4pPr>
    <a:lvl5pPr marL="1053254" algn="l" defTabSz="526627" rtl="0" eaLnBrk="1" latinLnBrk="0" hangingPunct="1">
      <a:defRPr sz="1000" kern="1200">
        <a:solidFill>
          <a:schemeClr val="tx1"/>
        </a:solidFill>
        <a:latin typeface="+mn-lt"/>
        <a:ea typeface="+mn-ea"/>
        <a:cs typeface="+mn-cs"/>
      </a:defRPr>
    </a:lvl5pPr>
    <a:lvl6pPr marL="1316568" algn="l" defTabSz="526627" rtl="0" eaLnBrk="1" latinLnBrk="0" hangingPunct="1">
      <a:defRPr sz="1000" kern="1200">
        <a:solidFill>
          <a:schemeClr val="tx1"/>
        </a:solidFill>
        <a:latin typeface="+mn-lt"/>
        <a:ea typeface="+mn-ea"/>
        <a:cs typeface="+mn-cs"/>
      </a:defRPr>
    </a:lvl6pPr>
    <a:lvl7pPr marL="1579881" algn="l" defTabSz="526627" rtl="0" eaLnBrk="1" latinLnBrk="0" hangingPunct="1">
      <a:defRPr sz="1000" kern="1200">
        <a:solidFill>
          <a:schemeClr val="tx1"/>
        </a:solidFill>
        <a:latin typeface="+mn-lt"/>
        <a:ea typeface="+mn-ea"/>
        <a:cs typeface="+mn-cs"/>
      </a:defRPr>
    </a:lvl7pPr>
    <a:lvl8pPr marL="1843195" algn="l" defTabSz="526627" rtl="0" eaLnBrk="1" latinLnBrk="0" hangingPunct="1">
      <a:defRPr sz="1000" kern="1200">
        <a:solidFill>
          <a:schemeClr val="tx1"/>
        </a:solidFill>
        <a:latin typeface="+mn-lt"/>
        <a:ea typeface="+mn-ea"/>
        <a:cs typeface="+mn-cs"/>
      </a:defRPr>
    </a:lvl8pPr>
    <a:lvl9pPr marL="2106508" algn="l" defTabSz="526627" rtl="0" eaLnBrk="1" latinLnBrk="0" hangingPunct="1">
      <a:defRPr sz="10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93F7"/>
    <a:srgbClr val="2C9E70"/>
    <a:srgbClr val="DADC9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574" y="-955"/>
      </p:cViewPr>
      <p:guideLst>
        <p:guide orient="horz" pos="2016"/>
        <p:guide pos="2304"/>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51DC75C-8A32-44AC-BF56-CC5B912F8529}" type="datetimeFigureOut">
              <a:rPr lang="en-US" smtClean="0"/>
              <a:t>5/12/2018</a:t>
            </a:fld>
            <a:endParaRPr lang="en-US"/>
          </a:p>
        </p:txBody>
      </p:sp>
      <p:sp>
        <p:nvSpPr>
          <p:cNvPr id="4" name="Slide Image Placeholder 3"/>
          <p:cNvSpPr>
            <a:spLocks noGrp="1" noRot="1" noChangeAspect="1"/>
          </p:cNvSpPr>
          <p:nvPr>
            <p:ph type="sldImg" idx="2"/>
          </p:nvPr>
        </p:nvSpPr>
        <p:spPr>
          <a:xfrm>
            <a:off x="1470025" y="685800"/>
            <a:ext cx="391795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726A5F6-F20A-44D7-BBC0-0C6B875FD32C}" type="slidenum">
              <a:rPr lang="en-US" smtClean="0"/>
              <a:t>‹#›</a:t>
            </a:fld>
            <a:endParaRPr lang="en-US"/>
          </a:p>
        </p:txBody>
      </p:sp>
    </p:spTree>
    <p:extLst>
      <p:ext uri="{BB962C8B-B14F-4D97-AF65-F5344CB8AC3E}">
        <p14:creationId xmlns:p14="http://schemas.microsoft.com/office/powerpoint/2010/main" val="21760622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726A5F6-F20A-44D7-BBC0-0C6B875FD32C}" type="slidenum">
              <a:rPr lang="en-US" smtClean="0"/>
              <a:t>1</a:t>
            </a:fld>
            <a:endParaRPr lang="en-US"/>
          </a:p>
        </p:txBody>
      </p:sp>
    </p:spTree>
    <p:extLst>
      <p:ext uri="{BB962C8B-B14F-4D97-AF65-F5344CB8AC3E}">
        <p14:creationId xmlns:p14="http://schemas.microsoft.com/office/powerpoint/2010/main" val="24152299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48640" y="1988406"/>
            <a:ext cx="6217920" cy="1372021"/>
          </a:xfrm>
        </p:spPr>
        <p:txBody>
          <a:bodyPr/>
          <a:lstStyle/>
          <a:p>
            <a:r>
              <a:rPr lang="en-US" smtClean="0"/>
              <a:t>Click to edit Master title style</a:t>
            </a:r>
            <a:endParaRPr lang="en-US"/>
          </a:p>
        </p:txBody>
      </p:sp>
      <p:sp>
        <p:nvSpPr>
          <p:cNvPr id="3" name="Subtitle 2"/>
          <p:cNvSpPr>
            <a:spLocks noGrp="1"/>
          </p:cNvSpPr>
          <p:nvPr>
            <p:ph type="subTitle" idx="1"/>
          </p:nvPr>
        </p:nvSpPr>
        <p:spPr>
          <a:xfrm>
            <a:off x="1097280" y="3627120"/>
            <a:ext cx="5120640" cy="1635760"/>
          </a:xfrm>
        </p:spPr>
        <p:txBody>
          <a:bodyPr/>
          <a:lstStyle>
            <a:lvl1pPr marL="0" indent="0" algn="ctr">
              <a:buNone/>
              <a:defRPr>
                <a:solidFill>
                  <a:schemeClr val="tx1">
                    <a:tint val="75000"/>
                  </a:schemeClr>
                </a:solidFill>
              </a:defRPr>
            </a:lvl1pPr>
            <a:lvl2pPr marL="263314" indent="0" algn="ctr">
              <a:buNone/>
              <a:defRPr>
                <a:solidFill>
                  <a:schemeClr val="tx1">
                    <a:tint val="75000"/>
                  </a:schemeClr>
                </a:solidFill>
              </a:defRPr>
            </a:lvl2pPr>
            <a:lvl3pPr marL="526627" indent="0" algn="ctr">
              <a:buNone/>
              <a:defRPr>
                <a:solidFill>
                  <a:schemeClr val="tx1">
                    <a:tint val="75000"/>
                  </a:schemeClr>
                </a:solidFill>
              </a:defRPr>
            </a:lvl3pPr>
            <a:lvl4pPr marL="789941" indent="0" algn="ctr">
              <a:buNone/>
              <a:defRPr>
                <a:solidFill>
                  <a:schemeClr val="tx1">
                    <a:tint val="75000"/>
                  </a:schemeClr>
                </a:solidFill>
              </a:defRPr>
            </a:lvl4pPr>
            <a:lvl5pPr marL="1053254" indent="0" algn="ctr">
              <a:buNone/>
              <a:defRPr>
                <a:solidFill>
                  <a:schemeClr val="tx1">
                    <a:tint val="75000"/>
                  </a:schemeClr>
                </a:solidFill>
              </a:defRPr>
            </a:lvl5pPr>
            <a:lvl6pPr marL="1316568" indent="0" algn="ctr">
              <a:buNone/>
              <a:defRPr>
                <a:solidFill>
                  <a:schemeClr val="tx1">
                    <a:tint val="75000"/>
                  </a:schemeClr>
                </a:solidFill>
              </a:defRPr>
            </a:lvl6pPr>
            <a:lvl7pPr marL="1579881" indent="0" algn="ctr">
              <a:buNone/>
              <a:defRPr>
                <a:solidFill>
                  <a:schemeClr val="tx1">
                    <a:tint val="75000"/>
                  </a:schemeClr>
                </a:solidFill>
              </a:defRPr>
            </a:lvl7pPr>
            <a:lvl8pPr marL="1843195" indent="0" algn="ctr">
              <a:buNone/>
              <a:defRPr>
                <a:solidFill>
                  <a:schemeClr val="tx1">
                    <a:tint val="75000"/>
                  </a:schemeClr>
                </a:solidFill>
              </a:defRPr>
            </a:lvl8pPr>
            <a:lvl9pPr marL="2106508"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0D50E80-3BE2-4C30-AFF3-DA9043F9D45E}" type="datetimeFigureOut">
              <a:rPr lang="en-US" smtClean="0"/>
              <a:t>5/12/2018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3986E7-B499-4506-A0EF-24036EFF8CD2}" type="slidenum">
              <a:rPr lang="en-US" smtClean="0"/>
              <a:t>‹#›</a:t>
            </a:fld>
            <a:endParaRPr lang="en-US"/>
          </a:p>
        </p:txBody>
      </p:sp>
    </p:spTree>
    <p:extLst>
      <p:ext uri="{BB962C8B-B14F-4D97-AF65-F5344CB8AC3E}">
        <p14:creationId xmlns:p14="http://schemas.microsoft.com/office/powerpoint/2010/main" val="28352688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0D50E80-3BE2-4C30-AFF3-DA9043F9D45E}" type="datetimeFigureOut">
              <a:rPr lang="en-US" smtClean="0"/>
              <a:t>5/12/2018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3986E7-B499-4506-A0EF-24036EFF8CD2}" type="slidenum">
              <a:rPr lang="en-US" smtClean="0"/>
              <a:t>‹#›</a:t>
            </a:fld>
            <a:endParaRPr lang="en-US"/>
          </a:p>
        </p:txBody>
      </p:sp>
    </p:spTree>
    <p:extLst>
      <p:ext uri="{BB962C8B-B14F-4D97-AF65-F5344CB8AC3E}">
        <p14:creationId xmlns:p14="http://schemas.microsoft.com/office/powerpoint/2010/main" val="20522844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77848" y="4113109"/>
            <a:ext cx="6217920" cy="1271270"/>
          </a:xfrm>
        </p:spPr>
        <p:txBody>
          <a:bodyPr anchor="t"/>
          <a:lstStyle>
            <a:lvl1pPr algn="l">
              <a:defRPr sz="2300" b="1" cap="all"/>
            </a:lvl1pPr>
          </a:lstStyle>
          <a:p>
            <a:r>
              <a:rPr lang="en-US" smtClean="0"/>
              <a:t>Click to edit Master title style</a:t>
            </a:r>
            <a:endParaRPr lang="en-US"/>
          </a:p>
        </p:txBody>
      </p:sp>
      <p:sp>
        <p:nvSpPr>
          <p:cNvPr id="3" name="Text Placeholder 2"/>
          <p:cNvSpPr>
            <a:spLocks noGrp="1"/>
          </p:cNvSpPr>
          <p:nvPr>
            <p:ph type="body" idx="1"/>
          </p:nvPr>
        </p:nvSpPr>
        <p:spPr>
          <a:xfrm>
            <a:off x="577848" y="2712939"/>
            <a:ext cx="6217920" cy="1400175"/>
          </a:xfrm>
        </p:spPr>
        <p:txBody>
          <a:bodyPr anchor="b"/>
          <a:lstStyle>
            <a:lvl1pPr marL="0" indent="0">
              <a:buNone/>
              <a:defRPr sz="1100">
                <a:solidFill>
                  <a:schemeClr val="tx1">
                    <a:tint val="75000"/>
                  </a:schemeClr>
                </a:solidFill>
              </a:defRPr>
            </a:lvl1pPr>
            <a:lvl2pPr marL="263314" indent="0">
              <a:buNone/>
              <a:defRPr sz="1000">
                <a:solidFill>
                  <a:schemeClr val="tx1">
                    <a:tint val="75000"/>
                  </a:schemeClr>
                </a:solidFill>
              </a:defRPr>
            </a:lvl2pPr>
            <a:lvl3pPr marL="526627" indent="0">
              <a:buNone/>
              <a:defRPr sz="900">
                <a:solidFill>
                  <a:schemeClr val="tx1">
                    <a:tint val="75000"/>
                  </a:schemeClr>
                </a:solidFill>
              </a:defRPr>
            </a:lvl3pPr>
            <a:lvl4pPr marL="789941" indent="0">
              <a:buNone/>
              <a:defRPr sz="800">
                <a:solidFill>
                  <a:schemeClr val="tx1">
                    <a:tint val="75000"/>
                  </a:schemeClr>
                </a:solidFill>
              </a:defRPr>
            </a:lvl4pPr>
            <a:lvl5pPr marL="1053254" indent="0">
              <a:buNone/>
              <a:defRPr sz="800">
                <a:solidFill>
                  <a:schemeClr val="tx1">
                    <a:tint val="75000"/>
                  </a:schemeClr>
                </a:solidFill>
              </a:defRPr>
            </a:lvl5pPr>
            <a:lvl6pPr marL="1316568" indent="0">
              <a:buNone/>
              <a:defRPr sz="800">
                <a:solidFill>
                  <a:schemeClr val="tx1">
                    <a:tint val="75000"/>
                  </a:schemeClr>
                </a:solidFill>
              </a:defRPr>
            </a:lvl6pPr>
            <a:lvl7pPr marL="1579881" indent="0">
              <a:buNone/>
              <a:defRPr sz="800">
                <a:solidFill>
                  <a:schemeClr val="tx1">
                    <a:tint val="75000"/>
                  </a:schemeClr>
                </a:solidFill>
              </a:defRPr>
            </a:lvl7pPr>
            <a:lvl8pPr marL="1843195" indent="0">
              <a:buNone/>
              <a:defRPr sz="800">
                <a:solidFill>
                  <a:schemeClr val="tx1">
                    <a:tint val="75000"/>
                  </a:schemeClr>
                </a:solidFill>
              </a:defRPr>
            </a:lvl8pPr>
            <a:lvl9pPr marL="2106508" indent="0">
              <a:buNone/>
              <a:defRPr sz="8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0D50E80-3BE2-4C30-AFF3-DA9043F9D45E}" type="datetimeFigureOut">
              <a:rPr lang="en-US" smtClean="0"/>
              <a:t>5/12/2018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3986E7-B499-4506-A0EF-24036EFF8CD2}" type="slidenum">
              <a:rPr lang="en-US" smtClean="0"/>
              <a:t>‹#›</a:t>
            </a:fld>
            <a:endParaRPr lang="en-US"/>
          </a:p>
        </p:txBody>
      </p:sp>
    </p:spTree>
    <p:extLst>
      <p:ext uri="{BB962C8B-B14F-4D97-AF65-F5344CB8AC3E}">
        <p14:creationId xmlns:p14="http://schemas.microsoft.com/office/powerpoint/2010/main" val="26673630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65760" y="1493520"/>
            <a:ext cx="3230880" cy="4224234"/>
          </a:xfrm>
        </p:spPr>
        <p:txBody>
          <a:bodyPr/>
          <a:lstStyle>
            <a:lvl1pPr>
              <a:defRPr sz="1600"/>
            </a:lvl1pPr>
            <a:lvl2pPr>
              <a:defRPr sz="1400"/>
            </a:lvl2pPr>
            <a:lvl3pPr>
              <a:defRPr sz="1100"/>
            </a:lvl3pPr>
            <a:lvl4pPr>
              <a:defRPr sz="1000"/>
            </a:lvl4pPr>
            <a:lvl5pPr>
              <a:defRPr sz="1000"/>
            </a:lvl5pPr>
            <a:lvl6pPr>
              <a:defRPr sz="1000"/>
            </a:lvl6pPr>
            <a:lvl7pPr>
              <a:defRPr sz="1000"/>
            </a:lvl7pPr>
            <a:lvl8pPr>
              <a:defRPr sz="1000"/>
            </a:lvl8pPr>
            <a:lvl9pPr>
              <a:defRPr sz="1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3718560" y="1493520"/>
            <a:ext cx="3230880" cy="4224234"/>
          </a:xfrm>
        </p:spPr>
        <p:txBody>
          <a:bodyPr/>
          <a:lstStyle>
            <a:lvl1pPr>
              <a:defRPr sz="1600"/>
            </a:lvl1pPr>
            <a:lvl2pPr>
              <a:defRPr sz="1400"/>
            </a:lvl2pPr>
            <a:lvl3pPr>
              <a:defRPr sz="1100"/>
            </a:lvl3pPr>
            <a:lvl4pPr>
              <a:defRPr sz="1000"/>
            </a:lvl4pPr>
            <a:lvl5pPr>
              <a:defRPr sz="1000"/>
            </a:lvl5pPr>
            <a:lvl6pPr>
              <a:defRPr sz="1000"/>
            </a:lvl6pPr>
            <a:lvl7pPr>
              <a:defRPr sz="1000"/>
            </a:lvl7pPr>
            <a:lvl8pPr>
              <a:defRPr sz="1000"/>
            </a:lvl8pPr>
            <a:lvl9pPr>
              <a:defRPr sz="1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0D50E80-3BE2-4C30-AFF3-DA9043F9D45E}" type="datetimeFigureOut">
              <a:rPr lang="en-US" smtClean="0"/>
              <a:t>5/12/2018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A3986E7-B499-4506-A0EF-24036EFF8CD2}" type="slidenum">
              <a:rPr lang="en-US" smtClean="0"/>
              <a:t>‹#›</a:t>
            </a:fld>
            <a:endParaRPr lang="en-US"/>
          </a:p>
        </p:txBody>
      </p:sp>
    </p:spTree>
    <p:extLst>
      <p:ext uri="{BB962C8B-B14F-4D97-AF65-F5344CB8AC3E}">
        <p14:creationId xmlns:p14="http://schemas.microsoft.com/office/powerpoint/2010/main" val="35647079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365766" y="1432774"/>
            <a:ext cx="3232152" cy="597114"/>
          </a:xfrm>
        </p:spPr>
        <p:txBody>
          <a:bodyPr anchor="b"/>
          <a:lstStyle>
            <a:lvl1pPr marL="0" indent="0">
              <a:buNone/>
              <a:defRPr sz="1400" b="1"/>
            </a:lvl1pPr>
            <a:lvl2pPr marL="263314" indent="0">
              <a:buNone/>
              <a:defRPr sz="1100" b="1"/>
            </a:lvl2pPr>
            <a:lvl3pPr marL="526627" indent="0">
              <a:buNone/>
              <a:defRPr sz="1000" b="1"/>
            </a:lvl3pPr>
            <a:lvl4pPr marL="789941" indent="0">
              <a:buNone/>
              <a:defRPr sz="900" b="1"/>
            </a:lvl4pPr>
            <a:lvl5pPr marL="1053254" indent="0">
              <a:buNone/>
              <a:defRPr sz="900" b="1"/>
            </a:lvl5pPr>
            <a:lvl6pPr marL="1316568" indent="0">
              <a:buNone/>
              <a:defRPr sz="900" b="1"/>
            </a:lvl6pPr>
            <a:lvl7pPr marL="1579881" indent="0">
              <a:buNone/>
              <a:defRPr sz="900" b="1"/>
            </a:lvl7pPr>
            <a:lvl8pPr marL="1843195" indent="0">
              <a:buNone/>
              <a:defRPr sz="900" b="1"/>
            </a:lvl8pPr>
            <a:lvl9pPr marL="2106508" indent="0">
              <a:buNone/>
              <a:defRPr sz="900" b="1"/>
            </a:lvl9pPr>
          </a:lstStyle>
          <a:p>
            <a:pPr lvl="0"/>
            <a:r>
              <a:rPr lang="en-US" smtClean="0"/>
              <a:t>Click to edit Master text styles</a:t>
            </a:r>
          </a:p>
        </p:txBody>
      </p:sp>
      <p:sp>
        <p:nvSpPr>
          <p:cNvPr id="4" name="Content Placeholder 3"/>
          <p:cNvSpPr>
            <a:spLocks noGrp="1"/>
          </p:cNvSpPr>
          <p:nvPr>
            <p:ph sz="half" idx="2"/>
          </p:nvPr>
        </p:nvSpPr>
        <p:spPr>
          <a:xfrm>
            <a:off x="365766" y="2029888"/>
            <a:ext cx="3232152" cy="3687866"/>
          </a:xfrm>
        </p:spPr>
        <p:txBody>
          <a:bodyPr/>
          <a:lstStyle>
            <a:lvl1pPr>
              <a:defRPr sz="1400"/>
            </a:lvl1pPr>
            <a:lvl2pPr>
              <a:defRPr sz="1100"/>
            </a:lvl2pPr>
            <a:lvl3pPr>
              <a:defRPr sz="1000"/>
            </a:lvl3pPr>
            <a:lvl4pPr>
              <a:defRPr sz="900"/>
            </a:lvl4pPr>
            <a:lvl5pPr>
              <a:defRPr sz="900"/>
            </a:lvl5pPr>
            <a:lvl6pPr>
              <a:defRPr sz="900"/>
            </a:lvl6pPr>
            <a:lvl7pPr>
              <a:defRPr sz="900"/>
            </a:lvl7pPr>
            <a:lvl8pPr>
              <a:defRPr sz="900"/>
            </a:lvl8pPr>
            <a:lvl9pPr>
              <a:defRPr sz="9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3716016" y="1432774"/>
            <a:ext cx="3233424" cy="597114"/>
          </a:xfrm>
        </p:spPr>
        <p:txBody>
          <a:bodyPr anchor="b"/>
          <a:lstStyle>
            <a:lvl1pPr marL="0" indent="0">
              <a:buNone/>
              <a:defRPr sz="1400" b="1"/>
            </a:lvl1pPr>
            <a:lvl2pPr marL="263314" indent="0">
              <a:buNone/>
              <a:defRPr sz="1100" b="1"/>
            </a:lvl2pPr>
            <a:lvl3pPr marL="526627" indent="0">
              <a:buNone/>
              <a:defRPr sz="1000" b="1"/>
            </a:lvl3pPr>
            <a:lvl4pPr marL="789941" indent="0">
              <a:buNone/>
              <a:defRPr sz="900" b="1"/>
            </a:lvl4pPr>
            <a:lvl5pPr marL="1053254" indent="0">
              <a:buNone/>
              <a:defRPr sz="900" b="1"/>
            </a:lvl5pPr>
            <a:lvl6pPr marL="1316568" indent="0">
              <a:buNone/>
              <a:defRPr sz="900" b="1"/>
            </a:lvl6pPr>
            <a:lvl7pPr marL="1579881" indent="0">
              <a:buNone/>
              <a:defRPr sz="900" b="1"/>
            </a:lvl7pPr>
            <a:lvl8pPr marL="1843195" indent="0">
              <a:buNone/>
              <a:defRPr sz="900" b="1"/>
            </a:lvl8pPr>
            <a:lvl9pPr marL="2106508" indent="0">
              <a:buNone/>
              <a:defRPr sz="900" b="1"/>
            </a:lvl9pPr>
          </a:lstStyle>
          <a:p>
            <a:pPr lvl="0"/>
            <a:r>
              <a:rPr lang="en-US" smtClean="0"/>
              <a:t>Click to edit Master text styles</a:t>
            </a:r>
          </a:p>
        </p:txBody>
      </p:sp>
      <p:sp>
        <p:nvSpPr>
          <p:cNvPr id="6" name="Content Placeholder 5"/>
          <p:cNvSpPr>
            <a:spLocks noGrp="1"/>
          </p:cNvSpPr>
          <p:nvPr>
            <p:ph sz="quarter" idx="4"/>
          </p:nvPr>
        </p:nvSpPr>
        <p:spPr>
          <a:xfrm>
            <a:off x="3716016" y="2029888"/>
            <a:ext cx="3233424" cy="3687866"/>
          </a:xfrm>
        </p:spPr>
        <p:txBody>
          <a:bodyPr/>
          <a:lstStyle>
            <a:lvl1pPr>
              <a:defRPr sz="1400"/>
            </a:lvl1pPr>
            <a:lvl2pPr>
              <a:defRPr sz="1100"/>
            </a:lvl2pPr>
            <a:lvl3pPr>
              <a:defRPr sz="1000"/>
            </a:lvl3pPr>
            <a:lvl4pPr>
              <a:defRPr sz="900"/>
            </a:lvl4pPr>
            <a:lvl5pPr>
              <a:defRPr sz="900"/>
            </a:lvl5pPr>
            <a:lvl6pPr>
              <a:defRPr sz="900"/>
            </a:lvl6pPr>
            <a:lvl7pPr>
              <a:defRPr sz="900"/>
            </a:lvl7pPr>
            <a:lvl8pPr>
              <a:defRPr sz="900"/>
            </a:lvl8pPr>
            <a:lvl9pPr>
              <a:defRPr sz="9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0D50E80-3BE2-4C30-AFF3-DA9043F9D45E}" type="datetimeFigureOut">
              <a:rPr lang="en-US" smtClean="0"/>
              <a:t>5/12/2018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A3986E7-B499-4506-A0EF-24036EFF8CD2}" type="slidenum">
              <a:rPr lang="en-US" smtClean="0"/>
              <a:t>‹#›</a:t>
            </a:fld>
            <a:endParaRPr lang="en-US"/>
          </a:p>
        </p:txBody>
      </p:sp>
    </p:spTree>
    <p:extLst>
      <p:ext uri="{BB962C8B-B14F-4D97-AF65-F5344CB8AC3E}">
        <p14:creationId xmlns:p14="http://schemas.microsoft.com/office/powerpoint/2010/main" val="3485496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0D50E80-3BE2-4C30-AFF3-DA9043F9D45E}" type="datetimeFigureOut">
              <a:rPr lang="en-US" smtClean="0"/>
              <a:t>5/12/2018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A3986E7-B499-4506-A0EF-24036EFF8CD2}" type="slidenum">
              <a:rPr lang="en-US" smtClean="0"/>
              <a:t>‹#›</a:t>
            </a:fld>
            <a:endParaRPr lang="en-US"/>
          </a:p>
        </p:txBody>
      </p:sp>
    </p:spTree>
    <p:extLst>
      <p:ext uri="{BB962C8B-B14F-4D97-AF65-F5344CB8AC3E}">
        <p14:creationId xmlns:p14="http://schemas.microsoft.com/office/powerpoint/2010/main" val="17673831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0D50E80-3BE2-4C30-AFF3-DA9043F9D45E}" type="datetimeFigureOut">
              <a:rPr lang="en-US" smtClean="0"/>
              <a:t>5/12/2018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A3986E7-B499-4506-A0EF-24036EFF8CD2}" type="slidenum">
              <a:rPr lang="en-US" smtClean="0"/>
              <a:t>‹#›</a:t>
            </a:fld>
            <a:endParaRPr lang="en-US"/>
          </a:p>
        </p:txBody>
      </p:sp>
    </p:spTree>
    <p:extLst>
      <p:ext uri="{BB962C8B-B14F-4D97-AF65-F5344CB8AC3E}">
        <p14:creationId xmlns:p14="http://schemas.microsoft.com/office/powerpoint/2010/main" val="15534913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65766" y="254849"/>
            <a:ext cx="2406648" cy="1084580"/>
          </a:xfrm>
        </p:spPr>
        <p:txBody>
          <a:bodyPr anchor="b"/>
          <a:lstStyle>
            <a:lvl1pPr algn="l">
              <a:defRPr sz="1100" b="1"/>
            </a:lvl1pPr>
          </a:lstStyle>
          <a:p>
            <a:r>
              <a:rPr lang="en-US" smtClean="0"/>
              <a:t>Click to edit Master title style</a:t>
            </a:r>
            <a:endParaRPr lang="en-US"/>
          </a:p>
        </p:txBody>
      </p:sp>
      <p:sp>
        <p:nvSpPr>
          <p:cNvPr id="3" name="Content Placeholder 2"/>
          <p:cNvSpPr>
            <a:spLocks noGrp="1"/>
          </p:cNvSpPr>
          <p:nvPr>
            <p:ph idx="1"/>
          </p:nvPr>
        </p:nvSpPr>
        <p:spPr>
          <a:xfrm>
            <a:off x="2860046" y="254856"/>
            <a:ext cx="4089400" cy="5462905"/>
          </a:xfrm>
        </p:spPr>
        <p:txBody>
          <a:bodyPr/>
          <a:lstStyle>
            <a:lvl1pPr>
              <a:defRPr sz="1800"/>
            </a:lvl1pPr>
            <a:lvl2pPr>
              <a:defRPr sz="1600"/>
            </a:lvl2pPr>
            <a:lvl3pPr>
              <a:defRPr sz="1400"/>
            </a:lvl3pPr>
            <a:lvl4pPr>
              <a:defRPr sz="1100"/>
            </a:lvl4pPr>
            <a:lvl5pPr>
              <a:defRPr sz="1100"/>
            </a:lvl5pPr>
            <a:lvl6pPr>
              <a:defRPr sz="1100"/>
            </a:lvl6pPr>
            <a:lvl7pPr>
              <a:defRPr sz="1100"/>
            </a:lvl7pPr>
            <a:lvl8pPr>
              <a:defRPr sz="1100"/>
            </a:lvl8pPr>
            <a:lvl9pPr>
              <a:defRPr sz="11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365766" y="1339436"/>
            <a:ext cx="2406648" cy="4378325"/>
          </a:xfrm>
        </p:spPr>
        <p:txBody>
          <a:bodyPr/>
          <a:lstStyle>
            <a:lvl1pPr marL="0" indent="0">
              <a:buNone/>
              <a:defRPr sz="800"/>
            </a:lvl1pPr>
            <a:lvl2pPr marL="263314" indent="0">
              <a:buNone/>
              <a:defRPr sz="700"/>
            </a:lvl2pPr>
            <a:lvl3pPr marL="526627" indent="0">
              <a:buNone/>
              <a:defRPr sz="600"/>
            </a:lvl3pPr>
            <a:lvl4pPr marL="789941" indent="0">
              <a:buNone/>
              <a:defRPr sz="500"/>
            </a:lvl4pPr>
            <a:lvl5pPr marL="1053254" indent="0">
              <a:buNone/>
              <a:defRPr sz="500"/>
            </a:lvl5pPr>
            <a:lvl6pPr marL="1316568" indent="0">
              <a:buNone/>
              <a:defRPr sz="500"/>
            </a:lvl6pPr>
            <a:lvl7pPr marL="1579881" indent="0">
              <a:buNone/>
              <a:defRPr sz="500"/>
            </a:lvl7pPr>
            <a:lvl8pPr marL="1843195" indent="0">
              <a:buNone/>
              <a:defRPr sz="500"/>
            </a:lvl8pPr>
            <a:lvl9pPr marL="2106508" indent="0">
              <a:buNone/>
              <a:defRPr sz="5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0D50E80-3BE2-4C30-AFF3-DA9043F9D45E}" type="datetimeFigureOut">
              <a:rPr lang="en-US" smtClean="0"/>
              <a:t>5/12/2018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A3986E7-B499-4506-A0EF-24036EFF8CD2}" type="slidenum">
              <a:rPr lang="en-US" smtClean="0"/>
              <a:t>‹#›</a:t>
            </a:fld>
            <a:endParaRPr lang="en-US"/>
          </a:p>
        </p:txBody>
      </p:sp>
    </p:spTree>
    <p:extLst>
      <p:ext uri="{BB962C8B-B14F-4D97-AF65-F5344CB8AC3E}">
        <p14:creationId xmlns:p14="http://schemas.microsoft.com/office/powerpoint/2010/main" val="24297718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33832" y="4480567"/>
            <a:ext cx="4389120" cy="528955"/>
          </a:xfrm>
        </p:spPr>
        <p:txBody>
          <a:bodyPr anchor="b"/>
          <a:lstStyle>
            <a:lvl1pPr algn="l">
              <a:defRPr sz="1100" b="1"/>
            </a:lvl1pPr>
          </a:lstStyle>
          <a:p>
            <a:r>
              <a:rPr lang="en-US" smtClean="0"/>
              <a:t>Click to edit Master title style</a:t>
            </a:r>
            <a:endParaRPr lang="en-US"/>
          </a:p>
        </p:txBody>
      </p:sp>
      <p:sp>
        <p:nvSpPr>
          <p:cNvPr id="3" name="Picture Placeholder 2"/>
          <p:cNvSpPr>
            <a:spLocks noGrp="1"/>
          </p:cNvSpPr>
          <p:nvPr>
            <p:ph type="pic" idx="1"/>
          </p:nvPr>
        </p:nvSpPr>
        <p:spPr>
          <a:xfrm>
            <a:off x="1433832" y="571921"/>
            <a:ext cx="4389120" cy="3840480"/>
          </a:xfrm>
        </p:spPr>
        <p:txBody>
          <a:bodyPr/>
          <a:lstStyle>
            <a:lvl1pPr marL="0" indent="0">
              <a:buNone/>
              <a:defRPr sz="1800"/>
            </a:lvl1pPr>
            <a:lvl2pPr marL="263314" indent="0">
              <a:buNone/>
              <a:defRPr sz="1600"/>
            </a:lvl2pPr>
            <a:lvl3pPr marL="526627" indent="0">
              <a:buNone/>
              <a:defRPr sz="1400"/>
            </a:lvl3pPr>
            <a:lvl4pPr marL="789941" indent="0">
              <a:buNone/>
              <a:defRPr sz="1100"/>
            </a:lvl4pPr>
            <a:lvl5pPr marL="1053254" indent="0">
              <a:buNone/>
              <a:defRPr sz="1100"/>
            </a:lvl5pPr>
            <a:lvl6pPr marL="1316568" indent="0">
              <a:buNone/>
              <a:defRPr sz="1100"/>
            </a:lvl6pPr>
            <a:lvl7pPr marL="1579881" indent="0">
              <a:buNone/>
              <a:defRPr sz="1100"/>
            </a:lvl7pPr>
            <a:lvl8pPr marL="1843195" indent="0">
              <a:buNone/>
              <a:defRPr sz="1100"/>
            </a:lvl8pPr>
            <a:lvl9pPr marL="2106508" indent="0">
              <a:buNone/>
              <a:defRPr sz="1100"/>
            </a:lvl9pPr>
          </a:lstStyle>
          <a:p>
            <a:endParaRPr lang="en-US"/>
          </a:p>
        </p:txBody>
      </p:sp>
      <p:sp>
        <p:nvSpPr>
          <p:cNvPr id="4" name="Text Placeholder 3"/>
          <p:cNvSpPr>
            <a:spLocks noGrp="1"/>
          </p:cNvSpPr>
          <p:nvPr>
            <p:ph type="body" sz="half" idx="2"/>
          </p:nvPr>
        </p:nvSpPr>
        <p:spPr>
          <a:xfrm>
            <a:off x="1433832" y="5009522"/>
            <a:ext cx="4389120" cy="751205"/>
          </a:xfrm>
        </p:spPr>
        <p:txBody>
          <a:bodyPr/>
          <a:lstStyle>
            <a:lvl1pPr marL="0" indent="0">
              <a:buNone/>
              <a:defRPr sz="800"/>
            </a:lvl1pPr>
            <a:lvl2pPr marL="263314" indent="0">
              <a:buNone/>
              <a:defRPr sz="700"/>
            </a:lvl2pPr>
            <a:lvl3pPr marL="526627" indent="0">
              <a:buNone/>
              <a:defRPr sz="600"/>
            </a:lvl3pPr>
            <a:lvl4pPr marL="789941" indent="0">
              <a:buNone/>
              <a:defRPr sz="500"/>
            </a:lvl4pPr>
            <a:lvl5pPr marL="1053254" indent="0">
              <a:buNone/>
              <a:defRPr sz="500"/>
            </a:lvl5pPr>
            <a:lvl6pPr marL="1316568" indent="0">
              <a:buNone/>
              <a:defRPr sz="500"/>
            </a:lvl6pPr>
            <a:lvl7pPr marL="1579881" indent="0">
              <a:buNone/>
              <a:defRPr sz="500"/>
            </a:lvl7pPr>
            <a:lvl8pPr marL="1843195" indent="0">
              <a:buNone/>
              <a:defRPr sz="500"/>
            </a:lvl8pPr>
            <a:lvl9pPr marL="2106508" indent="0">
              <a:buNone/>
              <a:defRPr sz="5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0D50E80-3BE2-4C30-AFF3-DA9043F9D45E}" type="datetimeFigureOut">
              <a:rPr lang="en-US" smtClean="0"/>
              <a:t>5/12/2018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A3986E7-B499-4506-A0EF-24036EFF8CD2}" type="slidenum">
              <a:rPr lang="en-US" smtClean="0"/>
              <a:t>‹#›</a:t>
            </a:fld>
            <a:endParaRPr lang="en-US"/>
          </a:p>
        </p:txBody>
      </p:sp>
    </p:spTree>
    <p:extLst>
      <p:ext uri="{BB962C8B-B14F-4D97-AF65-F5344CB8AC3E}">
        <p14:creationId xmlns:p14="http://schemas.microsoft.com/office/powerpoint/2010/main" val="28482886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0D50E80-3BE2-4C30-AFF3-DA9043F9D45E}" type="datetimeFigureOut">
              <a:rPr lang="en-US" smtClean="0"/>
              <a:t>5/12/2018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3986E7-B499-4506-A0EF-24036EFF8CD2}" type="slidenum">
              <a:rPr lang="en-US" smtClean="0"/>
              <a:t>‹#›</a:t>
            </a:fld>
            <a:endParaRPr lang="en-US"/>
          </a:p>
        </p:txBody>
      </p:sp>
    </p:spTree>
    <p:extLst>
      <p:ext uri="{BB962C8B-B14F-4D97-AF65-F5344CB8AC3E}">
        <p14:creationId xmlns:p14="http://schemas.microsoft.com/office/powerpoint/2010/main" val="2853512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303520" y="256340"/>
            <a:ext cx="1645920" cy="5461421"/>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65760" y="256340"/>
            <a:ext cx="4815840" cy="546142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0D50E80-3BE2-4C30-AFF3-DA9043F9D45E}" type="datetimeFigureOut">
              <a:rPr lang="en-US" smtClean="0"/>
              <a:t>5/12/2018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3986E7-B499-4506-A0EF-24036EFF8CD2}" type="slidenum">
              <a:rPr lang="en-US" smtClean="0"/>
              <a:t>‹#›</a:t>
            </a:fld>
            <a:endParaRPr lang="en-US"/>
          </a:p>
        </p:txBody>
      </p:sp>
    </p:spTree>
    <p:extLst>
      <p:ext uri="{BB962C8B-B14F-4D97-AF65-F5344CB8AC3E}">
        <p14:creationId xmlns:p14="http://schemas.microsoft.com/office/powerpoint/2010/main" val="15788561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65760" y="256326"/>
            <a:ext cx="6583680" cy="1066800"/>
          </a:xfrm>
          <a:prstGeom prst="rect">
            <a:avLst/>
          </a:prstGeom>
        </p:spPr>
        <p:txBody>
          <a:bodyPr vert="horz" lIns="52663" tIns="26331" rIns="52663" bIns="26331"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365760" y="1493520"/>
            <a:ext cx="6583680" cy="4224234"/>
          </a:xfrm>
          <a:prstGeom prst="rect">
            <a:avLst/>
          </a:prstGeom>
        </p:spPr>
        <p:txBody>
          <a:bodyPr vert="horz" lIns="52663" tIns="26331" rIns="52663" bIns="26331"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365760" y="5932605"/>
            <a:ext cx="1706880" cy="340781"/>
          </a:xfrm>
          <a:prstGeom prst="rect">
            <a:avLst/>
          </a:prstGeom>
        </p:spPr>
        <p:txBody>
          <a:bodyPr vert="horz" lIns="52663" tIns="26331" rIns="52663" bIns="26331" rtlCol="0" anchor="ctr"/>
          <a:lstStyle>
            <a:lvl1pPr algn="l">
              <a:defRPr sz="700">
                <a:solidFill>
                  <a:schemeClr val="tx1">
                    <a:tint val="75000"/>
                  </a:schemeClr>
                </a:solidFill>
              </a:defRPr>
            </a:lvl1pPr>
          </a:lstStyle>
          <a:p>
            <a:fld id="{60D50E80-3BE2-4C30-AFF3-DA9043F9D45E}" type="datetimeFigureOut">
              <a:rPr lang="en-US" smtClean="0"/>
              <a:t>5/12/2018</a:t>
            </a:fld>
            <a:endParaRPr lang="en-US"/>
          </a:p>
        </p:txBody>
      </p:sp>
      <p:sp>
        <p:nvSpPr>
          <p:cNvPr id="5" name="Footer Placeholder 4"/>
          <p:cNvSpPr>
            <a:spLocks noGrp="1"/>
          </p:cNvSpPr>
          <p:nvPr>
            <p:ph type="ftr" sz="quarter" idx="3"/>
          </p:nvPr>
        </p:nvSpPr>
        <p:spPr>
          <a:xfrm>
            <a:off x="2499360" y="5932605"/>
            <a:ext cx="2316480" cy="340781"/>
          </a:xfrm>
          <a:prstGeom prst="rect">
            <a:avLst/>
          </a:prstGeom>
        </p:spPr>
        <p:txBody>
          <a:bodyPr vert="horz" lIns="52663" tIns="26331" rIns="52663" bIns="26331" rtlCol="0" anchor="ctr"/>
          <a:lstStyle>
            <a:lvl1pPr algn="ctr">
              <a:defRPr sz="7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5242560" y="5932605"/>
            <a:ext cx="1706880" cy="340781"/>
          </a:xfrm>
          <a:prstGeom prst="rect">
            <a:avLst/>
          </a:prstGeom>
        </p:spPr>
        <p:txBody>
          <a:bodyPr vert="horz" lIns="52663" tIns="26331" rIns="52663" bIns="26331" rtlCol="0" anchor="ctr"/>
          <a:lstStyle>
            <a:lvl1pPr algn="r">
              <a:defRPr sz="700">
                <a:solidFill>
                  <a:schemeClr val="tx1">
                    <a:tint val="75000"/>
                  </a:schemeClr>
                </a:solidFill>
              </a:defRPr>
            </a:lvl1pPr>
          </a:lstStyle>
          <a:p>
            <a:fld id="{1A3986E7-B499-4506-A0EF-24036EFF8CD2}" type="slidenum">
              <a:rPr lang="en-US" smtClean="0"/>
              <a:t>‹#›</a:t>
            </a:fld>
            <a:endParaRPr lang="en-US"/>
          </a:p>
        </p:txBody>
      </p:sp>
    </p:spTree>
    <p:extLst>
      <p:ext uri="{BB962C8B-B14F-4D97-AF65-F5344CB8AC3E}">
        <p14:creationId xmlns:p14="http://schemas.microsoft.com/office/powerpoint/2010/main" val="406804625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526627" rtl="0" eaLnBrk="1" latinLnBrk="0" hangingPunct="1">
        <a:spcBef>
          <a:spcPct val="0"/>
        </a:spcBef>
        <a:buNone/>
        <a:defRPr sz="2500" kern="1200">
          <a:solidFill>
            <a:schemeClr val="tx1"/>
          </a:solidFill>
          <a:latin typeface="+mj-lt"/>
          <a:ea typeface="+mj-ea"/>
          <a:cs typeface="+mj-cs"/>
        </a:defRPr>
      </a:lvl1pPr>
    </p:titleStyle>
    <p:bodyStyle>
      <a:lvl1pPr marL="197485" indent="-197485" algn="l" defTabSz="526627" rtl="0" eaLnBrk="1" latinLnBrk="0" hangingPunct="1">
        <a:spcBef>
          <a:spcPct val="20000"/>
        </a:spcBef>
        <a:buFont typeface="Arial" pitchFamily="34" charset="0"/>
        <a:buChar char="•"/>
        <a:defRPr sz="1800" kern="1200">
          <a:solidFill>
            <a:schemeClr val="tx1"/>
          </a:solidFill>
          <a:latin typeface="+mn-lt"/>
          <a:ea typeface="+mn-ea"/>
          <a:cs typeface="+mn-cs"/>
        </a:defRPr>
      </a:lvl1pPr>
      <a:lvl2pPr marL="427885" indent="-164571" algn="l" defTabSz="526627" rtl="0" eaLnBrk="1" latinLnBrk="0" hangingPunct="1">
        <a:spcBef>
          <a:spcPct val="20000"/>
        </a:spcBef>
        <a:buFont typeface="Arial" pitchFamily="34" charset="0"/>
        <a:buChar char="–"/>
        <a:defRPr sz="1600" kern="1200">
          <a:solidFill>
            <a:schemeClr val="tx1"/>
          </a:solidFill>
          <a:latin typeface="+mn-lt"/>
          <a:ea typeface="+mn-ea"/>
          <a:cs typeface="+mn-cs"/>
        </a:defRPr>
      </a:lvl2pPr>
      <a:lvl3pPr marL="658284" indent="-131657" algn="l" defTabSz="526627" rtl="0" eaLnBrk="1" latinLnBrk="0" hangingPunct="1">
        <a:spcBef>
          <a:spcPct val="20000"/>
        </a:spcBef>
        <a:buFont typeface="Arial" pitchFamily="34" charset="0"/>
        <a:buChar char="•"/>
        <a:defRPr sz="1400" kern="1200">
          <a:solidFill>
            <a:schemeClr val="tx1"/>
          </a:solidFill>
          <a:latin typeface="+mn-lt"/>
          <a:ea typeface="+mn-ea"/>
          <a:cs typeface="+mn-cs"/>
        </a:defRPr>
      </a:lvl3pPr>
      <a:lvl4pPr marL="921598" indent="-131657" algn="l" defTabSz="526627"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1184911" indent="-131657" algn="l" defTabSz="526627"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1448225" indent="-131657" algn="l" defTabSz="526627" rtl="0" eaLnBrk="1" latinLnBrk="0" hangingPunct="1">
        <a:spcBef>
          <a:spcPct val="20000"/>
        </a:spcBef>
        <a:buFont typeface="Arial" pitchFamily="34" charset="0"/>
        <a:buChar char="•"/>
        <a:defRPr sz="1100" kern="1200">
          <a:solidFill>
            <a:schemeClr val="tx1"/>
          </a:solidFill>
          <a:latin typeface="+mn-lt"/>
          <a:ea typeface="+mn-ea"/>
          <a:cs typeface="+mn-cs"/>
        </a:defRPr>
      </a:lvl6pPr>
      <a:lvl7pPr marL="1711538" indent="-131657" algn="l" defTabSz="526627" rtl="0" eaLnBrk="1" latinLnBrk="0" hangingPunct="1">
        <a:spcBef>
          <a:spcPct val="20000"/>
        </a:spcBef>
        <a:buFont typeface="Arial" pitchFamily="34" charset="0"/>
        <a:buChar char="•"/>
        <a:defRPr sz="1100" kern="1200">
          <a:solidFill>
            <a:schemeClr val="tx1"/>
          </a:solidFill>
          <a:latin typeface="+mn-lt"/>
          <a:ea typeface="+mn-ea"/>
          <a:cs typeface="+mn-cs"/>
        </a:defRPr>
      </a:lvl7pPr>
      <a:lvl8pPr marL="1974852" indent="-131657" algn="l" defTabSz="526627" rtl="0" eaLnBrk="1" latinLnBrk="0" hangingPunct="1">
        <a:spcBef>
          <a:spcPct val="20000"/>
        </a:spcBef>
        <a:buFont typeface="Arial" pitchFamily="34" charset="0"/>
        <a:buChar char="•"/>
        <a:defRPr sz="1100" kern="1200">
          <a:solidFill>
            <a:schemeClr val="tx1"/>
          </a:solidFill>
          <a:latin typeface="+mn-lt"/>
          <a:ea typeface="+mn-ea"/>
          <a:cs typeface="+mn-cs"/>
        </a:defRPr>
      </a:lvl8pPr>
      <a:lvl9pPr marL="2238165" indent="-131657" algn="l" defTabSz="526627" rtl="0" eaLnBrk="1" latinLnBrk="0" hangingPunct="1">
        <a:spcBef>
          <a:spcPct val="20000"/>
        </a:spcBef>
        <a:buFont typeface="Arial" pitchFamily="34" charset="0"/>
        <a:buChar char="•"/>
        <a:defRPr sz="1100" kern="1200">
          <a:solidFill>
            <a:schemeClr val="tx1"/>
          </a:solidFill>
          <a:latin typeface="+mn-lt"/>
          <a:ea typeface="+mn-ea"/>
          <a:cs typeface="+mn-cs"/>
        </a:defRPr>
      </a:lvl9pPr>
    </p:bodyStyle>
    <p:otherStyle>
      <a:defPPr>
        <a:defRPr lang="en-US"/>
      </a:defPPr>
      <a:lvl1pPr marL="0" algn="l" defTabSz="526627" rtl="0" eaLnBrk="1" latinLnBrk="0" hangingPunct="1">
        <a:defRPr sz="1000" kern="1200">
          <a:solidFill>
            <a:schemeClr val="tx1"/>
          </a:solidFill>
          <a:latin typeface="+mn-lt"/>
          <a:ea typeface="+mn-ea"/>
          <a:cs typeface="+mn-cs"/>
        </a:defRPr>
      </a:lvl1pPr>
      <a:lvl2pPr marL="263314" algn="l" defTabSz="526627" rtl="0" eaLnBrk="1" latinLnBrk="0" hangingPunct="1">
        <a:defRPr sz="1000" kern="1200">
          <a:solidFill>
            <a:schemeClr val="tx1"/>
          </a:solidFill>
          <a:latin typeface="+mn-lt"/>
          <a:ea typeface="+mn-ea"/>
          <a:cs typeface="+mn-cs"/>
        </a:defRPr>
      </a:lvl2pPr>
      <a:lvl3pPr marL="526627" algn="l" defTabSz="526627" rtl="0" eaLnBrk="1" latinLnBrk="0" hangingPunct="1">
        <a:defRPr sz="1000" kern="1200">
          <a:solidFill>
            <a:schemeClr val="tx1"/>
          </a:solidFill>
          <a:latin typeface="+mn-lt"/>
          <a:ea typeface="+mn-ea"/>
          <a:cs typeface="+mn-cs"/>
        </a:defRPr>
      </a:lvl3pPr>
      <a:lvl4pPr marL="789941" algn="l" defTabSz="526627" rtl="0" eaLnBrk="1" latinLnBrk="0" hangingPunct="1">
        <a:defRPr sz="1000" kern="1200">
          <a:solidFill>
            <a:schemeClr val="tx1"/>
          </a:solidFill>
          <a:latin typeface="+mn-lt"/>
          <a:ea typeface="+mn-ea"/>
          <a:cs typeface="+mn-cs"/>
        </a:defRPr>
      </a:lvl4pPr>
      <a:lvl5pPr marL="1053254" algn="l" defTabSz="526627" rtl="0" eaLnBrk="1" latinLnBrk="0" hangingPunct="1">
        <a:defRPr sz="1000" kern="1200">
          <a:solidFill>
            <a:schemeClr val="tx1"/>
          </a:solidFill>
          <a:latin typeface="+mn-lt"/>
          <a:ea typeface="+mn-ea"/>
          <a:cs typeface="+mn-cs"/>
        </a:defRPr>
      </a:lvl5pPr>
      <a:lvl6pPr marL="1316568" algn="l" defTabSz="526627" rtl="0" eaLnBrk="1" latinLnBrk="0" hangingPunct="1">
        <a:defRPr sz="1000" kern="1200">
          <a:solidFill>
            <a:schemeClr val="tx1"/>
          </a:solidFill>
          <a:latin typeface="+mn-lt"/>
          <a:ea typeface="+mn-ea"/>
          <a:cs typeface="+mn-cs"/>
        </a:defRPr>
      </a:lvl6pPr>
      <a:lvl7pPr marL="1579881" algn="l" defTabSz="526627" rtl="0" eaLnBrk="1" latinLnBrk="0" hangingPunct="1">
        <a:defRPr sz="1000" kern="1200">
          <a:solidFill>
            <a:schemeClr val="tx1"/>
          </a:solidFill>
          <a:latin typeface="+mn-lt"/>
          <a:ea typeface="+mn-ea"/>
          <a:cs typeface="+mn-cs"/>
        </a:defRPr>
      </a:lvl7pPr>
      <a:lvl8pPr marL="1843195" algn="l" defTabSz="526627" rtl="0" eaLnBrk="1" latinLnBrk="0" hangingPunct="1">
        <a:defRPr sz="1000" kern="1200">
          <a:solidFill>
            <a:schemeClr val="tx1"/>
          </a:solidFill>
          <a:latin typeface="+mn-lt"/>
          <a:ea typeface="+mn-ea"/>
          <a:cs typeface="+mn-cs"/>
        </a:defRPr>
      </a:lvl8pPr>
      <a:lvl9pPr marL="2106508" algn="l" defTabSz="526627" rtl="0" eaLnBrk="1" latinLnBrk="0" hangingPunct="1">
        <a:defRPr sz="10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dell\Desktop\download.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46" y="-2062480"/>
            <a:ext cx="7406208" cy="8463280"/>
          </a:xfrm>
          <a:prstGeom prst="rect">
            <a:avLst/>
          </a:prstGeom>
          <a:solidFill>
            <a:schemeClr val="bg1">
              <a:lumMod val="95000"/>
            </a:schemeClr>
          </a:solidFill>
        </p:spPr>
      </p:pic>
      <p:sp>
        <p:nvSpPr>
          <p:cNvPr id="4" name="Rectangle 3"/>
          <p:cNvSpPr/>
          <p:nvPr/>
        </p:nvSpPr>
        <p:spPr>
          <a:xfrm>
            <a:off x="1412632" y="-1920240"/>
            <a:ext cx="5942000" cy="1422400"/>
          </a:xfrm>
          <a:prstGeom prst="rect">
            <a:avLst/>
          </a:prstGeom>
          <a:solidFill>
            <a:schemeClr val="accent3">
              <a:lumMod val="60000"/>
              <a:lumOff val="40000"/>
            </a:schemeClr>
          </a:solidFill>
          <a:ln>
            <a:noFill/>
          </a:ln>
          <a:effectLst>
            <a:outerShdw blurRad="44450" dist="27940" dir="5400000" algn="ctr">
              <a:srgbClr val="000000">
                <a:alpha val="32000"/>
              </a:srgbClr>
            </a:outerShdw>
          </a:effectLst>
          <a:scene3d>
            <a:camera prst="perspectiveFront"/>
            <a:lightRig rig="balanced" dir="t">
              <a:rot lat="0" lon="0" rev="8700000"/>
            </a:lightRig>
          </a:scene3d>
          <a:sp3d>
            <a:bevelT w="190500" h="38100"/>
          </a:sp3d>
        </p:spPr>
        <p:style>
          <a:lnRef idx="1">
            <a:schemeClr val="accent1"/>
          </a:lnRef>
          <a:fillRef idx="2">
            <a:schemeClr val="accent1"/>
          </a:fillRef>
          <a:effectRef idx="1">
            <a:schemeClr val="accent1"/>
          </a:effectRef>
          <a:fontRef idx="minor">
            <a:schemeClr val="dk1"/>
          </a:fontRef>
        </p:style>
        <p:txBody>
          <a:bodyPr lIns="52663" tIns="26331" rIns="52663" bIns="26331" rtlCol="0" anchor="ctr"/>
          <a:lstStyle/>
          <a:p>
            <a:pPr algn="ctr"/>
            <a:r>
              <a:rPr lang="en-US" sz="1400" dirty="0">
                <a:solidFill>
                  <a:schemeClr val="tx1"/>
                </a:solidFill>
                <a:latin typeface="Algerian" pitchFamily="82" charset="0"/>
              </a:rPr>
              <a:t>THE RELATION OF MUSCULOSKELETAL DISORDER WITH WORK PRODUCTIVITY IN OFFICE WORKERS. (AN OBSERVSTIONAL CROSS SECTIONAL STUDY)</a:t>
            </a:r>
          </a:p>
        </p:txBody>
      </p:sp>
      <p:pic>
        <p:nvPicPr>
          <p:cNvPr id="1027" name="Picture 3" descr="C:\Users\dell\Desktop\images.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892" y="-1920240"/>
            <a:ext cx="1464216" cy="1422400"/>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a:extLst>
            <a:ext uri="{909E8E84-426E-40DD-AFC4-6F175D3DCCD1}">
              <a14:hiddenFill xmlns:a14="http://schemas.microsoft.com/office/drawing/2010/main">
                <a:solidFill>
                  <a:srgbClr val="FFFFFF"/>
                </a:solidFill>
              </a14:hiddenFill>
            </a:ext>
          </a:extLst>
        </p:spPr>
      </p:pic>
      <p:sp>
        <p:nvSpPr>
          <p:cNvPr id="9" name="Rectangle 8"/>
          <p:cNvSpPr/>
          <p:nvPr/>
        </p:nvSpPr>
        <p:spPr>
          <a:xfrm>
            <a:off x="-46892" y="-120358"/>
            <a:ext cx="3735928" cy="1491958"/>
          </a:xfrm>
          <a:prstGeom prst="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lIns="52663" tIns="26331" rIns="52663" bIns="26331" rtlCol="0" anchor="ctr"/>
          <a:lstStyle/>
          <a:p>
            <a:pPr algn="ctr"/>
            <a:r>
              <a:rPr lang="en-US" b="1" dirty="0">
                <a:solidFill>
                  <a:schemeClr val="tx1"/>
                </a:solidFill>
              </a:rPr>
              <a:t>Musculoskeletal Disorders (MSDs) are widespread throughout the world. Work related MSDs are second most common cause of disability in work setting. These disorders are responsible for 40-50% of the costs of all work-related diseases. Work-related musculoskeletal disorders (WMSD) are a main concern for public health and commonly lead to temporary or permanent work incapability.</a:t>
            </a:r>
          </a:p>
        </p:txBody>
      </p:sp>
      <p:sp>
        <p:nvSpPr>
          <p:cNvPr id="10" name="Rectangle 9"/>
          <p:cNvSpPr/>
          <p:nvPr/>
        </p:nvSpPr>
        <p:spPr>
          <a:xfrm>
            <a:off x="3660910" y="-125825"/>
            <a:ext cx="3640360" cy="1497425"/>
          </a:xfrm>
          <a:prstGeom prst="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lIns="52663" tIns="26331" rIns="52663" bIns="26331" rtlCol="0" anchor="ctr"/>
          <a:lstStyle/>
          <a:p>
            <a:pPr marL="164571" indent="-164571">
              <a:buFont typeface="Arial" pitchFamily="34" charset="0"/>
              <a:buChar char="•"/>
            </a:pPr>
            <a:endParaRPr lang="en-US" sz="900" dirty="0">
              <a:solidFill>
                <a:schemeClr val="tx1"/>
              </a:solidFill>
            </a:endParaRPr>
          </a:p>
          <a:p>
            <a:pPr marL="164571" indent="-164571">
              <a:buFont typeface="Arial" pitchFamily="34" charset="0"/>
              <a:buChar char="•"/>
            </a:pPr>
            <a:r>
              <a:rPr lang="en-US" dirty="0">
                <a:solidFill>
                  <a:schemeClr val="tx1"/>
                </a:solidFill>
              </a:rPr>
              <a:t>Observational cross sectional study.</a:t>
            </a:r>
          </a:p>
          <a:p>
            <a:pPr marL="164571" indent="-164571">
              <a:buFont typeface="Arial" pitchFamily="34" charset="0"/>
              <a:buChar char="•"/>
            </a:pPr>
            <a:r>
              <a:rPr lang="en-US" dirty="0">
                <a:solidFill>
                  <a:schemeClr val="tx1"/>
                </a:solidFill>
              </a:rPr>
              <a:t>Data collected from 196 respondents                                       </a:t>
            </a:r>
          </a:p>
          <a:p>
            <a:pPr marL="164571" indent="-164571">
              <a:buFont typeface="Arial" pitchFamily="34" charset="0"/>
              <a:buChar char="•"/>
            </a:pPr>
            <a:r>
              <a:rPr lang="en-US" dirty="0">
                <a:solidFill>
                  <a:schemeClr val="tx1"/>
                </a:solidFill>
              </a:rPr>
              <a:t>Office worker  of ages  25-45 with 1 year experience  were included.</a:t>
            </a:r>
          </a:p>
          <a:p>
            <a:pPr marL="164571" indent="-164571">
              <a:buFont typeface="Arial" pitchFamily="34" charset="0"/>
              <a:buChar char="•"/>
            </a:pPr>
            <a:r>
              <a:rPr lang="en-US" dirty="0">
                <a:solidFill>
                  <a:schemeClr val="tx1"/>
                </a:solidFill>
              </a:rPr>
              <a:t>Data collected by standard  questionnaires..</a:t>
            </a:r>
          </a:p>
          <a:p>
            <a:pPr marL="164571" indent="-164571" algn="ctr">
              <a:buFont typeface="Arial" pitchFamily="34" charset="0"/>
              <a:buChar char="•"/>
            </a:pPr>
            <a:endParaRPr lang="en-US" sz="600" dirty="0">
              <a:solidFill>
                <a:schemeClr val="tx1"/>
              </a:solidFill>
            </a:endParaRPr>
          </a:p>
          <a:p>
            <a:pPr algn="ctr"/>
            <a:endParaRPr lang="en-US" b="1" u="sng" dirty="0">
              <a:solidFill>
                <a:schemeClr val="tx1"/>
              </a:solidFill>
            </a:endParaRPr>
          </a:p>
        </p:txBody>
      </p:sp>
      <p:sp>
        <p:nvSpPr>
          <p:cNvPr id="19" name="Rectangle 18"/>
          <p:cNvSpPr/>
          <p:nvPr/>
        </p:nvSpPr>
        <p:spPr>
          <a:xfrm>
            <a:off x="-46888" y="-481425"/>
            <a:ext cx="3703104" cy="355600"/>
          </a:xfrm>
          <a:prstGeom prst="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lIns="52663" tIns="26331" rIns="52663" bIns="26331" rtlCol="0" anchor="ctr"/>
          <a:lstStyle/>
          <a:p>
            <a:pPr algn="ctr"/>
            <a:r>
              <a:rPr lang="en-US" b="1" dirty="0" smtClean="0">
                <a:solidFill>
                  <a:schemeClr val="tx1"/>
                </a:solidFill>
                <a:latin typeface="Algerian" pitchFamily="82" charset="0"/>
              </a:rPr>
              <a:t>INTRODUCTION</a:t>
            </a:r>
            <a:endParaRPr lang="en-US" b="1" dirty="0">
              <a:solidFill>
                <a:schemeClr val="tx1"/>
              </a:solidFill>
              <a:latin typeface="Algerian" pitchFamily="82" charset="0"/>
            </a:endParaRPr>
          </a:p>
        </p:txBody>
      </p:sp>
      <p:sp>
        <p:nvSpPr>
          <p:cNvPr id="20" name="Rectangle 19"/>
          <p:cNvSpPr/>
          <p:nvPr/>
        </p:nvSpPr>
        <p:spPr>
          <a:xfrm>
            <a:off x="3689040" y="-481425"/>
            <a:ext cx="3612224" cy="355600"/>
          </a:xfrm>
          <a:prstGeom prst="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lIns="52663" tIns="26331" rIns="52663" bIns="26331" rtlCol="0" anchor="ctr"/>
          <a:lstStyle/>
          <a:p>
            <a:pPr algn="ctr"/>
            <a:r>
              <a:rPr lang="en-US" b="1" dirty="0" smtClean="0">
                <a:solidFill>
                  <a:schemeClr val="tx1"/>
                </a:solidFill>
                <a:latin typeface="Algerian" pitchFamily="82" charset="0"/>
              </a:rPr>
              <a:t>METHODS</a:t>
            </a:r>
            <a:endParaRPr lang="en-US" b="1" dirty="0">
              <a:solidFill>
                <a:schemeClr val="tx1"/>
              </a:solidFill>
              <a:latin typeface="Algerian" pitchFamily="82" charset="0"/>
            </a:endParaRPr>
          </a:p>
        </p:txBody>
      </p:sp>
      <p:pic>
        <p:nvPicPr>
          <p:cNvPr id="25" name="Picture 24"/>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950772" y="1428690"/>
            <a:ext cx="2137257" cy="1636454"/>
          </a:xfrm>
          <a:prstGeom prst="rect">
            <a:avLst/>
          </a:prstGeom>
          <a:solidFill>
            <a:schemeClr val="tx2"/>
          </a:solidFill>
          <a:ln>
            <a:noFill/>
          </a:ln>
        </p:spPr>
      </p:pic>
      <p:pic>
        <p:nvPicPr>
          <p:cNvPr id="26" name="Picture 25"/>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326131" y="3397769"/>
            <a:ext cx="1905000" cy="1340386"/>
          </a:xfrm>
          <a:prstGeom prst="rect">
            <a:avLst/>
          </a:prstGeom>
          <a:noFill/>
          <a:ln>
            <a:noFill/>
          </a:ln>
        </p:spPr>
      </p:pic>
      <p:sp>
        <p:nvSpPr>
          <p:cNvPr id="23" name="TextBox 22"/>
          <p:cNvSpPr txBox="1"/>
          <p:nvPr/>
        </p:nvSpPr>
        <p:spPr>
          <a:xfrm>
            <a:off x="5815714" y="5747459"/>
            <a:ext cx="1553607" cy="653341"/>
          </a:xfrm>
          <a:prstGeom prst="rect">
            <a:avLst/>
          </a:prstGeom>
          <a:noFill/>
        </p:spPr>
        <p:txBody>
          <a:bodyPr wrap="square" lIns="52663" tIns="26331" rIns="52663" bIns="26331" rtlCol="0">
            <a:spAutoFit/>
          </a:bodyPr>
          <a:lstStyle/>
          <a:p>
            <a:endParaRPr lang="en-US" sz="1100" dirty="0">
              <a:solidFill>
                <a:srgbClr val="92D050"/>
              </a:solidFill>
            </a:endParaRPr>
          </a:p>
          <a:p>
            <a:r>
              <a:rPr lang="en-US" sz="1400" b="1" u="sng" dirty="0">
                <a:solidFill>
                  <a:srgbClr val="00B0F0"/>
                </a:solidFill>
              </a:rPr>
              <a:t>PRESENTED BY,</a:t>
            </a:r>
          </a:p>
          <a:p>
            <a:r>
              <a:rPr lang="en-US" sz="1400" dirty="0">
                <a:solidFill>
                  <a:srgbClr val="00B0F0"/>
                </a:solidFill>
              </a:rPr>
              <a:t>SABA ALI GILL</a:t>
            </a:r>
          </a:p>
        </p:txBody>
      </p:sp>
      <p:sp>
        <p:nvSpPr>
          <p:cNvPr id="2" name="Rectangle 1"/>
          <p:cNvSpPr/>
          <p:nvPr/>
        </p:nvSpPr>
        <p:spPr>
          <a:xfrm>
            <a:off x="-49646" y="1402365"/>
            <a:ext cx="1962770" cy="4602004"/>
          </a:xfrm>
          <a:prstGeom prst="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lIns="52663" tIns="26331" rIns="52663" bIns="26331" spcCol="0" rtlCol="0" anchor="ctr"/>
          <a:lstStyle/>
          <a:p>
            <a:r>
              <a:rPr lang="en-US" sz="1200" b="1" u="sng" dirty="0">
                <a:solidFill>
                  <a:srgbClr val="FF0000"/>
                </a:solidFill>
                <a:latin typeface="Algerian" pitchFamily="82" charset="0"/>
              </a:rPr>
              <a:t>ABSTRACT</a:t>
            </a:r>
            <a:r>
              <a:rPr lang="en-US" sz="600" b="1" u="sng" dirty="0">
                <a:solidFill>
                  <a:srgbClr val="FF0000"/>
                </a:solidFill>
                <a:latin typeface="Algerian" pitchFamily="82" charset="0"/>
              </a:rPr>
              <a:t>:</a:t>
            </a:r>
            <a:r>
              <a:rPr lang="en-US" sz="600" dirty="0">
                <a:solidFill>
                  <a:srgbClr val="FF0000"/>
                </a:solidFill>
                <a:latin typeface="Algerian" pitchFamily="82" charset="0"/>
              </a:rPr>
              <a:t> </a:t>
            </a:r>
            <a:endParaRPr lang="en-US" sz="600" dirty="0" smtClean="0">
              <a:solidFill>
                <a:srgbClr val="FF0000"/>
              </a:solidFill>
              <a:latin typeface="Algerian" pitchFamily="82" charset="0"/>
            </a:endParaRPr>
          </a:p>
          <a:p>
            <a:endParaRPr lang="en-US" sz="600" dirty="0">
              <a:solidFill>
                <a:srgbClr val="FF0000"/>
              </a:solidFill>
            </a:endParaRPr>
          </a:p>
          <a:p>
            <a:pPr lvl="0"/>
            <a:r>
              <a:rPr lang="en-US" sz="500" b="1" dirty="0">
                <a:solidFill>
                  <a:schemeClr val="tx1"/>
                </a:solidFill>
              </a:rPr>
              <a:t> </a:t>
            </a:r>
            <a:r>
              <a:rPr lang="en-US" sz="700" dirty="0">
                <a:solidFill>
                  <a:schemeClr val="tx1"/>
                </a:solidFill>
              </a:rPr>
              <a:t>Previous studies suggests that work-related musculoskeletal disorders (WMSD) frequently lead to temporary or permanent work inability. Prolonged PC use is the major cause of majority of musculoskeletal side effects in the neck, lower back, shoulder girdle and upper limbs in office workers. However, these MSK disorders can be prevented by the pre-employment or periodic medical examinations of office personals in order to control WMSDs.</a:t>
            </a:r>
            <a:r>
              <a:rPr lang="en-US" sz="700" b="1" dirty="0">
                <a:solidFill>
                  <a:schemeClr val="tx1"/>
                </a:solidFill>
              </a:rPr>
              <a:t> </a:t>
            </a:r>
            <a:endParaRPr lang="en-US" sz="700" dirty="0">
              <a:solidFill>
                <a:schemeClr val="tx1"/>
              </a:solidFill>
            </a:endParaRPr>
          </a:p>
          <a:p>
            <a:pPr lvl="0"/>
            <a:r>
              <a:rPr lang="en-US" sz="700" dirty="0">
                <a:solidFill>
                  <a:schemeClr val="tx1"/>
                </a:solidFill>
              </a:rPr>
              <a:t>To access the relationship between the presence of musculoskeletal disorders and fatigue in office works and how these disorders can affect their work productivity.</a:t>
            </a:r>
            <a:r>
              <a:rPr lang="en-US" sz="700" b="1" dirty="0">
                <a:solidFill>
                  <a:schemeClr val="tx1"/>
                </a:solidFill>
              </a:rPr>
              <a:t> </a:t>
            </a:r>
            <a:endParaRPr lang="en-US" sz="700" dirty="0">
              <a:solidFill>
                <a:schemeClr val="tx1"/>
              </a:solidFill>
            </a:endParaRPr>
          </a:p>
          <a:p>
            <a:pPr lvl="0"/>
            <a:r>
              <a:rPr lang="en-US" sz="700" dirty="0">
                <a:solidFill>
                  <a:schemeClr val="tx1"/>
                </a:solidFill>
              </a:rPr>
              <a:t>196 male and female office workers were assigned randomly to collect data. Data were gathered through a demographic questionnaire, and work limitation Questionnaire.</a:t>
            </a:r>
            <a:r>
              <a:rPr lang="en-US" sz="700" b="1" dirty="0">
                <a:solidFill>
                  <a:schemeClr val="tx1"/>
                </a:solidFill>
              </a:rPr>
              <a:t> </a:t>
            </a:r>
            <a:endParaRPr lang="en-US" sz="700" dirty="0">
              <a:solidFill>
                <a:schemeClr val="tx1"/>
              </a:solidFill>
            </a:endParaRPr>
          </a:p>
          <a:p>
            <a:pPr lvl="0"/>
            <a:r>
              <a:rPr lang="en-US" sz="700" dirty="0">
                <a:solidFill>
                  <a:schemeClr val="tx1"/>
                </a:solidFill>
              </a:rPr>
              <a:t>The results revealed that the highest prevalence rates of MSK symptoms in past week were related to shoulders (40.8%), neck (28.6%), low back (12.2%), upper back (7.7%), knee (7.1%) and elbow (7%). Additionally, the severity of discomfort/pain in neck, shoulders, lower back and thighs was correlated to total fatigue. The severity of discomfort/pain in neck, lower back, buttock and thighs was correlated to  concentration/focus subscale of productivity.</a:t>
            </a:r>
          </a:p>
          <a:p>
            <a:r>
              <a:rPr lang="en-US" sz="700" dirty="0">
                <a:solidFill>
                  <a:schemeClr val="tx1"/>
                </a:solidFill>
              </a:rPr>
              <a:t> Improvement of working conditions is suggested to reduce musculoskeletal problems and fatigue and enhance productivity.</a:t>
            </a:r>
          </a:p>
          <a:p>
            <a:r>
              <a:rPr lang="en-US" sz="600" b="1" dirty="0"/>
              <a:t> </a:t>
            </a:r>
            <a:endParaRPr lang="en-US" sz="600" dirty="0"/>
          </a:p>
        </p:txBody>
      </p:sp>
      <p:sp>
        <p:nvSpPr>
          <p:cNvPr id="24" name="Flowchart: Document 23"/>
          <p:cNvSpPr/>
          <p:nvPr/>
        </p:nvSpPr>
        <p:spPr>
          <a:xfrm>
            <a:off x="1993527" y="4872307"/>
            <a:ext cx="5321673" cy="1268793"/>
          </a:xfrm>
          <a:prstGeom prst="flowChartDocumen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200" b="1" u="sng" dirty="0" smtClean="0">
              <a:solidFill>
                <a:srgbClr val="FF0000"/>
              </a:solidFill>
              <a:latin typeface="Algerian" pitchFamily="82" charset="0"/>
            </a:endParaRPr>
          </a:p>
          <a:p>
            <a:r>
              <a:rPr lang="en-US" sz="1200" b="1" u="sng" dirty="0" smtClean="0">
                <a:solidFill>
                  <a:srgbClr val="FF0000"/>
                </a:solidFill>
                <a:latin typeface="Algerian" pitchFamily="82" charset="0"/>
              </a:rPr>
              <a:t>REFRENCES</a:t>
            </a:r>
            <a:r>
              <a:rPr lang="en-US" sz="1200" b="1" u="sng" dirty="0" smtClean="0">
                <a:solidFill>
                  <a:srgbClr val="FF0000"/>
                </a:solidFill>
              </a:rPr>
              <a:t>  :</a:t>
            </a:r>
          </a:p>
          <a:p>
            <a:pPr marL="171450" indent="-171450">
              <a:buFont typeface="Arial" pitchFamily="34" charset="0"/>
              <a:buChar char="•"/>
            </a:pPr>
            <a:r>
              <a:rPr lang="en-US" sz="800" b="1" dirty="0">
                <a:solidFill>
                  <a:schemeClr val="tx1"/>
                </a:solidFill>
              </a:rPr>
              <a:t>1.	Horton R. GBD 2010: understanding disease, injury, and risk. The Lancet. 2012;380(9859):20534.</a:t>
            </a:r>
          </a:p>
          <a:p>
            <a:pPr marL="171450" indent="-171450">
              <a:buFont typeface="Arial" pitchFamily="34" charset="0"/>
              <a:buChar char="•"/>
            </a:pPr>
            <a:r>
              <a:rPr lang="en-US" sz="800" b="1" dirty="0">
                <a:solidFill>
                  <a:schemeClr val="tx1"/>
                </a:solidFill>
              </a:rPr>
              <a:t>2.	Armijo-</a:t>
            </a:r>
            <a:r>
              <a:rPr lang="en-US" sz="800" b="1" dirty="0" err="1">
                <a:solidFill>
                  <a:schemeClr val="tx1"/>
                </a:solidFill>
              </a:rPr>
              <a:t>Olivo</a:t>
            </a:r>
            <a:r>
              <a:rPr lang="en-US" sz="800" b="1" dirty="0">
                <a:solidFill>
                  <a:schemeClr val="tx1"/>
                </a:solidFill>
              </a:rPr>
              <a:t> S, Woodhouse LJ, </a:t>
            </a:r>
            <a:r>
              <a:rPr lang="en-US" sz="800" b="1" dirty="0" err="1">
                <a:solidFill>
                  <a:schemeClr val="tx1"/>
                </a:solidFill>
              </a:rPr>
              <a:t>Steenstra</a:t>
            </a:r>
            <a:r>
              <a:rPr lang="en-US" sz="800" b="1" dirty="0">
                <a:solidFill>
                  <a:schemeClr val="tx1"/>
                </a:solidFill>
              </a:rPr>
              <a:t> IA, Gross DP. Predictive value of the DASH tool for predicting return to work of injured workers with musculoskeletal disorders of the upper extremity. </a:t>
            </a:r>
            <a:r>
              <a:rPr lang="en-US" sz="800" b="1" dirty="0" err="1">
                <a:solidFill>
                  <a:schemeClr val="tx1"/>
                </a:solidFill>
              </a:rPr>
              <a:t>Occup</a:t>
            </a:r>
            <a:r>
              <a:rPr lang="en-US" sz="800" b="1" dirty="0">
                <a:solidFill>
                  <a:schemeClr val="tx1"/>
                </a:solidFill>
              </a:rPr>
              <a:t> Environ Med. 2016;73(12):807-15.</a:t>
            </a:r>
          </a:p>
          <a:p>
            <a:pPr marL="171450" indent="-171450">
              <a:buFont typeface="Arial" pitchFamily="34" charset="0"/>
              <a:buChar char="•"/>
            </a:pPr>
            <a:r>
              <a:rPr lang="en-US" sz="800" b="1" dirty="0">
                <a:solidFill>
                  <a:schemeClr val="tx1"/>
                </a:solidFill>
              </a:rPr>
              <a:t>3.	</a:t>
            </a:r>
            <a:r>
              <a:rPr lang="en-US" sz="800" b="1" dirty="0" err="1">
                <a:solidFill>
                  <a:schemeClr val="tx1"/>
                </a:solidFill>
              </a:rPr>
              <a:t>Cammarota</a:t>
            </a:r>
            <a:r>
              <a:rPr lang="en-US" sz="800" b="1" dirty="0">
                <a:solidFill>
                  <a:schemeClr val="tx1"/>
                </a:solidFill>
              </a:rPr>
              <a:t> A, editor The European Commission initiative on WRMSDs: Recent developments2007: Presentation at EUROFOUND conference on ‘Musculoskeletal disorders’, Lisbon, October</a:t>
            </a:r>
            <a:r>
              <a:rPr lang="en-US" sz="800" b="1" dirty="0" smtClean="0">
                <a:solidFill>
                  <a:schemeClr val="tx1"/>
                </a:solidFill>
              </a:rPr>
              <a:t>..</a:t>
            </a:r>
            <a:endParaRPr lang="en-US" sz="800" b="1" dirty="0">
              <a:solidFill>
                <a:schemeClr val="tx1"/>
              </a:solidFill>
            </a:endParaRPr>
          </a:p>
          <a:p>
            <a:pPr marL="171450" indent="-171450">
              <a:buFont typeface="Arial" pitchFamily="34" charset="0"/>
              <a:buChar char="•"/>
            </a:pPr>
            <a:endParaRPr lang="en-US" sz="800" b="1" dirty="0">
              <a:solidFill>
                <a:schemeClr val="tx1"/>
              </a:solidFill>
            </a:endParaRPr>
          </a:p>
        </p:txBody>
      </p:sp>
      <p:sp>
        <p:nvSpPr>
          <p:cNvPr id="7" name="Oval 6"/>
          <p:cNvSpPr/>
          <p:nvPr/>
        </p:nvSpPr>
        <p:spPr>
          <a:xfrm>
            <a:off x="2145289" y="3397769"/>
            <a:ext cx="2971800" cy="1474538"/>
          </a:xfrm>
          <a:prstGeom prst="ellipse">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15000"/>
              </a:lnSpc>
              <a:spcAft>
                <a:spcPts val="1000"/>
              </a:spcAft>
            </a:pPr>
            <a:r>
              <a:rPr lang="en-US" sz="1100" dirty="0" smtClean="0">
                <a:solidFill>
                  <a:schemeClr val="tx1"/>
                </a:solidFill>
              </a:rPr>
              <a:t>People with pain/discomfort avoid exercise and have long work hours. WMSDs are due to mental, physical and work place factors. </a:t>
            </a:r>
          </a:p>
        </p:txBody>
      </p:sp>
      <p:sp>
        <p:nvSpPr>
          <p:cNvPr id="8" name="Oval 7"/>
          <p:cNvSpPr/>
          <p:nvPr/>
        </p:nvSpPr>
        <p:spPr>
          <a:xfrm>
            <a:off x="4191000" y="1819923"/>
            <a:ext cx="2895600" cy="1502575"/>
          </a:xfrm>
          <a:prstGeom prst="ellipse">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indent="-171450">
              <a:buFont typeface="Arial" pitchFamily="34" charset="0"/>
              <a:buChar char="•"/>
            </a:pPr>
            <a:r>
              <a:rPr lang="en-US" sz="1100" dirty="0">
                <a:solidFill>
                  <a:schemeClr val="tx1"/>
                </a:solidFill>
              </a:rPr>
              <a:t>. The mean age of respondents was 37 years old</a:t>
            </a:r>
            <a:r>
              <a:rPr lang="en-US" sz="1100" dirty="0" smtClean="0">
                <a:solidFill>
                  <a:schemeClr val="tx1"/>
                </a:solidFill>
              </a:rPr>
              <a:t>.</a:t>
            </a:r>
          </a:p>
          <a:p>
            <a:pPr marL="171450" indent="-171450">
              <a:buFont typeface="Arial" pitchFamily="34" charset="0"/>
              <a:buChar char="•"/>
            </a:pPr>
            <a:r>
              <a:rPr lang="en-US" sz="1100" dirty="0" smtClean="0">
                <a:solidFill>
                  <a:schemeClr val="tx1"/>
                </a:solidFill>
              </a:rPr>
              <a:t>Prevalence of discomfort/pain in neck is  highest .</a:t>
            </a:r>
          </a:p>
          <a:p>
            <a:pPr marL="171450" indent="-171450">
              <a:buFont typeface="Arial" pitchFamily="34" charset="0"/>
              <a:buChar char="•"/>
            </a:pPr>
            <a:r>
              <a:rPr lang="en-US" sz="1100" dirty="0" smtClean="0">
                <a:solidFill>
                  <a:schemeClr val="tx1"/>
                </a:solidFill>
              </a:rPr>
              <a:t>Neck: 30%, shoulder: 25% and upper back: 17%.</a:t>
            </a:r>
          </a:p>
        </p:txBody>
      </p:sp>
      <p:sp>
        <p:nvSpPr>
          <p:cNvPr id="11" name="TextBox 10"/>
          <p:cNvSpPr txBox="1"/>
          <p:nvPr/>
        </p:nvSpPr>
        <p:spPr>
          <a:xfrm>
            <a:off x="4861369" y="1428690"/>
            <a:ext cx="1239442" cy="400110"/>
          </a:xfrm>
          <a:prstGeom prst="rect">
            <a:avLst/>
          </a:prstGeom>
          <a:noFill/>
        </p:spPr>
        <p:txBody>
          <a:bodyPr wrap="none" rtlCol="0">
            <a:spAutoFit/>
          </a:bodyPr>
          <a:lstStyle/>
          <a:p>
            <a:r>
              <a:rPr lang="en-US" sz="2000" b="1" dirty="0" smtClean="0">
                <a:solidFill>
                  <a:srgbClr val="FFFF00"/>
                </a:solidFill>
                <a:latin typeface="Algerian" pitchFamily="82" charset="0"/>
              </a:rPr>
              <a:t>RESULTS</a:t>
            </a:r>
            <a:endParaRPr lang="en-US" sz="2000" b="1" dirty="0">
              <a:solidFill>
                <a:srgbClr val="FFFF00"/>
              </a:solidFill>
              <a:latin typeface="Algerian" pitchFamily="82" charset="0"/>
            </a:endParaRPr>
          </a:p>
        </p:txBody>
      </p:sp>
      <p:sp>
        <p:nvSpPr>
          <p:cNvPr id="12" name="TextBox 11"/>
          <p:cNvSpPr txBox="1"/>
          <p:nvPr/>
        </p:nvSpPr>
        <p:spPr>
          <a:xfrm>
            <a:off x="1941038" y="3065144"/>
            <a:ext cx="1907492" cy="400110"/>
          </a:xfrm>
          <a:prstGeom prst="rect">
            <a:avLst/>
          </a:prstGeom>
          <a:noFill/>
        </p:spPr>
        <p:txBody>
          <a:bodyPr wrap="square" rtlCol="0">
            <a:spAutoFit/>
          </a:bodyPr>
          <a:lstStyle/>
          <a:p>
            <a:r>
              <a:rPr lang="en-US" sz="2000" b="1" dirty="0" smtClean="0">
                <a:solidFill>
                  <a:srgbClr val="FFFF00"/>
                </a:solidFill>
                <a:latin typeface="Algerian" pitchFamily="82" charset="0"/>
              </a:rPr>
              <a:t>CONCLUSION</a:t>
            </a:r>
            <a:endParaRPr lang="en-US" sz="2000" b="1" dirty="0">
              <a:solidFill>
                <a:srgbClr val="FFFF00"/>
              </a:solidFill>
              <a:latin typeface="Algerian" pitchFamily="82" charset="0"/>
            </a:endParaRPr>
          </a:p>
        </p:txBody>
      </p:sp>
    </p:spTree>
    <p:extLst>
      <p:ext uri="{BB962C8B-B14F-4D97-AF65-F5344CB8AC3E}">
        <p14:creationId xmlns:p14="http://schemas.microsoft.com/office/powerpoint/2010/main" val="284861222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267</TotalTime>
  <Words>183</Words>
  <Application>Microsoft Office PowerPoint</Application>
  <PresentationFormat>Custom</PresentationFormat>
  <Paragraphs>32</Paragraphs>
  <Slides>1</Slides>
  <Notes>1</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Office Theme</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dell</dc:creator>
  <cp:lastModifiedBy>dell</cp:lastModifiedBy>
  <cp:revision>26</cp:revision>
  <dcterms:created xsi:type="dcterms:W3CDTF">2018-05-08T12:05:42Z</dcterms:created>
  <dcterms:modified xsi:type="dcterms:W3CDTF">2018-05-12T11:25:54Z</dcterms:modified>
</cp:coreProperties>
</file>