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8" r:id="rId2"/>
  </p:sldIdLst>
  <p:sldSz cx="32399288" cy="43200638"/>
  <p:notesSz cx="6858000" cy="9144000"/>
  <p:defaultTextStyle>
    <a:defPPr>
      <a:defRPr lang="en-US"/>
    </a:defPPr>
    <a:lvl1pPr marL="0" algn="l" defTabSz="4319882" rtl="0" eaLnBrk="1" latinLnBrk="0" hangingPunct="1">
      <a:defRPr sz="8482" kern="1200">
        <a:solidFill>
          <a:schemeClr val="tx1"/>
        </a:solidFill>
        <a:latin typeface="+mn-lt"/>
        <a:ea typeface="+mn-ea"/>
        <a:cs typeface="+mn-cs"/>
      </a:defRPr>
    </a:lvl1pPr>
    <a:lvl2pPr marL="2159941" algn="l" defTabSz="4319882" rtl="0" eaLnBrk="1" latinLnBrk="0" hangingPunct="1">
      <a:defRPr sz="8482" kern="1200">
        <a:solidFill>
          <a:schemeClr val="tx1"/>
        </a:solidFill>
        <a:latin typeface="+mn-lt"/>
        <a:ea typeface="+mn-ea"/>
        <a:cs typeface="+mn-cs"/>
      </a:defRPr>
    </a:lvl2pPr>
    <a:lvl3pPr marL="4319882" algn="l" defTabSz="4319882" rtl="0" eaLnBrk="1" latinLnBrk="0" hangingPunct="1">
      <a:defRPr sz="8482" kern="1200">
        <a:solidFill>
          <a:schemeClr val="tx1"/>
        </a:solidFill>
        <a:latin typeface="+mn-lt"/>
        <a:ea typeface="+mn-ea"/>
        <a:cs typeface="+mn-cs"/>
      </a:defRPr>
    </a:lvl3pPr>
    <a:lvl4pPr marL="6479822" algn="l" defTabSz="4319882" rtl="0" eaLnBrk="1" latinLnBrk="0" hangingPunct="1">
      <a:defRPr sz="8482" kern="1200">
        <a:solidFill>
          <a:schemeClr val="tx1"/>
        </a:solidFill>
        <a:latin typeface="+mn-lt"/>
        <a:ea typeface="+mn-ea"/>
        <a:cs typeface="+mn-cs"/>
      </a:defRPr>
    </a:lvl4pPr>
    <a:lvl5pPr marL="8639763" algn="l" defTabSz="4319882" rtl="0" eaLnBrk="1" latinLnBrk="0" hangingPunct="1">
      <a:defRPr sz="8482" kern="1200">
        <a:solidFill>
          <a:schemeClr val="tx1"/>
        </a:solidFill>
        <a:latin typeface="+mn-lt"/>
        <a:ea typeface="+mn-ea"/>
        <a:cs typeface="+mn-cs"/>
      </a:defRPr>
    </a:lvl5pPr>
    <a:lvl6pPr marL="10799704" algn="l" defTabSz="4319882" rtl="0" eaLnBrk="1" latinLnBrk="0" hangingPunct="1">
      <a:defRPr sz="8482" kern="1200">
        <a:solidFill>
          <a:schemeClr val="tx1"/>
        </a:solidFill>
        <a:latin typeface="+mn-lt"/>
        <a:ea typeface="+mn-ea"/>
        <a:cs typeface="+mn-cs"/>
      </a:defRPr>
    </a:lvl6pPr>
    <a:lvl7pPr marL="12959645" algn="l" defTabSz="4319882" rtl="0" eaLnBrk="1" latinLnBrk="0" hangingPunct="1">
      <a:defRPr sz="8482" kern="1200">
        <a:solidFill>
          <a:schemeClr val="tx1"/>
        </a:solidFill>
        <a:latin typeface="+mn-lt"/>
        <a:ea typeface="+mn-ea"/>
        <a:cs typeface="+mn-cs"/>
      </a:defRPr>
    </a:lvl7pPr>
    <a:lvl8pPr marL="15119586" algn="l" defTabSz="4319882" rtl="0" eaLnBrk="1" latinLnBrk="0" hangingPunct="1">
      <a:defRPr sz="8482" kern="1200">
        <a:solidFill>
          <a:schemeClr val="tx1"/>
        </a:solidFill>
        <a:latin typeface="+mn-lt"/>
        <a:ea typeface="+mn-ea"/>
        <a:cs typeface="+mn-cs"/>
      </a:defRPr>
    </a:lvl8pPr>
    <a:lvl9pPr marL="17279527" algn="l" defTabSz="4319882" rtl="0" eaLnBrk="1" latinLnBrk="0" hangingPunct="1">
      <a:defRPr sz="848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7" userDrawn="1">
          <p15:clr>
            <a:srgbClr val="A4A3A4"/>
          </p15:clr>
        </p15:guide>
        <p15:guide id="2" pos="102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9B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823" autoAdjust="0"/>
    <p:restoredTop sz="86331" autoAdjust="0"/>
  </p:normalViewPr>
  <p:slideViewPr>
    <p:cSldViewPr>
      <p:cViewPr varScale="1">
        <p:scale>
          <a:sx n="11" d="100"/>
          <a:sy n="11" d="100"/>
        </p:scale>
        <p:origin x="1824" y="216"/>
      </p:cViewPr>
      <p:guideLst>
        <p:guide orient="horz" pos="13607"/>
        <p:guide pos="10205"/>
      </p:guideLst>
    </p:cSldViewPr>
  </p:slideViewPr>
  <p:outlineViewPr>
    <p:cViewPr>
      <p:scale>
        <a:sx n="33" d="100"/>
        <a:sy n="33" d="100"/>
      </p:scale>
      <p:origin x="21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04A73C-B493-4D31-9172-DED74519E870}" type="datetimeFigureOut">
              <a:rPr lang="en-US" smtClean="0"/>
              <a:pPr/>
              <a:t>9/10/2018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38CA5B3-46F1-4218-A331-CF4B01696E4B}" type="slidenum">
              <a:rPr lang="en-US" smtClean="0"/>
              <a:pPr/>
              <a:t>‹#›</a:t>
            </a:fld>
            <a:endParaRPr lang="en-US"/>
          </a:p>
        </p:txBody>
      </p:sp>
    </p:spTree>
    <p:extLst>
      <p:ext uri="{BB962C8B-B14F-4D97-AF65-F5344CB8AC3E}">
        <p14:creationId xmlns:p14="http://schemas.microsoft.com/office/powerpoint/2010/main" val="256709312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13420201"/>
            <a:ext cx="27539395" cy="9260137"/>
          </a:xfrm>
        </p:spPr>
        <p:txBody>
          <a:bodyPr/>
          <a:lstStyle/>
          <a:p>
            <a:r>
              <a:rPr lang="en-US"/>
              <a:t>Click to edit Master title style</a:t>
            </a:r>
          </a:p>
        </p:txBody>
      </p:sp>
      <p:sp>
        <p:nvSpPr>
          <p:cNvPr id="3" name="Subtitle 2"/>
          <p:cNvSpPr>
            <a:spLocks noGrp="1"/>
          </p:cNvSpPr>
          <p:nvPr>
            <p:ph type="subTitle" idx="1"/>
          </p:nvPr>
        </p:nvSpPr>
        <p:spPr>
          <a:xfrm>
            <a:off x="4859893" y="24480362"/>
            <a:ext cx="22679502" cy="11040163"/>
          </a:xfrm>
        </p:spPr>
        <p:txBody>
          <a:bodyPr/>
          <a:lstStyle>
            <a:lvl1pPr marL="0" indent="0" algn="ctr">
              <a:buNone/>
              <a:defRPr>
                <a:solidFill>
                  <a:schemeClr val="tx1">
                    <a:tint val="75000"/>
                  </a:schemeClr>
                </a:solidFill>
              </a:defRPr>
            </a:lvl1pPr>
            <a:lvl2pPr marL="2112063" indent="0" algn="ctr">
              <a:buNone/>
              <a:defRPr>
                <a:solidFill>
                  <a:schemeClr val="tx1">
                    <a:tint val="75000"/>
                  </a:schemeClr>
                </a:solidFill>
              </a:defRPr>
            </a:lvl2pPr>
            <a:lvl3pPr marL="4224126" indent="0" algn="ctr">
              <a:buNone/>
              <a:defRPr>
                <a:solidFill>
                  <a:schemeClr val="tx1">
                    <a:tint val="75000"/>
                  </a:schemeClr>
                </a:solidFill>
              </a:defRPr>
            </a:lvl3pPr>
            <a:lvl4pPr marL="6336188" indent="0" algn="ctr">
              <a:buNone/>
              <a:defRPr>
                <a:solidFill>
                  <a:schemeClr val="tx1">
                    <a:tint val="75000"/>
                  </a:schemeClr>
                </a:solidFill>
              </a:defRPr>
            </a:lvl4pPr>
            <a:lvl5pPr marL="8448251" indent="0" algn="ctr">
              <a:buNone/>
              <a:defRPr>
                <a:solidFill>
                  <a:schemeClr val="tx1">
                    <a:tint val="75000"/>
                  </a:schemeClr>
                </a:solidFill>
              </a:defRPr>
            </a:lvl5pPr>
            <a:lvl6pPr marL="10560314" indent="0" algn="ctr">
              <a:buNone/>
              <a:defRPr>
                <a:solidFill>
                  <a:schemeClr val="tx1">
                    <a:tint val="75000"/>
                  </a:schemeClr>
                </a:solidFill>
              </a:defRPr>
            </a:lvl6pPr>
            <a:lvl7pPr marL="12672377" indent="0" algn="ctr">
              <a:buNone/>
              <a:defRPr>
                <a:solidFill>
                  <a:schemeClr val="tx1">
                    <a:tint val="75000"/>
                  </a:schemeClr>
                </a:solidFill>
              </a:defRPr>
            </a:lvl7pPr>
            <a:lvl8pPr marL="14784440" indent="0" algn="ctr">
              <a:buNone/>
              <a:defRPr>
                <a:solidFill>
                  <a:schemeClr val="tx1">
                    <a:tint val="75000"/>
                  </a:schemeClr>
                </a:solidFill>
              </a:defRPr>
            </a:lvl8pPr>
            <a:lvl9pPr marL="1689650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59C4CB-5B73-4F72-A14E-FF9516478753}" type="datetimeFigureOut">
              <a:rPr lang="en-US" smtClean="0"/>
              <a:pPr/>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59C4CB-5B73-4F72-A14E-FF9516478753}" type="datetimeFigureOut">
              <a:rPr lang="en-US" smtClean="0"/>
              <a:pPr/>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321" y="27760412"/>
            <a:ext cx="27539395" cy="8580127"/>
          </a:xfrm>
        </p:spPr>
        <p:txBody>
          <a:bodyPr anchor="t"/>
          <a:lstStyle>
            <a:lvl1pPr algn="l">
              <a:defRPr sz="18478" b="1" cap="all"/>
            </a:lvl1pPr>
          </a:lstStyle>
          <a:p>
            <a:r>
              <a:rPr lang="en-US"/>
              <a:t>Click to edit Master title style</a:t>
            </a:r>
          </a:p>
        </p:txBody>
      </p:sp>
      <p:sp>
        <p:nvSpPr>
          <p:cNvPr id="3" name="Text Placeholder 2"/>
          <p:cNvSpPr>
            <a:spLocks noGrp="1"/>
          </p:cNvSpPr>
          <p:nvPr>
            <p:ph type="body" idx="1"/>
          </p:nvPr>
        </p:nvSpPr>
        <p:spPr>
          <a:xfrm>
            <a:off x="2559321" y="18310278"/>
            <a:ext cx="27539395" cy="9450136"/>
          </a:xfrm>
        </p:spPr>
        <p:txBody>
          <a:bodyPr anchor="b"/>
          <a:lstStyle>
            <a:lvl1pPr marL="0" indent="0">
              <a:buNone/>
              <a:defRPr sz="9239">
                <a:solidFill>
                  <a:schemeClr val="tx1">
                    <a:tint val="75000"/>
                  </a:schemeClr>
                </a:solidFill>
              </a:defRPr>
            </a:lvl1pPr>
            <a:lvl2pPr marL="2112063" indent="0">
              <a:buNone/>
              <a:defRPr sz="8294">
                <a:solidFill>
                  <a:schemeClr val="tx1">
                    <a:tint val="75000"/>
                  </a:schemeClr>
                </a:solidFill>
              </a:defRPr>
            </a:lvl2pPr>
            <a:lvl3pPr marL="4224126" indent="0">
              <a:buNone/>
              <a:defRPr sz="7349">
                <a:solidFill>
                  <a:schemeClr val="tx1">
                    <a:tint val="75000"/>
                  </a:schemeClr>
                </a:solidFill>
              </a:defRPr>
            </a:lvl3pPr>
            <a:lvl4pPr marL="6336188" indent="0">
              <a:buNone/>
              <a:defRPr sz="6509">
                <a:solidFill>
                  <a:schemeClr val="tx1">
                    <a:tint val="75000"/>
                  </a:schemeClr>
                </a:solidFill>
              </a:defRPr>
            </a:lvl4pPr>
            <a:lvl5pPr marL="8448251" indent="0">
              <a:buNone/>
              <a:defRPr sz="6509">
                <a:solidFill>
                  <a:schemeClr val="tx1">
                    <a:tint val="75000"/>
                  </a:schemeClr>
                </a:solidFill>
              </a:defRPr>
            </a:lvl5pPr>
            <a:lvl6pPr marL="10560314" indent="0">
              <a:buNone/>
              <a:defRPr sz="6509">
                <a:solidFill>
                  <a:schemeClr val="tx1">
                    <a:tint val="75000"/>
                  </a:schemeClr>
                </a:solidFill>
              </a:defRPr>
            </a:lvl6pPr>
            <a:lvl7pPr marL="12672377" indent="0">
              <a:buNone/>
              <a:defRPr sz="6509">
                <a:solidFill>
                  <a:schemeClr val="tx1">
                    <a:tint val="75000"/>
                  </a:schemeClr>
                </a:solidFill>
              </a:defRPr>
            </a:lvl7pPr>
            <a:lvl8pPr marL="14784440" indent="0">
              <a:buNone/>
              <a:defRPr sz="6509">
                <a:solidFill>
                  <a:schemeClr val="tx1">
                    <a:tint val="75000"/>
                  </a:schemeClr>
                </a:solidFill>
              </a:defRPr>
            </a:lvl8pPr>
            <a:lvl9pPr marL="16896503" indent="0">
              <a:buNone/>
              <a:defRPr sz="65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9C4CB-5B73-4F72-A14E-FF9516478753}" type="datetimeFigureOut">
              <a:rPr lang="en-US" smtClean="0"/>
              <a:pPr/>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19964" y="10080154"/>
            <a:ext cx="14309686" cy="28510423"/>
          </a:xfrm>
        </p:spPr>
        <p:txBody>
          <a:bodyPr/>
          <a:lstStyle>
            <a:lvl1pPr>
              <a:defRPr sz="12914"/>
            </a:lvl1pPr>
            <a:lvl2pPr>
              <a:defRPr sz="11129"/>
            </a:lvl2pPr>
            <a:lvl3pPr>
              <a:defRPr sz="9239"/>
            </a:lvl3pPr>
            <a:lvl4pPr>
              <a:defRPr sz="8294"/>
            </a:lvl4pPr>
            <a:lvl5pPr>
              <a:defRPr sz="8294"/>
            </a:lvl5pPr>
            <a:lvl6pPr>
              <a:defRPr sz="8294"/>
            </a:lvl6pPr>
            <a:lvl7pPr>
              <a:defRPr sz="8294"/>
            </a:lvl7pPr>
            <a:lvl8pPr>
              <a:defRPr sz="8294"/>
            </a:lvl8pPr>
            <a:lvl9pPr>
              <a:defRPr sz="82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469638" y="10080154"/>
            <a:ext cx="14309686" cy="28510423"/>
          </a:xfrm>
        </p:spPr>
        <p:txBody>
          <a:bodyPr/>
          <a:lstStyle>
            <a:lvl1pPr>
              <a:defRPr sz="12914"/>
            </a:lvl1pPr>
            <a:lvl2pPr>
              <a:defRPr sz="11129"/>
            </a:lvl2pPr>
            <a:lvl3pPr>
              <a:defRPr sz="9239"/>
            </a:lvl3pPr>
            <a:lvl4pPr>
              <a:defRPr sz="8294"/>
            </a:lvl4pPr>
            <a:lvl5pPr>
              <a:defRPr sz="8294"/>
            </a:lvl5pPr>
            <a:lvl6pPr>
              <a:defRPr sz="8294"/>
            </a:lvl6pPr>
            <a:lvl7pPr>
              <a:defRPr sz="8294"/>
            </a:lvl7pPr>
            <a:lvl8pPr>
              <a:defRPr sz="8294"/>
            </a:lvl8pPr>
            <a:lvl9pPr>
              <a:defRPr sz="82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59C4CB-5B73-4F72-A14E-FF9516478753}" type="datetimeFigureOut">
              <a:rPr lang="en-US" smtClean="0"/>
              <a:pPr/>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19964" y="9670147"/>
            <a:ext cx="14315313" cy="4030056"/>
          </a:xfrm>
        </p:spPr>
        <p:txBody>
          <a:bodyPr anchor="b"/>
          <a:lstStyle>
            <a:lvl1pPr marL="0" indent="0">
              <a:buNone/>
              <a:defRPr sz="11129" b="1"/>
            </a:lvl1pPr>
            <a:lvl2pPr marL="2112063" indent="0">
              <a:buNone/>
              <a:defRPr sz="9239" b="1"/>
            </a:lvl2pPr>
            <a:lvl3pPr marL="4224126" indent="0">
              <a:buNone/>
              <a:defRPr sz="8294" b="1"/>
            </a:lvl3pPr>
            <a:lvl4pPr marL="6336188" indent="0">
              <a:buNone/>
              <a:defRPr sz="7349" b="1"/>
            </a:lvl4pPr>
            <a:lvl5pPr marL="8448251" indent="0">
              <a:buNone/>
              <a:defRPr sz="7349" b="1"/>
            </a:lvl5pPr>
            <a:lvl6pPr marL="10560314" indent="0">
              <a:buNone/>
              <a:defRPr sz="7349" b="1"/>
            </a:lvl6pPr>
            <a:lvl7pPr marL="12672377" indent="0">
              <a:buNone/>
              <a:defRPr sz="7349" b="1"/>
            </a:lvl7pPr>
            <a:lvl8pPr marL="14784440" indent="0">
              <a:buNone/>
              <a:defRPr sz="7349" b="1"/>
            </a:lvl8pPr>
            <a:lvl9pPr marL="16896503" indent="0">
              <a:buNone/>
              <a:defRPr sz="7349" b="1"/>
            </a:lvl9pPr>
          </a:lstStyle>
          <a:p>
            <a:pPr lvl="0"/>
            <a:r>
              <a:rPr lang="en-US"/>
              <a:t>Click to edit Master text styles</a:t>
            </a:r>
          </a:p>
        </p:txBody>
      </p:sp>
      <p:sp>
        <p:nvSpPr>
          <p:cNvPr id="4" name="Content Placeholder 3"/>
          <p:cNvSpPr>
            <a:spLocks noGrp="1"/>
          </p:cNvSpPr>
          <p:nvPr>
            <p:ph sz="half" idx="2"/>
          </p:nvPr>
        </p:nvSpPr>
        <p:spPr>
          <a:xfrm>
            <a:off x="1619964" y="13700203"/>
            <a:ext cx="14315313" cy="24890371"/>
          </a:xfrm>
        </p:spPr>
        <p:txBody>
          <a:bodyPr/>
          <a:lstStyle>
            <a:lvl1pPr>
              <a:defRPr sz="11129"/>
            </a:lvl1pPr>
            <a:lvl2pPr>
              <a:defRPr sz="9239"/>
            </a:lvl2pPr>
            <a:lvl3pPr>
              <a:defRPr sz="8294"/>
            </a:lvl3pPr>
            <a:lvl4pPr>
              <a:defRPr sz="7349"/>
            </a:lvl4pPr>
            <a:lvl5pPr>
              <a:defRPr sz="7349"/>
            </a:lvl5pPr>
            <a:lvl6pPr>
              <a:defRPr sz="7349"/>
            </a:lvl6pPr>
            <a:lvl7pPr>
              <a:defRPr sz="7349"/>
            </a:lvl7pPr>
            <a:lvl8pPr>
              <a:defRPr sz="7349"/>
            </a:lvl8pPr>
            <a:lvl9pPr>
              <a:defRPr sz="73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58391" y="9670147"/>
            <a:ext cx="14320935" cy="4030056"/>
          </a:xfrm>
        </p:spPr>
        <p:txBody>
          <a:bodyPr anchor="b"/>
          <a:lstStyle>
            <a:lvl1pPr marL="0" indent="0">
              <a:buNone/>
              <a:defRPr sz="11129" b="1"/>
            </a:lvl1pPr>
            <a:lvl2pPr marL="2112063" indent="0">
              <a:buNone/>
              <a:defRPr sz="9239" b="1"/>
            </a:lvl2pPr>
            <a:lvl3pPr marL="4224126" indent="0">
              <a:buNone/>
              <a:defRPr sz="8294" b="1"/>
            </a:lvl3pPr>
            <a:lvl4pPr marL="6336188" indent="0">
              <a:buNone/>
              <a:defRPr sz="7349" b="1"/>
            </a:lvl4pPr>
            <a:lvl5pPr marL="8448251" indent="0">
              <a:buNone/>
              <a:defRPr sz="7349" b="1"/>
            </a:lvl5pPr>
            <a:lvl6pPr marL="10560314" indent="0">
              <a:buNone/>
              <a:defRPr sz="7349" b="1"/>
            </a:lvl6pPr>
            <a:lvl7pPr marL="12672377" indent="0">
              <a:buNone/>
              <a:defRPr sz="7349" b="1"/>
            </a:lvl7pPr>
            <a:lvl8pPr marL="14784440" indent="0">
              <a:buNone/>
              <a:defRPr sz="7349" b="1"/>
            </a:lvl8pPr>
            <a:lvl9pPr marL="16896503" indent="0">
              <a:buNone/>
              <a:defRPr sz="7349" b="1"/>
            </a:lvl9pPr>
          </a:lstStyle>
          <a:p>
            <a:pPr lvl="0"/>
            <a:r>
              <a:rPr lang="en-US"/>
              <a:t>Click to edit Master text styles</a:t>
            </a:r>
          </a:p>
        </p:txBody>
      </p:sp>
      <p:sp>
        <p:nvSpPr>
          <p:cNvPr id="6" name="Content Placeholder 5"/>
          <p:cNvSpPr>
            <a:spLocks noGrp="1"/>
          </p:cNvSpPr>
          <p:nvPr>
            <p:ph sz="quarter" idx="4"/>
          </p:nvPr>
        </p:nvSpPr>
        <p:spPr>
          <a:xfrm>
            <a:off x="16458391" y="13700203"/>
            <a:ext cx="14320935" cy="24890371"/>
          </a:xfrm>
        </p:spPr>
        <p:txBody>
          <a:bodyPr/>
          <a:lstStyle>
            <a:lvl1pPr>
              <a:defRPr sz="11129"/>
            </a:lvl1pPr>
            <a:lvl2pPr>
              <a:defRPr sz="9239"/>
            </a:lvl2pPr>
            <a:lvl3pPr>
              <a:defRPr sz="8294"/>
            </a:lvl3pPr>
            <a:lvl4pPr>
              <a:defRPr sz="7349"/>
            </a:lvl4pPr>
            <a:lvl5pPr>
              <a:defRPr sz="7349"/>
            </a:lvl5pPr>
            <a:lvl6pPr>
              <a:defRPr sz="7349"/>
            </a:lvl6pPr>
            <a:lvl7pPr>
              <a:defRPr sz="7349"/>
            </a:lvl7pPr>
            <a:lvl8pPr>
              <a:defRPr sz="7349"/>
            </a:lvl8pPr>
            <a:lvl9pPr>
              <a:defRPr sz="73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59C4CB-5B73-4F72-A14E-FF9516478753}" type="datetimeFigureOut">
              <a:rPr lang="en-US" smtClean="0"/>
              <a:pPr/>
              <a:t>9/10/2018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59C4CB-5B73-4F72-A14E-FF9516478753}" type="datetimeFigureOut">
              <a:rPr lang="en-US" smtClean="0"/>
              <a:pPr/>
              <a:t>9/10/2018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59C4CB-5B73-4F72-A14E-FF9516478753}" type="datetimeFigureOut">
              <a:rPr lang="en-US" smtClean="0"/>
              <a:pPr/>
              <a:t>9/10/2018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19967" y="1720025"/>
            <a:ext cx="10659143" cy="7320108"/>
          </a:xfrm>
        </p:spPr>
        <p:txBody>
          <a:bodyPr anchor="b"/>
          <a:lstStyle>
            <a:lvl1pPr algn="l">
              <a:defRPr sz="9239" b="1"/>
            </a:lvl1pPr>
          </a:lstStyle>
          <a:p>
            <a:r>
              <a:rPr lang="en-US"/>
              <a:t>Click to edit Master title style</a:t>
            </a:r>
          </a:p>
        </p:txBody>
      </p:sp>
      <p:sp>
        <p:nvSpPr>
          <p:cNvPr id="3" name="Content Placeholder 2"/>
          <p:cNvSpPr>
            <a:spLocks noGrp="1"/>
          </p:cNvSpPr>
          <p:nvPr>
            <p:ph idx="1"/>
          </p:nvPr>
        </p:nvSpPr>
        <p:spPr>
          <a:xfrm>
            <a:off x="12667222" y="1720029"/>
            <a:ext cx="18112102" cy="36870548"/>
          </a:xfrm>
        </p:spPr>
        <p:txBody>
          <a:bodyPr/>
          <a:lstStyle>
            <a:lvl1pPr>
              <a:defRPr sz="14804"/>
            </a:lvl1pPr>
            <a:lvl2pPr>
              <a:defRPr sz="12914"/>
            </a:lvl2pPr>
            <a:lvl3pPr>
              <a:defRPr sz="11129"/>
            </a:lvl3pPr>
            <a:lvl4pPr>
              <a:defRPr sz="9239"/>
            </a:lvl4pPr>
            <a:lvl5pPr>
              <a:defRPr sz="9239"/>
            </a:lvl5pPr>
            <a:lvl6pPr>
              <a:defRPr sz="9239"/>
            </a:lvl6pPr>
            <a:lvl7pPr>
              <a:defRPr sz="9239"/>
            </a:lvl7pPr>
            <a:lvl8pPr>
              <a:defRPr sz="9239"/>
            </a:lvl8pPr>
            <a:lvl9pPr>
              <a:defRPr sz="923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19967" y="9040137"/>
            <a:ext cx="10659143" cy="29550440"/>
          </a:xfrm>
        </p:spPr>
        <p:txBody>
          <a:bodyPr/>
          <a:lstStyle>
            <a:lvl1pPr marL="0" indent="0">
              <a:buNone/>
              <a:defRPr sz="6509"/>
            </a:lvl1pPr>
            <a:lvl2pPr marL="2112063" indent="0">
              <a:buNone/>
              <a:defRPr sz="5564"/>
            </a:lvl2pPr>
            <a:lvl3pPr marL="4224126" indent="0">
              <a:buNone/>
              <a:defRPr sz="4620"/>
            </a:lvl3pPr>
            <a:lvl4pPr marL="6336188" indent="0">
              <a:buNone/>
              <a:defRPr sz="4200"/>
            </a:lvl4pPr>
            <a:lvl5pPr marL="8448251" indent="0">
              <a:buNone/>
              <a:defRPr sz="4200"/>
            </a:lvl5pPr>
            <a:lvl6pPr marL="10560314" indent="0">
              <a:buNone/>
              <a:defRPr sz="4200"/>
            </a:lvl6pPr>
            <a:lvl7pPr marL="12672377" indent="0">
              <a:buNone/>
              <a:defRPr sz="4200"/>
            </a:lvl7pPr>
            <a:lvl8pPr marL="14784440" indent="0">
              <a:buNone/>
              <a:defRPr sz="4200"/>
            </a:lvl8pPr>
            <a:lvl9pPr marL="16896503"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DB59C4CB-5B73-4F72-A14E-FF9516478753}" type="datetimeFigureOut">
              <a:rPr lang="en-US" smtClean="0"/>
              <a:pPr/>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0488" y="30240447"/>
            <a:ext cx="19439573" cy="3570056"/>
          </a:xfrm>
        </p:spPr>
        <p:txBody>
          <a:bodyPr anchor="b"/>
          <a:lstStyle>
            <a:lvl1pPr algn="l">
              <a:defRPr sz="9239" b="1"/>
            </a:lvl1pPr>
          </a:lstStyle>
          <a:p>
            <a:r>
              <a:rPr lang="en-US"/>
              <a:t>Click to edit Master title style</a:t>
            </a:r>
          </a:p>
        </p:txBody>
      </p:sp>
      <p:sp>
        <p:nvSpPr>
          <p:cNvPr id="3" name="Picture Placeholder 2"/>
          <p:cNvSpPr>
            <a:spLocks noGrp="1"/>
          </p:cNvSpPr>
          <p:nvPr>
            <p:ph type="pic" idx="1"/>
          </p:nvPr>
        </p:nvSpPr>
        <p:spPr>
          <a:xfrm>
            <a:off x="6350488" y="3860057"/>
            <a:ext cx="19439573" cy="25920383"/>
          </a:xfrm>
        </p:spPr>
        <p:txBody>
          <a:bodyPr/>
          <a:lstStyle>
            <a:lvl1pPr marL="0" indent="0">
              <a:buNone/>
              <a:defRPr sz="14804"/>
            </a:lvl1pPr>
            <a:lvl2pPr marL="2112063" indent="0">
              <a:buNone/>
              <a:defRPr sz="12914"/>
            </a:lvl2pPr>
            <a:lvl3pPr marL="4224126" indent="0">
              <a:buNone/>
              <a:defRPr sz="11129"/>
            </a:lvl3pPr>
            <a:lvl4pPr marL="6336188" indent="0">
              <a:buNone/>
              <a:defRPr sz="9239"/>
            </a:lvl4pPr>
            <a:lvl5pPr marL="8448251" indent="0">
              <a:buNone/>
              <a:defRPr sz="9239"/>
            </a:lvl5pPr>
            <a:lvl6pPr marL="10560314" indent="0">
              <a:buNone/>
              <a:defRPr sz="9239"/>
            </a:lvl6pPr>
            <a:lvl7pPr marL="12672377" indent="0">
              <a:buNone/>
              <a:defRPr sz="9239"/>
            </a:lvl7pPr>
            <a:lvl8pPr marL="14784440" indent="0">
              <a:buNone/>
              <a:defRPr sz="9239"/>
            </a:lvl8pPr>
            <a:lvl9pPr marL="16896503" indent="0">
              <a:buNone/>
              <a:defRPr sz="9239"/>
            </a:lvl9pPr>
          </a:lstStyle>
          <a:p>
            <a:endParaRPr lang="en-US"/>
          </a:p>
        </p:txBody>
      </p:sp>
      <p:sp>
        <p:nvSpPr>
          <p:cNvPr id="4" name="Text Placeholder 3"/>
          <p:cNvSpPr>
            <a:spLocks noGrp="1"/>
          </p:cNvSpPr>
          <p:nvPr>
            <p:ph type="body" sz="half" idx="2"/>
          </p:nvPr>
        </p:nvSpPr>
        <p:spPr>
          <a:xfrm>
            <a:off x="6350488" y="33810502"/>
            <a:ext cx="19439573" cy="5070072"/>
          </a:xfrm>
        </p:spPr>
        <p:txBody>
          <a:bodyPr/>
          <a:lstStyle>
            <a:lvl1pPr marL="0" indent="0">
              <a:buNone/>
              <a:defRPr sz="6509"/>
            </a:lvl1pPr>
            <a:lvl2pPr marL="2112063" indent="0">
              <a:buNone/>
              <a:defRPr sz="5564"/>
            </a:lvl2pPr>
            <a:lvl3pPr marL="4224126" indent="0">
              <a:buNone/>
              <a:defRPr sz="4620"/>
            </a:lvl3pPr>
            <a:lvl4pPr marL="6336188" indent="0">
              <a:buNone/>
              <a:defRPr sz="4200"/>
            </a:lvl4pPr>
            <a:lvl5pPr marL="8448251" indent="0">
              <a:buNone/>
              <a:defRPr sz="4200"/>
            </a:lvl5pPr>
            <a:lvl6pPr marL="10560314" indent="0">
              <a:buNone/>
              <a:defRPr sz="4200"/>
            </a:lvl6pPr>
            <a:lvl7pPr marL="12672377" indent="0">
              <a:buNone/>
              <a:defRPr sz="4200"/>
            </a:lvl7pPr>
            <a:lvl8pPr marL="14784440" indent="0">
              <a:buNone/>
              <a:defRPr sz="4200"/>
            </a:lvl8pPr>
            <a:lvl9pPr marL="16896503"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DB59C4CB-5B73-4F72-A14E-FF9516478753}" type="datetimeFigureOut">
              <a:rPr lang="en-US" smtClean="0"/>
              <a:pPr/>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59C4CB-5B73-4F72-A14E-FF9516478753}" type="datetimeFigureOut">
              <a:rPr lang="en-US" smtClean="0"/>
              <a:pPr/>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89484" y="1730033"/>
            <a:ext cx="7289840" cy="368605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19965" y="1730033"/>
            <a:ext cx="21329531" cy="368605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59C4CB-5B73-4F72-A14E-FF9516478753}" type="datetimeFigureOut">
              <a:rPr lang="en-US" smtClean="0"/>
              <a:pPr/>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63642A-8018-4223-AC76-AE4CF36E28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19965" y="1730029"/>
            <a:ext cx="29159359" cy="7200106"/>
          </a:xfrm>
          <a:prstGeom prst="rect">
            <a:avLst/>
          </a:prstGeom>
        </p:spPr>
        <p:txBody>
          <a:bodyPr vert="horz" lIns="402336" tIns="201168" rIns="402336" bIns="201168" rtlCol="0" anchor="ctr">
            <a:normAutofit/>
          </a:bodyPr>
          <a:lstStyle/>
          <a:p>
            <a:r>
              <a:rPr lang="en-US" dirty="0"/>
              <a:t>Click to edit Master title style</a:t>
            </a:r>
          </a:p>
        </p:txBody>
      </p:sp>
      <p:sp>
        <p:nvSpPr>
          <p:cNvPr id="3" name="Text Placeholder 2"/>
          <p:cNvSpPr>
            <a:spLocks noGrp="1"/>
          </p:cNvSpPr>
          <p:nvPr>
            <p:ph type="body" idx="1"/>
          </p:nvPr>
        </p:nvSpPr>
        <p:spPr>
          <a:xfrm>
            <a:off x="1619965" y="10080154"/>
            <a:ext cx="29159359" cy="28510423"/>
          </a:xfrm>
          <a:prstGeom prst="rect">
            <a:avLst/>
          </a:prstGeom>
        </p:spPr>
        <p:txBody>
          <a:bodyPr vert="horz" lIns="402336" tIns="201168" rIns="402336" bIns="20116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19964" y="40040596"/>
            <a:ext cx="7559834" cy="2300034"/>
          </a:xfrm>
          <a:prstGeom prst="rect">
            <a:avLst/>
          </a:prstGeom>
        </p:spPr>
        <p:txBody>
          <a:bodyPr vert="horz" lIns="402336" tIns="201168" rIns="402336" bIns="201168" rtlCol="0" anchor="ctr"/>
          <a:lstStyle>
            <a:lvl1pPr algn="l">
              <a:defRPr sz="5564">
                <a:solidFill>
                  <a:schemeClr val="tx1">
                    <a:tint val="75000"/>
                  </a:schemeClr>
                </a:solidFill>
              </a:defRPr>
            </a:lvl1pPr>
          </a:lstStyle>
          <a:p>
            <a:fld id="{DB59C4CB-5B73-4F72-A14E-FF9516478753}" type="datetimeFigureOut">
              <a:rPr lang="en-US" smtClean="0"/>
              <a:pPr/>
              <a:t>9/10/2018</a:t>
            </a:fld>
            <a:endParaRPr lang="en-US"/>
          </a:p>
        </p:txBody>
      </p:sp>
      <p:sp>
        <p:nvSpPr>
          <p:cNvPr id="5" name="Footer Placeholder 4"/>
          <p:cNvSpPr>
            <a:spLocks noGrp="1"/>
          </p:cNvSpPr>
          <p:nvPr>
            <p:ph type="ftr" sz="quarter" idx="3"/>
          </p:nvPr>
        </p:nvSpPr>
        <p:spPr>
          <a:xfrm>
            <a:off x="11069757" y="40040596"/>
            <a:ext cx="10259775" cy="2300034"/>
          </a:xfrm>
          <a:prstGeom prst="rect">
            <a:avLst/>
          </a:prstGeom>
        </p:spPr>
        <p:txBody>
          <a:bodyPr vert="horz" lIns="402336" tIns="201168" rIns="402336" bIns="201168" rtlCol="0" anchor="ctr"/>
          <a:lstStyle>
            <a:lvl1pPr algn="ctr">
              <a:defRPr sz="556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19490" y="40040596"/>
            <a:ext cx="7559834" cy="2300034"/>
          </a:xfrm>
          <a:prstGeom prst="rect">
            <a:avLst/>
          </a:prstGeom>
        </p:spPr>
        <p:txBody>
          <a:bodyPr vert="horz" lIns="402336" tIns="201168" rIns="402336" bIns="201168" rtlCol="0" anchor="ctr"/>
          <a:lstStyle>
            <a:lvl1pPr algn="r">
              <a:defRPr sz="5564">
                <a:solidFill>
                  <a:schemeClr val="tx1">
                    <a:tint val="75000"/>
                  </a:schemeClr>
                </a:solidFill>
              </a:defRPr>
            </a:lvl1pPr>
          </a:lstStyle>
          <a:p>
            <a:fld id="{9F63642A-8018-4223-AC76-AE4CF36E28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224126" rtl="0" eaLnBrk="1" latinLnBrk="0" hangingPunct="1">
        <a:spcBef>
          <a:spcPct val="0"/>
        </a:spcBef>
        <a:buNone/>
        <a:defRPr sz="20368" kern="1200">
          <a:solidFill>
            <a:schemeClr val="tx1"/>
          </a:solidFill>
          <a:latin typeface="+mj-lt"/>
          <a:ea typeface="+mj-ea"/>
          <a:cs typeface="+mj-cs"/>
        </a:defRPr>
      </a:lvl1pPr>
    </p:titleStyle>
    <p:bodyStyle>
      <a:lvl1pPr marL="1584047" indent="-1584047" algn="l" defTabSz="4224126" rtl="0" eaLnBrk="1" latinLnBrk="0" hangingPunct="1">
        <a:spcBef>
          <a:spcPct val="20000"/>
        </a:spcBef>
        <a:buFont typeface="Arial" pitchFamily="34" charset="0"/>
        <a:buChar char="•"/>
        <a:defRPr sz="14804" kern="1200">
          <a:solidFill>
            <a:schemeClr val="tx1"/>
          </a:solidFill>
          <a:latin typeface="+mn-lt"/>
          <a:ea typeface="+mn-ea"/>
          <a:cs typeface="+mn-cs"/>
        </a:defRPr>
      </a:lvl1pPr>
      <a:lvl2pPr marL="3432102" indent="-1320039" algn="l" defTabSz="4224126" rtl="0" eaLnBrk="1" latinLnBrk="0" hangingPunct="1">
        <a:spcBef>
          <a:spcPct val="20000"/>
        </a:spcBef>
        <a:buFont typeface="Arial" pitchFamily="34" charset="0"/>
        <a:buChar char="–"/>
        <a:defRPr sz="12914" kern="1200">
          <a:solidFill>
            <a:schemeClr val="tx1"/>
          </a:solidFill>
          <a:latin typeface="+mn-lt"/>
          <a:ea typeface="+mn-ea"/>
          <a:cs typeface="+mn-cs"/>
        </a:defRPr>
      </a:lvl2pPr>
      <a:lvl3pPr marL="5280157" indent="-1056031" algn="l" defTabSz="4224126" rtl="0" eaLnBrk="1" latinLnBrk="0" hangingPunct="1">
        <a:spcBef>
          <a:spcPct val="20000"/>
        </a:spcBef>
        <a:buFont typeface="Arial" pitchFamily="34" charset="0"/>
        <a:buChar char="•"/>
        <a:defRPr sz="11129" kern="1200">
          <a:solidFill>
            <a:schemeClr val="tx1"/>
          </a:solidFill>
          <a:latin typeface="+mn-lt"/>
          <a:ea typeface="+mn-ea"/>
          <a:cs typeface="+mn-cs"/>
        </a:defRPr>
      </a:lvl3pPr>
      <a:lvl4pPr marL="7392220" indent="-1056031" algn="l" defTabSz="4224126" rtl="0" eaLnBrk="1" latinLnBrk="0" hangingPunct="1">
        <a:spcBef>
          <a:spcPct val="20000"/>
        </a:spcBef>
        <a:buFont typeface="Arial" pitchFamily="34" charset="0"/>
        <a:buChar char="–"/>
        <a:defRPr sz="9239" kern="1200">
          <a:solidFill>
            <a:schemeClr val="tx1"/>
          </a:solidFill>
          <a:latin typeface="+mn-lt"/>
          <a:ea typeface="+mn-ea"/>
          <a:cs typeface="+mn-cs"/>
        </a:defRPr>
      </a:lvl4pPr>
      <a:lvl5pPr marL="9504283" indent="-1056031" algn="l" defTabSz="4224126" rtl="0" eaLnBrk="1" latinLnBrk="0" hangingPunct="1">
        <a:spcBef>
          <a:spcPct val="20000"/>
        </a:spcBef>
        <a:buFont typeface="Arial" pitchFamily="34" charset="0"/>
        <a:buChar char="»"/>
        <a:defRPr sz="9239" kern="1200">
          <a:solidFill>
            <a:schemeClr val="tx1"/>
          </a:solidFill>
          <a:latin typeface="+mn-lt"/>
          <a:ea typeface="+mn-ea"/>
          <a:cs typeface="+mn-cs"/>
        </a:defRPr>
      </a:lvl5pPr>
      <a:lvl6pPr marL="11616346" indent="-1056031" algn="l" defTabSz="4224126" rtl="0" eaLnBrk="1" latinLnBrk="0" hangingPunct="1">
        <a:spcBef>
          <a:spcPct val="20000"/>
        </a:spcBef>
        <a:buFont typeface="Arial" pitchFamily="34" charset="0"/>
        <a:buChar char="•"/>
        <a:defRPr sz="9239" kern="1200">
          <a:solidFill>
            <a:schemeClr val="tx1"/>
          </a:solidFill>
          <a:latin typeface="+mn-lt"/>
          <a:ea typeface="+mn-ea"/>
          <a:cs typeface="+mn-cs"/>
        </a:defRPr>
      </a:lvl6pPr>
      <a:lvl7pPr marL="13728408" indent="-1056031" algn="l" defTabSz="4224126" rtl="0" eaLnBrk="1" latinLnBrk="0" hangingPunct="1">
        <a:spcBef>
          <a:spcPct val="20000"/>
        </a:spcBef>
        <a:buFont typeface="Arial" pitchFamily="34" charset="0"/>
        <a:buChar char="•"/>
        <a:defRPr sz="9239" kern="1200">
          <a:solidFill>
            <a:schemeClr val="tx1"/>
          </a:solidFill>
          <a:latin typeface="+mn-lt"/>
          <a:ea typeface="+mn-ea"/>
          <a:cs typeface="+mn-cs"/>
        </a:defRPr>
      </a:lvl7pPr>
      <a:lvl8pPr marL="15840471" indent="-1056031" algn="l" defTabSz="4224126" rtl="0" eaLnBrk="1" latinLnBrk="0" hangingPunct="1">
        <a:spcBef>
          <a:spcPct val="20000"/>
        </a:spcBef>
        <a:buFont typeface="Arial" pitchFamily="34" charset="0"/>
        <a:buChar char="•"/>
        <a:defRPr sz="9239" kern="1200">
          <a:solidFill>
            <a:schemeClr val="tx1"/>
          </a:solidFill>
          <a:latin typeface="+mn-lt"/>
          <a:ea typeface="+mn-ea"/>
          <a:cs typeface="+mn-cs"/>
        </a:defRPr>
      </a:lvl8pPr>
      <a:lvl9pPr marL="17952534" indent="-1056031" algn="l" defTabSz="4224126" rtl="0" eaLnBrk="1" latinLnBrk="0" hangingPunct="1">
        <a:spcBef>
          <a:spcPct val="20000"/>
        </a:spcBef>
        <a:buFont typeface="Arial" pitchFamily="34" charset="0"/>
        <a:buChar char="•"/>
        <a:defRPr sz="9239" kern="1200">
          <a:solidFill>
            <a:schemeClr val="tx1"/>
          </a:solidFill>
          <a:latin typeface="+mn-lt"/>
          <a:ea typeface="+mn-ea"/>
          <a:cs typeface="+mn-cs"/>
        </a:defRPr>
      </a:lvl9pPr>
    </p:bodyStyle>
    <p:otherStyle>
      <a:defPPr>
        <a:defRPr lang="en-US"/>
      </a:defPPr>
      <a:lvl1pPr marL="0" algn="l" defTabSz="4224126" rtl="0" eaLnBrk="1" latinLnBrk="0" hangingPunct="1">
        <a:defRPr sz="8294" kern="1200">
          <a:solidFill>
            <a:schemeClr val="tx1"/>
          </a:solidFill>
          <a:latin typeface="+mn-lt"/>
          <a:ea typeface="+mn-ea"/>
          <a:cs typeface="+mn-cs"/>
        </a:defRPr>
      </a:lvl1pPr>
      <a:lvl2pPr marL="2112063" algn="l" defTabSz="4224126" rtl="0" eaLnBrk="1" latinLnBrk="0" hangingPunct="1">
        <a:defRPr sz="8294" kern="1200">
          <a:solidFill>
            <a:schemeClr val="tx1"/>
          </a:solidFill>
          <a:latin typeface="+mn-lt"/>
          <a:ea typeface="+mn-ea"/>
          <a:cs typeface="+mn-cs"/>
        </a:defRPr>
      </a:lvl2pPr>
      <a:lvl3pPr marL="4224126" algn="l" defTabSz="4224126" rtl="0" eaLnBrk="1" latinLnBrk="0" hangingPunct="1">
        <a:defRPr sz="8294" kern="1200">
          <a:solidFill>
            <a:schemeClr val="tx1"/>
          </a:solidFill>
          <a:latin typeface="+mn-lt"/>
          <a:ea typeface="+mn-ea"/>
          <a:cs typeface="+mn-cs"/>
        </a:defRPr>
      </a:lvl3pPr>
      <a:lvl4pPr marL="6336188" algn="l" defTabSz="4224126" rtl="0" eaLnBrk="1" latinLnBrk="0" hangingPunct="1">
        <a:defRPr sz="8294" kern="1200">
          <a:solidFill>
            <a:schemeClr val="tx1"/>
          </a:solidFill>
          <a:latin typeface="+mn-lt"/>
          <a:ea typeface="+mn-ea"/>
          <a:cs typeface="+mn-cs"/>
        </a:defRPr>
      </a:lvl4pPr>
      <a:lvl5pPr marL="8448251" algn="l" defTabSz="4224126" rtl="0" eaLnBrk="1" latinLnBrk="0" hangingPunct="1">
        <a:defRPr sz="8294" kern="1200">
          <a:solidFill>
            <a:schemeClr val="tx1"/>
          </a:solidFill>
          <a:latin typeface="+mn-lt"/>
          <a:ea typeface="+mn-ea"/>
          <a:cs typeface="+mn-cs"/>
        </a:defRPr>
      </a:lvl5pPr>
      <a:lvl6pPr marL="10560314" algn="l" defTabSz="4224126" rtl="0" eaLnBrk="1" latinLnBrk="0" hangingPunct="1">
        <a:defRPr sz="8294" kern="1200">
          <a:solidFill>
            <a:schemeClr val="tx1"/>
          </a:solidFill>
          <a:latin typeface="+mn-lt"/>
          <a:ea typeface="+mn-ea"/>
          <a:cs typeface="+mn-cs"/>
        </a:defRPr>
      </a:lvl6pPr>
      <a:lvl7pPr marL="12672377" algn="l" defTabSz="4224126" rtl="0" eaLnBrk="1" latinLnBrk="0" hangingPunct="1">
        <a:defRPr sz="8294" kern="1200">
          <a:solidFill>
            <a:schemeClr val="tx1"/>
          </a:solidFill>
          <a:latin typeface="+mn-lt"/>
          <a:ea typeface="+mn-ea"/>
          <a:cs typeface="+mn-cs"/>
        </a:defRPr>
      </a:lvl7pPr>
      <a:lvl8pPr marL="14784440" algn="l" defTabSz="4224126" rtl="0" eaLnBrk="1" latinLnBrk="0" hangingPunct="1">
        <a:defRPr sz="8294" kern="1200">
          <a:solidFill>
            <a:schemeClr val="tx1"/>
          </a:solidFill>
          <a:latin typeface="+mn-lt"/>
          <a:ea typeface="+mn-ea"/>
          <a:cs typeface="+mn-cs"/>
        </a:defRPr>
      </a:lvl8pPr>
      <a:lvl9pPr marL="16896503" algn="l" defTabSz="4224126" rtl="0" eaLnBrk="1" latinLnBrk="0" hangingPunct="1">
        <a:defRPr sz="829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3000"/>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1036754" y="5097049"/>
            <a:ext cx="30878020" cy="3669862"/>
          </a:xfrm>
          <a:prstGeom prst="rect">
            <a:avLst/>
          </a:prstGeom>
          <a:solidFill>
            <a:srgbClr val="189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8905" dirty="0"/>
          </a:p>
        </p:txBody>
      </p:sp>
      <p:sp>
        <p:nvSpPr>
          <p:cNvPr id="10243" name="Rectangle 5"/>
          <p:cNvSpPr>
            <a:spLocks noChangeArrowheads="1"/>
          </p:cNvSpPr>
          <p:nvPr/>
        </p:nvSpPr>
        <p:spPr bwMode="auto">
          <a:xfrm>
            <a:off x="1036754" y="8766911"/>
            <a:ext cx="15047287" cy="32560480"/>
          </a:xfrm>
          <a:prstGeom prst="rect">
            <a:avLst/>
          </a:prstGeom>
          <a:noFill/>
          <a:ln w="9525">
            <a:noFill/>
            <a:miter lim="800000"/>
            <a:headEnd/>
            <a:tailEnd/>
          </a:ln>
        </p:spPr>
        <p:txBody>
          <a:bodyPr wrap="square" lIns="108591" tIns="54298" rIns="108591" bIns="54298">
            <a:noAutofit/>
          </a:bodyPr>
          <a:lstStyle/>
          <a:p>
            <a:pPr defTabSz="5210591" fontAlgn="base">
              <a:spcBef>
                <a:spcPct val="50000"/>
              </a:spcBef>
              <a:spcAft>
                <a:spcPct val="0"/>
              </a:spcAft>
            </a:pPr>
            <a:r>
              <a:rPr lang="en-US" sz="3360" b="1" u="sng" dirty="0">
                <a:solidFill>
                  <a:schemeClr val="accent5">
                    <a:lumMod val="75000"/>
                  </a:schemeClr>
                </a:solidFill>
                <a:latin typeface="Arial" pitchFamily="34" charset="0"/>
                <a:ea typeface="MS PGothic" pitchFamily="34" charset="-128"/>
                <a:cs typeface="Arial" pitchFamily="34" charset="0"/>
              </a:rPr>
              <a:t>Background: </a:t>
            </a:r>
          </a:p>
          <a:p>
            <a:pPr defTabSz="5210591" fontAlgn="base">
              <a:spcBef>
                <a:spcPct val="50000"/>
              </a:spcBef>
              <a:spcAft>
                <a:spcPct val="0"/>
              </a:spcAft>
            </a:pPr>
            <a:r>
              <a:rPr lang="en-US" sz="3360" dirty="0">
                <a:latin typeface="Arial" pitchFamily="34" charset="0"/>
                <a:ea typeface="MS PGothic" pitchFamily="34" charset="-128"/>
                <a:cs typeface="Arial" pitchFamily="34" charset="0"/>
              </a:rPr>
              <a:t>The human immunodeficiency virus (HIV) infects cells of the immune system, destroying or impairing their function. HIV can be transmitted through unprotected sexual intercourse, and oral sex; transfusion of contaminated blood; and contaminated needles, syringes, surgical equipment or other sharp instruments. It may also be transmitted between a mother and her infant. According to recent WHO statics, there were approximately 36.7 million people living with HIV at the end of 2016 (1). </a:t>
            </a:r>
          </a:p>
          <a:p>
            <a:pPr defTabSz="5210591" fontAlgn="base">
              <a:spcBef>
                <a:spcPct val="50000"/>
              </a:spcBef>
              <a:spcAft>
                <a:spcPct val="0"/>
              </a:spcAft>
            </a:pPr>
            <a:r>
              <a:rPr lang="en-US" sz="3360" dirty="0">
                <a:latin typeface="Arial" pitchFamily="34" charset="0"/>
                <a:ea typeface="MS PGothic" pitchFamily="34" charset="-128"/>
                <a:cs typeface="Arial" pitchFamily="34" charset="0"/>
              </a:rPr>
              <a:t>A study performed in 2015 in Jeddah, Saudi Arabia, among  illegal residents showed that  more than 40% think that HIV positive people should be isolated but less than 20% would support a marriage with an HIV positive person.(2)Another study among paramedical students in Saudi Arabia showed lack of knowledge regarding HIV/AIDS transmission and means for prevention in addition to unfavorable attitudes towards HIV/AIDS individuals.(3)</a:t>
            </a:r>
          </a:p>
          <a:p>
            <a:pPr defTabSz="5210591" fontAlgn="base">
              <a:spcBef>
                <a:spcPct val="50000"/>
              </a:spcBef>
              <a:spcAft>
                <a:spcPct val="0"/>
              </a:spcAft>
            </a:pPr>
            <a:r>
              <a:rPr lang="en-US" sz="3360" dirty="0">
                <a:latin typeface="Arial" pitchFamily="34" charset="0"/>
                <a:ea typeface="MS PGothic" pitchFamily="34" charset="-128"/>
                <a:cs typeface="Arial" pitchFamily="34" charset="0"/>
              </a:rPr>
              <a:t>It has been shown that health education has a positive impact on knowledge and attitudes of the students  towards accepting discussion of AIDS topics with others, acceptance of home care for HIV infected family member and acceptance of HIV-infected individual's right at work.(4)Another study in 2012, among male dental students in King Khalid University, Saudi Arabia, revealed deficiencies with respect to knowledge and information received on HIV and AIDS related topics.(5).</a:t>
            </a:r>
          </a:p>
          <a:p>
            <a:pPr defTabSz="5210591" fontAlgn="base">
              <a:spcBef>
                <a:spcPct val="50000"/>
              </a:spcBef>
              <a:spcAft>
                <a:spcPct val="0"/>
              </a:spcAft>
            </a:pPr>
            <a:endParaRPr lang="en-US" sz="2800" dirty="0">
              <a:latin typeface="Arial" pitchFamily="34" charset="0"/>
              <a:ea typeface="MS PGothic" pitchFamily="34" charset="-128"/>
              <a:cs typeface="Arial" pitchFamily="34" charset="0"/>
            </a:endParaRPr>
          </a:p>
          <a:p>
            <a:r>
              <a:rPr lang="en-US" sz="2940" u="sng" dirty="0"/>
              <a:t> </a:t>
            </a:r>
            <a:r>
              <a:rPr lang="en-US" sz="3360" b="1" u="sng" dirty="0">
                <a:solidFill>
                  <a:schemeClr val="accent5">
                    <a:lumMod val="75000"/>
                  </a:schemeClr>
                </a:solidFill>
                <a:latin typeface="Arial" pitchFamily="34" charset="0"/>
                <a:ea typeface="MS PGothic" pitchFamily="34" charset="-128"/>
                <a:cs typeface="Arial" pitchFamily="34" charset="0"/>
              </a:rPr>
              <a:t>Aims &amp; Objectives:</a:t>
            </a:r>
          </a:p>
          <a:p>
            <a:r>
              <a:rPr lang="en-US" sz="3360" dirty="0">
                <a:latin typeface="Arial" pitchFamily="34" charset="0"/>
                <a:ea typeface="MS PGothic" pitchFamily="34" charset="-128"/>
                <a:cs typeface="Arial" pitchFamily="34" charset="0"/>
              </a:rPr>
              <a:t>Recent data regarding knowledge, attitude and practices of primary healthcare workers in Saudi Arabia in general and in the </a:t>
            </a:r>
            <a:r>
              <a:rPr lang="en-US" sz="3360" dirty="0" err="1">
                <a:latin typeface="Arial" pitchFamily="34" charset="0"/>
                <a:ea typeface="MS PGothic" pitchFamily="34" charset="-128"/>
                <a:cs typeface="Arial" pitchFamily="34" charset="0"/>
              </a:rPr>
              <a:t>Aseer</a:t>
            </a:r>
            <a:r>
              <a:rPr lang="en-US" sz="3360" dirty="0">
                <a:latin typeface="Arial" pitchFamily="34" charset="0"/>
                <a:ea typeface="MS PGothic" pitchFamily="34" charset="-128"/>
                <a:cs typeface="Arial" pitchFamily="34" charset="0"/>
              </a:rPr>
              <a:t> region in particular are scarce and even lacking.</a:t>
            </a:r>
          </a:p>
          <a:p>
            <a:r>
              <a:rPr lang="en-US" sz="3360" dirty="0">
                <a:latin typeface="Arial" pitchFamily="34" charset="0"/>
                <a:ea typeface="MS PGothic" pitchFamily="34" charset="-128"/>
                <a:cs typeface="Arial" pitchFamily="34" charset="0"/>
              </a:rPr>
              <a:t>The aim of the present work is to study knowledge, attitude and practices (KAP) of primary healthcare workers towards HIV in </a:t>
            </a:r>
            <a:r>
              <a:rPr lang="en-US" sz="3360" dirty="0" err="1">
                <a:latin typeface="Arial" pitchFamily="34" charset="0"/>
                <a:ea typeface="MS PGothic" pitchFamily="34" charset="-128"/>
                <a:cs typeface="Arial" pitchFamily="34" charset="0"/>
              </a:rPr>
              <a:t>Abha</a:t>
            </a:r>
            <a:r>
              <a:rPr lang="en-US" sz="3360" dirty="0">
                <a:latin typeface="Arial" pitchFamily="34" charset="0"/>
                <a:ea typeface="MS PGothic" pitchFamily="34" charset="-128"/>
                <a:cs typeface="Arial" pitchFamily="34" charset="0"/>
              </a:rPr>
              <a:t> and Khamis </a:t>
            </a:r>
            <a:r>
              <a:rPr lang="en-US" sz="3360" dirty="0" err="1">
                <a:latin typeface="Arial" pitchFamily="34" charset="0"/>
                <a:ea typeface="MS PGothic" pitchFamily="34" charset="-128"/>
                <a:cs typeface="Arial" pitchFamily="34" charset="0"/>
              </a:rPr>
              <a:t>Mushait</a:t>
            </a:r>
            <a:r>
              <a:rPr lang="en-US" sz="3360" dirty="0">
                <a:latin typeface="Arial" pitchFamily="34" charset="0"/>
                <a:ea typeface="MS PGothic" pitchFamily="34" charset="-128"/>
                <a:cs typeface="Arial" pitchFamily="34" charset="0"/>
              </a:rPr>
              <a:t>, of </a:t>
            </a:r>
            <a:r>
              <a:rPr lang="en-US" sz="3360" dirty="0" err="1">
                <a:latin typeface="Arial" pitchFamily="34" charset="0"/>
                <a:ea typeface="MS PGothic" pitchFamily="34" charset="-128"/>
                <a:cs typeface="Arial" pitchFamily="34" charset="0"/>
              </a:rPr>
              <a:t>Aseer</a:t>
            </a:r>
            <a:r>
              <a:rPr lang="en-US" sz="3360" dirty="0">
                <a:latin typeface="Arial" pitchFamily="34" charset="0"/>
                <a:ea typeface="MS PGothic" pitchFamily="34" charset="-128"/>
                <a:cs typeface="Arial" pitchFamily="34" charset="0"/>
              </a:rPr>
              <a:t> region, Saudi Arabia. </a:t>
            </a:r>
          </a:p>
          <a:p>
            <a:endParaRPr lang="en-US" sz="3360" dirty="0">
              <a:latin typeface="Arial" pitchFamily="34" charset="0"/>
              <a:ea typeface="MS PGothic" pitchFamily="34" charset="-128"/>
              <a:cs typeface="Arial" pitchFamily="34" charset="0"/>
            </a:endParaRPr>
          </a:p>
          <a:p>
            <a:r>
              <a:rPr lang="en-US" sz="3360" u="sng" dirty="0">
                <a:latin typeface="Arial" pitchFamily="34" charset="0"/>
                <a:ea typeface="MS PGothic" pitchFamily="34" charset="-128"/>
                <a:cs typeface="Arial" pitchFamily="34" charset="0"/>
              </a:rPr>
              <a:t> </a:t>
            </a:r>
            <a:r>
              <a:rPr lang="en-US" sz="3360" b="1" u="sng" dirty="0">
                <a:solidFill>
                  <a:schemeClr val="accent5">
                    <a:lumMod val="75000"/>
                  </a:schemeClr>
                </a:solidFill>
                <a:latin typeface="Arial" pitchFamily="34" charset="0"/>
                <a:ea typeface="MS PGothic" pitchFamily="34" charset="-128"/>
                <a:cs typeface="Arial" pitchFamily="34" charset="0"/>
              </a:rPr>
              <a:t>Methods:</a:t>
            </a:r>
          </a:p>
          <a:p>
            <a:pPr defTabSz="5210591" fontAlgn="base">
              <a:lnSpc>
                <a:spcPct val="120000"/>
              </a:lnSpc>
              <a:spcBef>
                <a:spcPct val="0"/>
              </a:spcBef>
              <a:spcAft>
                <a:spcPct val="0"/>
              </a:spcAft>
            </a:pPr>
            <a:r>
              <a:rPr lang="en-US" sz="3360" dirty="0">
                <a:latin typeface="Arial" pitchFamily="34" charset="0"/>
                <a:ea typeface="MS PGothic" pitchFamily="34" charset="-128"/>
                <a:cs typeface="Arial" pitchFamily="34" charset="0"/>
              </a:rPr>
              <a:t>The present work is a cross sectional study conducted in primary health care centers in </a:t>
            </a:r>
            <a:r>
              <a:rPr lang="en-US" sz="3360" dirty="0" err="1">
                <a:latin typeface="Arial" pitchFamily="34" charset="0"/>
                <a:ea typeface="MS PGothic" pitchFamily="34" charset="-128"/>
                <a:cs typeface="Arial" pitchFamily="34" charset="0"/>
              </a:rPr>
              <a:t>Abha</a:t>
            </a:r>
            <a:r>
              <a:rPr lang="en-US" sz="3360" dirty="0">
                <a:latin typeface="Arial" pitchFamily="34" charset="0"/>
                <a:ea typeface="MS PGothic" pitchFamily="34" charset="-128"/>
                <a:cs typeface="Arial" pitchFamily="34" charset="0"/>
              </a:rPr>
              <a:t> and Khamis </a:t>
            </a:r>
            <a:r>
              <a:rPr lang="en-US" sz="3360" dirty="0" err="1">
                <a:latin typeface="Arial" pitchFamily="34" charset="0"/>
                <a:ea typeface="MS PGothic" pitchFamily="34" charset="-128"/>
                <a:cs typeface="Arial" pitchFamily="34" charset="0"/>
              </a:rPr>
              <a:t>Mushait</a:t>
            </a:r>
            <a:r>
              <a:rPr lang="en-US" sz="3360" dirty="0">
                <a:latin typeface="Arial" pitchFamily="34" charset="0"/>
                <a:ea typeface="MS PGothic" pitchFamily="34" charset="-128"/>
                <a:cs typeface="Arial" pitchFamily="34" charset="0"/>
              </a:rPr>
              <a:t> cities of </a:t>
            </a:r>
            <a:r>
              <a:rPr lang="en-US" sz="3360" dirty="0" err="1">
                <a:latin typeface="Arial" pitchFamily="34" charset="0"/>
                <a:ea typeface="MS PGothic" pitchFamily="34" charset="-128"/>
                <a:cs typeface="Arial" pitchFamily="34" charset="0"/>
              </a:rPr>
              <a:t>Aseer</a:t>
            </a:r>
            <a:r>
              <a:rPr lang="en-US" sz="3360" dirty="0">
                <a:latin typeface="Arial" pitchFamily="34" charset="0"/>
                <a:ea typeface="MS PGothic" pitchFamily="34" charset="-128"/>
                <a:cs typeface="Arial" pitchFamily="34" charset="0"/>
              </a:rPr>
              <a:t> region, southwestern Saudi Arabia in 2017. All male and female health care workers(physicians, nurses, lab technicians and dentists) were invited to participate in the study. Administrative personnel not in direct contact with patients’ care were not included.</a:t>
            </a:r>
          </a:p>
          <a:p>
            <a:pPr defTabSz="5210591" fontAlgn="base">
              <a:lnSpc>
                <a:spcPct val="120000"/>
              </a:lnSpc>
              <a:spcBef>
                <a:spcPct val="0"/>
              </a:spcBef>
              <a:spcAft>
                <a:spcPct val="0"/>
              </a:spcAft>
            </a:pPr>
            <a:r>
              <a:rPr lang="en-US" sz="3360" dirty="0">
                <a:latin typeface="Arial" pitchFamily="34" charset="0"/>
                <a:ea typeface="MS PGothic" pitchFamily="34" charset="-128"/>
                <a:cs typeface="Arial" pitchFamily="34" charset="0"/>
              </a:rPr>
              <a:t>Data were collected through self-administered questionnaire. A validated structured questionnaire was used. The questionnaire covered the following four major areas; demographic data including age, sex, and nationality, professional data including type of profession, how long have they been working, have they provided care towards HIV patients. The questionnaire included 14 closed-ended question about knowledge of HIV infection and transmission. The questionnaire also attitudes regarding treating HIV patients, the right of health personnel to practice and willingness to treat. </a:t>
            </a:r>
          </a:p>
          <a:p>
            <a:pPr defTabSz="5210591" fontAlgn="base">
              <a:lnSpc>
                <a:spcPct val="120000"/>
              </a:lnSpc>
              <a:spcBef>
                <a:spcPct val="0"/>
              </a:spcBef>
              <a:spcAft>
                <a:spcPct val="0"/>
              </a:spcAft>
            </a:pPr>
            <a:r>
              <a:rPr lang="en-US" sz="3360" dirty="0">
                <a:latin typeface="Arial" pitchFamily="34" charset="0"/>
                <a:ea typeface="MS PGothic" pitchFamily="34" charset="-128"/>
                <a:cs typeface="Arial" pitchFamily="34" charset="0"/>
              </a:rPr>
              <a:t>Data were verified, coded and analyzed using the statistical package for social sciences (SPSS). Frequencies and percentages were used to present the results.</a:t>
            </a:r>
          </a:p>
          <a:p>
            <a:pPr defTabSz="5210591" fontAlgn="base">
              <a:lnSpc>
                <a:spcPct val="120000"/>
              </a:lnSpc>
              <a:spcBef>
                <a:spcPct val="0"/>
              </a:spcBef>
              <a:spcAft>
                <a:spcPct val="0"/>
              </a:spcAft>
            </a:pPr>
            <a:r>
              <a:rPr lang="en-US" sz="3360" dirty="0">
                <a:latin typeface="Arial" pitchFamily="34" charset="0"/>
                <a:ea typeface="MS PGothic" pitchFamily="34" charset="-128"/>
                <a:cs typeface="Arial" pitchFamily="34" charset="0"/>
              </a:rPr>
              <a:t>All the necessary official permission was fully obtained before data collection. Verbal consents were taken from the participants. Collected data were kept strictly confidential and used only for the research purposes.</a:t>
            </a:r>
          </a:p>
          <a:p>
            <a:pPr defTabSz="5210591" fontAlgn="base">
              <a:lnSpc>
                <a:spcPct val="120000"/>
              </a:lnSpc>
              <a:spcBef>
                <a:spcPct val="0"/>
              </a:spcBef>
              <a:spcAft>
                <a:spcPct val="0"/>
              </a:spcAft>
            </a:pPr>
            <a:endParaRPr lang="en-US" sz="3360" baseline="-25000" dirty="0">
              <a:solidFill>
                <a:prstClr val="black"/>
              </a:solidFill>
              <a:latin typeface="Arial" pitchFamily="34" charset="0"/>
              <a:ea typeface="MS PGothic" pitchFamily="34" charset="-128"/>
              <a:cs typeface="Arial" pitchFamily="34" charset="0"/>
            </a:endParaRPr>
          </a:p>
          <a:p>
            <a:r>
              <a:rPr lang="en-US" sz="3360" b="1" u="sng" dirty="0">
                <a:solidFill>
                  <a:schemeClr val="accent5">
                    <a:lumMod val="75000"/>
                  </a:schemeClr>
                </a:solidFill>
                <a:latin typeface="Arial" pitchFamily="34" charset="0"/>
                <a:ea typeface="MS PGothic" pitchFamily="34" charset="-128"/>
                <a:cs typeface="Arial" pitchFamily="34" charset="0"/>
              </a:rPr>
              <a:t>Results:</a:t>
            </a:r>
          </a:p>
          <a:p>
            <a:pPr marL="2617141" lvl="1" indent="-457200">
              <a:buFont typeface="Wingdings" panose="05000000000000000000" pitchFamily="2" charset="2"/>
              <a:buChar char="Ø"/>
            </a:pPr>
            <a:r>
              <a:rPr lang="en-US" sz="3360" b="1" u="sng" dirty="0">
                <a:latin typeface="Arial" panose="020B0604020202020204" pitchFamily="34" charset="0"/>
                <a:cs typeface="Arial" panose="020B0604020202020204" pitchFamily="34" charset="0"/>
              </a:rPr>
              <a:t>Description of the Study Sample</a:t>
            </a:r>
          </a:p>
          <a:p>
            <a:r>
              <a:rPr lang="en-US" sz="3360" dirty="0">
                <a:latin typeface="Arial" panose="020B0604020202020204" pitchFamily="34" charset="0"/>
                <a:cs typeface="Arial" panose="020B0604020202020204" pitchFamily="34" charset="0"/>
              </a:rPr>
              <a:t>The present study included 372 health care workers (HCWs). Almost half of the study sample were from </a:t>
            </a:r>
            <a:r>
              <a:rPr lang="en-US" sz="3360" dirty="0" err="1">
                <a:latin typeface="Arial" panose="020B0604020202020204" pitchFamily="34" charset="0"/>
                <a:cs typeface="Arial" panose="020B0604020202020204" pitchFamily="34" charset="0"/>
              </a:rPr>
              <a:t>Abha</a:t>
            </a:r>
            <a:r>
              <a:rPr lang="en-US" sz="3360" dirty="0">
                <a:latin typeface="Arial" panose="020B0604020202020204" pitchFamily="34" charset="0"/>
                <a:cs typeface="Arial" panose="020B0604020202020204" pitchFamily="34" charset="0"/>
              </a:rPr>
              <a:t> city (199, 53.5%) and the rest were from Khamis </a:t>
            </a:r>
            <a:r>
              <a:rPr lang="en-US" sz="3360" dirty="0" err="1">
                <a:latin typeface="Arial" panose="020B0604020202020204" pitchFamily="34" charset="0"/>
                <a:cs typeface="Arial" panose="020B0604020202020204" pitchFamily="34" charset="0"/>
              </a:rPr>
              <a:t>Mushait</a:t>
            </a:r>
            <a:r>
              <a:rPr lang="en-US" sz="3360" dirty="0">
                <a:latin typeface="Arial" panose="020B0604020202020204" pitchFamily="34" charset="0"/>
                <a:cs typeface="Arial" panose="020B0604020202020204" pitchFamily="34" charset="0"/>
              </a:rPr>
              <a:t> city. The majority of HCWs were females (61.3%) and Saudis (85.5%). The highest frequent age group was 20-30 years (48.7%). Dentists represented 47.6% followed by physicians (25.5%) and nurses (21.0%). The highest frequent period of work was 5-10 years 22.8% of the HCWs mentioned that they provided care to HIV patients.</a:t>
            </a:r>
          </a:p>
          <a:p>
            <a:pPr defTabSz="5210591" fontAlgn="base">
              <a:lnSpc>
                <a:spcPct val="120000"/>
              </a:lnSpc>
              <a:spcBef>
                <a:spcPct val="0"/>
              </a:spcBef>
              <a:spcAft>
                <a:spcPct val="0"/>
              </a:spcAft>
            </a:pPr>
            <a:endParaRPr lang="en-US" sz="3360" baseline="-25000" dirty="0">
              <a:solidFill>
                <a:prstClr val="black"/>
              </a:solidFill>
              <a:latin typeface="+mj-lt"/>
              <a:ea typeface="MS PGothic" pitchFamily="34" charset="-128"/>
            </a:endParaRPr>
          </a:p>
        </p:txBody>
      </p:sp>
      <p:sp>
        <p:nvSpPr>
          <p:cNvPr id="10248" name="TextBox 1"/>
          <p:cNvSpPr txBox="1">
            <a:spLocks noChangeArrowheads="1"/>
          </p:cNvSpPr>
          <p:nvPr/>
        </p:nvSpPr>
        <p:spPr bwMode="auto">
          <a:xfrm>
            <a:off x="7476551" y="5175081"/>
            <a:ext cx="219515" cy="675259"/>
          </a:xfrm>
          <a:prstGeom prst="rect">
            <a:avLst/>
          </a:prstGeom>
          <a:noFill/>
          <a:ln w="9525">
            <a:noFill/>
            <a:miter lim="800000"/>
            <a:headEnd/>
            <a:tailEnd/>
          </a:ln>
        </p:spPr>
        <p:txBody>
          <a:bodyPr wrap="none" lIns="108664" tIns="54329" rIns="108664" bIns="54329">
            <a:spAutoFit/>
          </a:bodyPr>
          <a:lstStyle/>
          <a:p>
            <a:pPr fontAlgn="base">
              <a:spcBef>
                <a:spcPct val="0"/>
              </a:spcBef>
              <a:spcAft>
                <a:spcPct val="0"/>
              </a:spcAft>
            </a:pPr>
            <a:endParaRPr lang="en-US" sz="3675" dirty="0">
              <a:solidFill>
                <a:prstClr val="black"/>
              </a:solidFill>
              <a:latin typeface="Trebuchet MS" pitchFamily="34" charset="0"/>
              <a:ea typeface="MS PGothic" pitchFamily="34" charset="-128"/>
            </a:endParaRPr>
          </a:p>
        </p:txBody>
      </p:sp>
      <p:sp>
        <p:nvSpPr>
          <p:cNvPr id="10" name="Rectangle 5"/>
          <p:cNvSpPr>
            <a:spLocks noChangeArrowheads="1"/>
          </p:cNvSpPr>
          <p:nvPr/>
        </p:nvSpPr>
        <p:spPr bwMode="auto">
          <a:xfrm>
            <a:off x="16010435" y="8950585"/>
            <a:ext cx="15867324" cy="32560480"/>
          </a:xfrm>
          <a:prstGeom prst="rect">
            <a:avLst/>
          </a:prstGeom>
          <a:noFill/>
          <a:ln w="9525">
            <a:noFill/>
            <a:miter lim="800000"/>
            <a:headEnd/>
            <a:tailEnd/>
          </a:ln>
        </p:spPr>
        <p:txBody>
          <a:bodyPr wrap="square" lIns="108591" tIns="54298" rIns="108591" bIns="54298">
            <a:noAutofit/>
          </a:bodyPr>
          <a:lstStyle/>
          <a:p>
            <a:pPr marL="2617141" lvl="1" indent="-457200">
              <a:buFont typeface="Wingdings" panose="05000000000000000000" pitchFamily="2" charset="2"/>
              <a:buChar char="Ø"/>
            </a:pPr>
            <a:r>
              <a:rPr lang="en-US" sz="3360" b="1" u="sng" dirty="0">
                <a:latin typeface="Arial" panose="020B0604020202020204" pitchFamily="34" charset="0"/>
                <a:cs typeface="Arial" panose="020B0604020202020204" pitchFamily="34" charset="0"/>
              </a:rPr>
              <a:t>Knowledge of the well known modes of HIV transmission</a:t>
            </a:r>
          </a:p>
          <a:p>
            <a:r>
              <a:rPr lang="en-US" sz="3600" dirty="0">
                <a:latin typeface="Calibri" panose="020F0502020204030204" pitchFamily="34" charset="0"/>
                <a:ea typeface="Times New Roman" panose="02020603050405020304" pitchFamily="18" charset="0"/>
                <a:cs typeface="Arial" panose="020B0604020202020204" pitchFamily="34" charset="0"/>
              </a:rPr>
              <a:t>The HCW involved in our study although correctly mentioned all the highest well known modes of transmission but that comes in an incorrect order by choosing blood transfusion as the most frequent way of transmission, graph-1.</a:t>
            </a:r>
          </a:p>
          <a:p>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endParaRPr lang="en-US" sz="3360" b="1" u="sng" dirty="0">
              <a:latin typeface="Arial" panose="020B0604020202020204" pitchFamily="34" charset="0"/>
              <a:cs typeface="Arial" panose="020B0604020202020204" pitchFamily="34" charset="0"/>
            </a:endParaRPr>
          </a:p>
          <a:p>
            <a:pPr lvl="1"/>
            <a:endParaRPr lang="en-US" sz="3360" b="1" u="sng" dirty="0">
              <a:latin typeface="Arial" panose="020B0604020202020204" pitchFamily="34" charset="0"/>
              <a:cs typeface="Arial" panose="020B0604020202020204" pitchFamily="34" charset="0"/>
            </a:endParaRPr>
          </a:p>
          <a:p>
            <a:pPr marL="2617141" lvl="1" indent="-457200">
              <a:buFont typeface="Wingdings" panose="05000000000000000000" pitchFamily="2" charset="2"/>
              <a:buChar char="Ø"/>
            </a:pPr>
            <a:r>
              <a:rPr lang="en-US" sz="3360" b="1" u="sng" dirty="0">
                <a:latin typeface="Arial" panose="020B0604020202020204" pitchFamily="34" charset="0"/>
                <a:cs typeface="Arial" panose="020B0604020202020204" pitchFamily="34" charset="0"/>
              </a:rPr>
              <a:t>Incorrect Knowledge of modes of HIV transmission</a:t>
            </a:r>
          </a:p>
          <a:p>
            <a:r>
              <a:rPr lang="en-US" sz="3600" dirty="0">
                <a:latin typeface="Calibri" panose="020F0502020204030204" pitchFamily="34" charset="0"/>
                <a:ea typeface="Times New Roman" panose="02020603050405020304" pitchFamily="18" charset="0"/>
                <a:cs typeface="Arial" panose="020B0604020202020204" pitchFamily="34" charset="0"/>
              </a:rPr>
              <a:t>the HCW in our study had shown a poor knowledge about HIV transmission as some of them believe that just kissing or living with an infected person might put others in the risk of harboring HIV infection  graph-2</a:t>
            </a: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pPr marL="2617141" lvl="1" indent="-457200">
              <a:buFont typeface="Wingdings" panose="05000000000000000000" pitchFamily="2" charset="2"/>
              <a:buChar char="Ø"/>
            </a:pPr>
            <a:r>
              <a:rPr lang="en-US" sz="3360" b="1" u="sng" dirty="0">
                <a:latin typeface="Arial" panose="020B0604020202020204" pitchFamily="34" charset="0"/>
                <a:cs typeface="Arial" panose="020B0604020202020204" pitchFamily="34" charset="0"/>
              </a:rPr>
              <a:t>Attitudes towards HIV Patients</a:t>
            </a:r>
          </a:p>
          <a:p>
            <a:r>
              <a:rPr lang="en-US" sz="3600" dirty="0">
                <a:latin typeface="Calibri" panose="020F0502020204030204" pitchFamily="34" charset="0"/>
                <a:ea typeface="Times New Roman" panose="02020603050405020304" pitchFamily="18" charset="0"/>
                <a:cs typeface="Arial" panose="020B0604020202020204" pitchFamily="34" charset="0"/>
              </a:rPr>
              <a:t>Compared to national and international data our study did show a negative attitude among HCW towards HIV patients, graph-3 &amp; graph-4</a:t>
            </a: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r>
              <a:rPr lang="en-US" sz="3600" dirty="0">
                <a:latin typeface="Calibri" panose="020F0502020204030204" pitchFamily="34" charset="0"/>
                <a:ea typeface="Times New Roman" panose="02020603050405020304" pitchFamily="18" charset="0"/>
                <a:cs typeface="Arial" panose="020B0604020202020204" pitchFamily="34" charset="0"/>
              </a:rPr>
              <a:t> </a:t>
            </a: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endParaRPr lang="en-US" sz="3600" dirty="0">
              <a:latin typeface="Calibri" panose="020F0502020204030204" pitchFamily="34" charset="0"/>
              <a:ea typeface="Times New Roman" panose="02020603050405020304" pitchFamily="18" charset="0"/>
              <a:cs typeface="Arial" panose="020B0604020202020204" pitchFamily="34" charset="0"/>
            </a:endParaRPr>
          </a:p>
          <a:p>
            <a:pPr marL="2617141" lvl="1" indent="-457200">
              <a:buFont typeface="Wingdings" panose="05000000000000000000" pitchFamily="2" charset="2"/>
              <a:buChar char="Ø"/>
            </a:pPr>
            <a:r>
              <a:rPr lang="en-US" sz="3360" b="1" u="sng" dirty="0">
                <a:latin typeface="Arial" panose="020B0604020202020204" pitchFamily="34" charset="0"/>
                <a:cs typeface="Arial" panose="020B0604020202020204" pitchFamily="34" charset="0"/>
              </a:rPr>
              <a:t>Preventive activities during the practice</a:t>
            </a:r>
          </a:p>
          <a:p>
            <a:r>
              <a:rPr lang="en-US" sz="3360" dirty="0">
                <a:latin typeface="Arial" panose="020B0604020202020204" pitchFamily="34" charset="0"/>
                <a:cs typeface="Arial" panose="020B0604020202020204" pitchFamily="34" charset="0"/>
              </a:rPr>
              <a:t>Regarding preventive activities during the practice, one-third of HCWs (38.2%) mentioned that spills of blood or body fluids are decontaminated by 0.5% Na CL solution. Two-thirds mentioned that the work provides protective equipment for HCWs to prevent the spread of HIV and identified the use of liquid detergent and running for hand washing to prevent the spread of HIV (65.3%).</a:t>
            </a:r>
          </a:p>
          <a:p>
            <a:endParaRPr lang="en-US" sz="1800" dirty="0"/>
          </a:p>
          <a:p>
            <a:pPr algn="just" defTabSz="5210591" fontAlgn="base">
              <a:lnSpc>
                <a:spcPct val="120000"/>
              </a:lnSpc>
              <a:spcBef>
                <a:spcPct val="0"/>
              </a:spcBef>
              <a:spcAft>
                <a:spcPct val="0"/>
              </a:spcAft>
            </a:pPr>
            <a:r>
              <a:rPr lang="en-US" sz="3360" b="1" u="sng" dirty="0">
                <a:solidFill>
                  <a:schemeClr val="accent5">
                    <a:lumMod val="75000"/>
                  </a:schemeClr>
                </a:solidFill>
                <a:latin typeface="Arial" pitchFamily="34" charset="0"/>
                <a:ea typeface="MS PGothic" pitchFamily="34" charset="-128"/>
                <a:cs typeface="Arial" pitchFamily="34" charset="0"/>
              </a:rPr>
              <a:t>Conclusion  / Recommendations</a:t>
            </a:r>
          </a:p>
          <a:p>
            <a:pPr algn="just" defTabSz="5210591" fontAlgn="base">
              <a:lnSpc>
                <a:spcPct val="120000"/>
              </a:lnSpc>
              <a:spcBef>
                <a:spcPct val="0"/>
              </a:spcBef>
              <a:spcAft>
                <a:spcPct val="0"/>
              </a:spcAft>
            </a:pPr>
            <a:r>
              <a:rPr lang="en-US" sz="3360" dirty="0">
                <a:solidFill>
                  <a:prstClr val="black"/>
                </a:solidFill>
                <a:latin typeface="Arial" pitchFamily="34" charset="0"/>
                <a:ea typeface="MS PGothic" pitchFamily="34" charset="-128"/>
                <a:cs typeface="Arial" pitchFamily="34" charset="0"/>
              </a:rPr>
              <a:t>The knowledge about HIV/AIDS among this profession was good , but practice and attitude was poor. According to these findings, efficacious education programs should be prepared.                       </a:t>
            </a:r>
            <a:r>
              <a:rPr lang="en-US" sz="1800" dirty="0">
                <a:solidFill>
                  <a:prstClr val="black"/>
                </a:solidFill>
                <a:latin typeface="Arial" pitchFamily="34" charset="0"/>
                <a:ea typeface="MS PGothic" pitchFamily="34" charset="-128"/>
                <a:cs typeface="Arial" pitchFamily="34" charset="0"/>
              </a:rPr>
              <a:t>                                                                                        </a:t>
            </a:r>
            <a:endParaRPr lang="en-US" sz="3200" b="1" dirty="0">
              <a:solidFill>
                <a:prstClr val="black"/>
              </a:solidFill>
              <a:latin typeface="Arial" pitchFamily="34" charset="0"/>
              <a:ea typeface="MS PGothic" pitchFamily="34" charset="-128"/>
              <a:cs typeface="Arial" pitchFamily="34" charset="0"/>
            </a:endParaRPr>
          </a:p>
          <a:p>
            <a:pPr algn="just" defTabSz="5210591" fontAlgn="base">
              <a:lnSpc>
                <a:spcPct val="120000"/>
              </a:lnSpc>
              <a:spcBef>
                <a:spcPct val="0"/>
              </a:spcBef>
              <a:spcAft>
                <a:spcPct val="0"/>
              </a:spcAft>
            </a:pPr>
            <a:r>
              <a:rPr lang="en-US" sz="3360" b="1" u="sng" dirty="0">
                <a:solidFill>
                  <a:schemeClr val="accent5">
                    <a:lumMod val="75000"/>
                  </a:schemeClr>
                </a:solidFill>
                <a:latin typeface="Arial" pitchFamily="34" charset="0"/>
                <a:ea typeface="MS PGothic" pitchFamily="34" charset="-128"/>
                <a:cs typeface="Arial" pitchFamily="34" charset="0"/>
              </a:rPr>
              <a:t>Acknowledgment</a:t>
            </a:r>
            <a:r>
              <a:rPr lang="en-US" sz="3360" u="sng" dirty="0">
                <a:solidFill>
                  <a:schemeClr val="accent5">
                    <a:lumMod val="75000"/>
                  </a:schemeClr>
                </a:solidFill>
                <a:latin typeface="Arial" pitchFamily="34" charset="0"/>
                <a:ea typeface="MS PGothic" pitchFamily="34" charset="-128"/>
                <a:cs typeface="Arial" pitchFamily="34" charset="0"/>
              </a:rPr>
              <a:t> :</a:t>
            </a:r>
          </a:p>
          <a:p>
            <a:pPr algn="just" defTabSz="5210591" fontAlgn="base">
              <a:lnSpc>
                <a:spcPct val="120000"/>
              </a:lnSpc>
              <a:spcBef>
                <a:spcPct val="0"/>
              </a:spcBef>
              <a:spcAft>
                <a:spcPct val="0"/>
              </a:spcAft>
            </a:pPr>
            <a:r>
              <a:rPr lang="en-US" sz="3360" dirty="0">
                <a:solidFill>
                  <a:prstClr val="black"/>
                </a:solidFill>
                <a:latin typeface="Arial" pitchFamily="34" charset="0"/>
                <a:ea typeface="MS PGothic" pitchFamily="34" charset="-128"/>
                <a:cs typeface="Arial" pitchFamily="34" charset="0"/>
              </a:rPr>
              <a:t>To the </a:t>
            </a:r>
            <a:r>
              <a:rPr lang="en-US" sz="3360" dirty="0" err="1">
                <a:solidFill>
                  <a:prstClr val="black"/>
                </a:solidFill>
                <a:latin typeface="Arial" pitchFamily="34" charset="0"/>
                <a:ea typeface="MS PGothic" pitchFamily="34" charset="-128"/>
                <a:cs typeface="Arial" pitchFamily="34" charset="0"/>
              </a:rPr>
              <a:t>Aseer</a:t>
            </a:r>
            <a:r>
              <a:rPr lang="en-US" sz="3360" dirty="0">
                <a:solidFill>
                  <a:prstClr val="black"/>
                </a:solidFill>
                <a:latin typeface="Arial" pitchFamily="34" charset="0"/>
                <a:ea typeface="MS PGothic" pitchFamily="34" charset="-128"/>
                <a:cs typeface="Arial" pitchFamily="34" charset="0"/>
              </a:rPr>
              <a:t> General Health Directorate, KSA.</a:t>
            </a:r>
            <a:endParaRPr lang="en-US" sz="3780" dirty="0">
              <a:solidFill>
                <a:prstClr val="black"/>
              </a:solidFill>
              <a:latin typeface="Arial" pitchFamily="34" charset="0"/>
              <a:ea typeface="MS PGothic" pitchFamily="34" charset="-128"/>
              <a:cs typeface="Arial" pitchFamily="34" charset="0"/>
            </a:endParaRPr>
          </a:p>
          <a:p>
            <a:pPr algn="just" defTabSz="5210591" fontAlgn="base">
              <a:lnSpc>
                <a:spcPct val="120000"/>
              </a:lnSpc>
              <a:spcBef>
                <a:spcPct val="0"/>
              </a:spcBef>
              <a:spcAft>
                <a:spcPct val="0"/>
              </a:spcAft>
            </a:pPr>
            <a:r>
              <a:rPr lang="en-US" sz="3360" b="1" u="sng" dirty="0">
                <a:solidFill>
                  <a:schemeClr val="accent5">
                    <a:lumMod val="75000"/>
                  </a:schemeClr>
                </a:solidFill>
                <a:latin typeface="Arial" pitchFamily="34" charset="0"/>
                <a:ea typeface="MS PGothic" pitchFamily="34" charset="-128"/>
                <a:cs typeface="Arial" pitchFamily="34" charset="0"/>
              </a:rPr>
              <a:t>Conflict of interest</a:t>
            </a:r>
          </a:p>
          <a:p>
            <a:pPr algn="just" defTabSz="5210591" fontAlgn="base">
              <a:lnSpc>
                <a:spcPct val="120000"/>
              </a:lnSpc>
              <a:spcBef>
                <a:spcPct val="0"/>
              </a:spcBef>
              <a:spcAft>
                <a:spcPct val="0"/>
              </a:spcAft>
            </a:pPr>
            <a:r>
              <a:rPr lang="en-US" sz="3360" dirty="0">
                <a:solidFill>
                  <a:prstClr val="black"/>
                </a:solidFill>
                <a:latin typeface="Arial" pitchFamily="34" charset="0"/>
                <a:ea typeface="MS PGothic" pitchFamily="34" charset="-128"/>
                <a:cs typeface="Arial" pitchFamily="34" charset="0"/>
              </a:rPr>
              <a:t>There was no conflict of </a:t>
            </a:r>
            <a:r>
              <a:rPr lang="en-US" sz="3360" dirty="0" err="1">
                <a:solidFill>
                  <a:prstClr val="black"/>
                </a:solidFill>
                <a:latin typeface="Arial" pitchFamily="34" charset="0"/>
                <a:ea typeface="MS PGothic" pitchFamily="34" charset="-128"/>
                <a:cs typeface="Arial" pitchFamily="34" charset="0"/>
              </a:rPr>
              <a:t>interst</a:t>
            </a:r>
            <a:r>
              <a:rPr lang="en-US" sz="3360" dirty="0">
                <a:solidFill>
                  <a:prstClr val="black"/>
                </a:solidFill>
                <a:latin typeface="Arial" pitchFamily="34" charset="0"/>
                <a:ea typeface="MS PGothic" pitchFamily="34" charset="-128"/>
                <a:cs typeface="Arial" pitchFamily="34" charset="0"/>
              </a:rPr>
              <a:t>.</a:t>
            </a:r>
          </a:p>
          <a:p>
            <a:pPr algn="just" defTabSz="5210591" fontAlgn="base">
              <a:lnSpc>
                <a:spcPct val="120000"/>
              </a:lnSpc>
              <a:spcBef>
                <a:spcPct val="0"/>
              </a:spcBef>
              <a:spcAft>
                <a:spcPct val="0"/>
              </a:spcAft>
            </a:pPr>
            <a:endParaRPr lang="en-US" sz="1600" dirty="0">
              <a:solidFill>
                <a:prstClr val="black"/>
              </a:solidFill>
              <a:latin typeface="Arial" pitchFamily="34" charset="0"/>
              <a:ea typeface="MS PGothic" pitchFamily="34" charset="-128"/>
              <a:cs typeface="Arial" pitchFamily="34" charset="0"/>
            </a:endParaRPr>
          </a:p>
          <a:p>
            <a:pPr algn="just" defTabSz="5210591" fontAlgn="base">
              <a:lnSpc>
                <a:spcPct val="120000"/>
              </a:lnSpc>
              <a:spcBef>
                <a:spcPct val="0"/>
              </a:spcBef>
              <a:spcAft>
                <a:spcPct val="0"/>
              </a:spcAft>
            </a:pPr>
            <a:r>
              <a:rPr lang="en-US" sz="3360" b="1" u="sng" dirty="0">
                <a:solidFill>
                  <a:schemeClr val="accent5">
                    <a:lumMod val="75000"/>
                  </a:schemeClr>
                </a:solidFill>
                <a:latin typeface="Arial" pitchFamily="34" charset="0"/>
                <a:ea typeface="MS PGothic" pitchFamily="34" charset="-128"/>
                <a:cs typeface="Arial" pitchFamily="34" charset="0"/>
              </a:rPr>
              <a:t>References: </a:t>
            </a:r>
          </a:p>
          <a:p>
            <a:pPr algn="just" defTabSz="5210591" fontAlgn="base">
              <a:lnSpc>
                <a:spcPct val="120000"/>
              </a:lnSpc>
              <a:spcBef>
                <a:spcPct val="0"/>
              </a:spcBef>
              <a:spcAft>
                <a:spcPct val="0"/>
              </a:spcAft>
            </a:pPr>
            <a:endParaRPr lang="en-US" sz="1400" dirty="0">
              <a:latin typeface="Arial" pitchFamily="34" charset="0"/>
              <a:ea typeface="MS PGothic" pitchFamily="34" charset="-128"/>
              <a:cs typeface="Arial" pitchFamily="34" charset="0"/>
            </a:endParaRPr>
          </a:p>
          <a:p>
            <a:pPr algn="just" defTabSz="5210591" fontAlgn="base">
              <a:lnSpc>
                <a:spcPct val="120000"/>
              </a:lnSpc>
              <a:spcBef>
                <a:spcPct val="0"/>
              </a:spcBef>
              <a:spcAft>
                <a:spcPct val="0"/>
              </a:spcAft>
            </a:pPr>
            <a:r>
              <a:rPr lang="en-US" sz="3360" b="1" u="sng" dirty="0">
                <a:solidFill>
                  <a:schemeClr val="accent5">
                    <a:lumMod val="75000"/>
                  </a:schemeClr>
                </a:solidFill>
                <a:latin typeface="Arial" pitchFamily="34" charset="0"/>
                <a:ea typeface="MS PGothic" pitchFamily="34" charset="-128"/>
                <a:cs typeface="Arial" pitchFamily="34" charset="0"/>
              </a:rPr>
              <a:t>Affiliation of principal author:</a:t>
            </a:r>
          </a:p>
          <a:p>
            <a:pPr algn="just" defTabSz="5210591" fontAlgn="base">
              <a:lnSpc>
                <a:spcPct val="120000"/>
              </a:lnSpc>
              <a:spcBef>
                <a:spcPct val="0"/>
              </a:spcBef>
              <a:spcAft>
                <a:spcPct val="0"/>
              </a:spcAft>
            </a:pPr>
            <a:r>
              <a:rPr lang="en-US" sz="3360" dirty="0">
                <a:latin typeface="Arial" pitchFamily="34" charset="0"/>
                <a:ea typeface="MS PGothic" pitchFamily="34" charset="-128"/>
                <a:cs typeface="Arial" pitchFamily="34" charset="0"/>
              </a:rPr>
              <a:t>Dr. Hasan M. Alzahrani</a:t>
            </a:r>
          </a:p>
          <a:p>
            <a:pPr algn="just" defTabSz="5210591" fontAlgn="base">
              <a:lnSpc>
                <a:spcPct val="120000"/>
              </a:lnSpc>
              <a:spcBef>
                <a:spcPct val="0"/>
              </a:spcBef>
              <a:spcAft>
                <a:spcPct val="0"/>
              </a:spcAft>
            </a:pPr>
            <a:r>
              <a:rPr lang="en-US" sz="3360" dirty="0">
                <a:latin typeface="Arial" pitchFamily="34" charset="0"/>
                <a:ea typeface="MS PGothic" pitchFamily="34" charset="-128"/>
                <a:cs typeface="Arial" pitchFamily="34" charset="0"/>
              </a:rPr>
              <a:t>Consultant Emergency Physician. KKU-</a:t>
            </a:r>
            <a:r>
              <a:rPr lang="en-US" sz="3360" dirty="0" err="1">
                <a:latin typeface="Arial" pitchFamily="34" charset="0"/>
                <a:ea typeface="MS PGothic" pitchFamily="34" charset="-128"/>
                <a:cs typeface="Arial" pitchFamily="34" charset="0"/>
              </a:rPr>
              <a:t>Abha</a:t>
            </a:r>
            <a:endParaRPr lang="en-US" sz="3360" dirty="0">
              <a:latin typeface="Arial" pitchFamily="34" charset="0"/>
              <a:ea typeface="MS PGothic" pitchFamily="34" charset="-128"/>
              <a:cs typeface="Arial" pitchFamily="34" charset="0"/>
            </a:endParaRPr>
          </a:p>
          <a:p>
            <a:pPr algn="just" defTabSz="5210591" fontAlgn="base">
              <a:lnSpc>
                <a:spcPct val="120000"/>
              </a:lnSpc>
              <a:spcBef>
                <a:spcPct val="0"/>
              </a:spcBef>
              <a:spcAft>
                <a:spcPct val="0"/>
              </a:spcAft>
            </a:pPr>
            <a:endParaRPr lang="en-US" sz="3360" b="1" dirty="0">
              <a:solidFill>
                <a:schemeClr val="accent5">
                  <a:lumMod val="75000"/>
                </a:schemeClr>
              </a:solidFill>
              <a:latin typeface="Arial" pitchFamily="34" charset="0"/>
              <a:ea typeface="MS PGothic" pitchFamily="34" charset="-128"/>
              <a:cs typeface="Arial" pitchFamily="34" charset="0"/>
            </a:endParaRPr>
          </a:p>
        </p:txBody>
      </p:sp>
      <p:sp>
        <p:nvSpPr>
          <p:cNvPr id="9" name="Rectangle 4"/>
          <p:cNvSpPr>
            <a:spLocks noChangeArrowheads="1"/>
          </p:cNvSpPr>
          <p:nvPr/>
        </p:nvSpPr>
        <p:spPr bwMode="auto">
          <a:xfrm>
            <a:off x="1560160" y="5358755"/>
            <a:ext cx="29999710" cy="3106096"/>
          </a:xfrm>
          <a:prstGeom prst="rect">
            <a:avLst/>
          </a:prstGeom>
          <a:noFill/>
          <a:ln w="9525">
            <a:noFill/>
            <a:miter lim="800000"/>
            <a:headEnd/>
            <a:tailEnd/>
          </a:ln>
        </p:spPr>
        <p:txBody>
          <a:bodyPr lIns="108591" tIns="54298" rIns="108591" bIns="54298"/>
          <a:lstStyle/>
          <a:p>
            <a:pPr algn="ctr" defTabSz="5210591" fontAlgn="base">
              <a:lnSpc>
                <a:spcPct val="90000"/>
              </a:lnSpc>
              <a:spcBef>
                <a:spcPct val="0"/>
              </a:spcBef>
              <a:spcAft>
                <a:spcPct val="0"/>
              </a:spcAft>
            </a:pPr>
            <a:r>
              <a:rPr lang="en-US" sz="4800" b="1" dirty="0">
                <a:solidFill>
                  <a:schemeClr val="bg1"/>
                </a:solidFill>
                <a:latin typeface="Engravers MT" panose="02090707080505020304" pitchFamily="18" charset="0"/>
              </a:rPr>
              <a:t>Knowledge, Attitude &amp; Practice of Health Care Workers Toward HIV Patients at Primary Health Care Centers ( PHCCs)</a:t>
            </a:r>
            <a:endParaRPr lang="en-US" sz="4800" b="1" dirty="0">
              <a:solidFill>
                <a:schemeClr val="bg1"/>
              </a:solidFill>
              <a:latin typeface="Engravers MT" panose="02090707080505020304" pitchFamily="18" charset="0"/>
              <a:ea typeface="MS PGothic" pitchFamily="34" charset="-128"/>
            </a:endParaRPr>
          </a:p>
        </p:txBody>
      </p:sp>
      <p:sp>
        <p:nvSpPr>
          <p:cNvPr id="11" name="Rectangle 10"/>
          <p:cNvSpPr>
            <a:spLocks noChangeArrowheads="1"/>
          </p:cNvSpPr>
          <p:nvPr/>
        </p:nvSpPr>
        <p:spPr bwMode="auto">
          <a:xfrm>
            <a:off x="605792" y="7085440"/>
            <a:ext cx="30720453" cy="1402318"/>
          </a:xfrm>
          <a:prstGeom prst="rect">
            <a:avLst/>
          </a:prstGeom>
          <a:noFill/>
          <a:ln w="9525">
            <a:noFill/>
            <a:miter lim="800000"/>
            <a:headEnd/>
            <a:tailEnd/>
          </a:ln>
        </p:spPr>
        <p:txBody>
          <a:bodyPr wrap="square" lIns="108591" tIns="54298" rIns="108591" bIns="54298">
            <a:spAutoFit/>
          </a:bodyPr>
          <a:lstStyle/>
          <a:p>
            <a:pPr algn="ctr" defTabSz="5210591" fontAlgn="base">
              <a:spcBef>
                <a:spcPct val="0"/>
              </a:spcBef>
              <a:spcAft>
                <a:spcPct val="15000"/>
              </a:spcAft>
            </a:pPr>
            <a:r>
              <a:rPr lang="en-US" sz="4200" i="1" dirty="0">
                <a:solidFill>
                  <a:schemeClr val="bg1"/>
                </a:solidFill>
                <a:latin typeface="Times New Roman" pitchFamily="18" charset="0"/>
                <a:ea typeface="MS PGothic" pitchFamily="34" charset="-128"/>
              </a:rPr>
              <a:t>Hasan M. Alzahrani, Rawan A. Hadi , Mona H. </a:t>
            </a:r>
            <a:r>
              <a:rPr lang="en-US" sz="4200" i="1" dirty="0" err="1">
                <a:solidFill>
                  <a:schemeClr val="bg1"/>
                </a:solidFill>
                <a:latin typeface="Times New Roman" pitchFamily="18" charset="0"/>
                <a:ea typeface="MS PGothic" pitchFamily="34" charset="-128"/>
              </a:rPr>
              <a:t>Alkhayri</a:t>
            </a:r>
            <a:r>
              <a:rPr lang="en-US" sz="4200" i="1" dirty="0">
                <a:solidFill>
                  <a:schemeClr val="bg1"/>
                </a:solidFill>
                <a:latin typeface="Times New Roman" pitchFamily="18" charset="0"/>
                <a:ea typeface="MS PGothic" pitchFamily="34" charset="-128"/>
              </a:rPr>
              <a:t>, Amal Y. </a:t>
            </a:r>
            <a:r>
              <a:rPr lang="en-US" sz="4200" i="1" dirty="0" err="1">
                <a:solidFill>
                  <a:schemeClr val="bg1"/>
                </a:solidFill>
                <a:latin typeface="Times New Roman" pitchFamily="18" charset="0"/>
                <a:ea typeface="MS PGothic" pitchFamily="34" charset="-128"/>
              </a:rPr>
              <a:t>Moshebah</a:t>
            </a:r>
            <a:r>
              <a:rPr lang="en-US" sz="4200" i="1" dirty="0">
                <a:solidFill>
                  <a:schemeClr val="bg1"/>
                </a:solidFill>
                <a:latin typeface="Times New Roman" pitchFamily="18" charset="0"/>
                <a:ea typeface="MS PGothic" pitchFamily="34" charset="-128"/>
              </a:rPr>
              <a:t>, </a:t>
            </a:r>
            <a:r>
              <a:rPr lang="en-US" sz="4200" i="1" dirty="0" err="1">
                <a:solidFill>
                  <a:schemeClr val="bg1"/>
                </a:solidFill>
                <a:latin typeface="Times New Roman" pitchFamily="18" charset="0"/>
                <a:ea typeface="MS PGothic" pitchFamily="34" charset="-128"/>
              </a:rPr>
              <a:t>Abdulaziz</a:t>
            </a:r>
            <a:r>
              <a:rPr lang="en-US" sz="4200" i="1" dirty="0">
                <a:solidFill>
                  <a:schemeClr val="bg1"/>
                </a:solidFill>
                <a:latin typeface="Times New Roman" pitchFamily="18" charset="0"/>
                <a:ea typeface="MS PGothic" pitchFamily="34" charset="-128"/>
              </a:rPr>
              <a:t> H. </a:t>
            </a:r>
            <a:r>
              <a:rPr lang="en-US" sz="4200" i="1" dirty="0" err="1">
                <a:solidFill>
                  <a:schemeClr val="bg1"/>
                </a:solidFill>
                <a:latin typeface="Times New Roman" pitchFamily="18" charset="0"/>
                <a:ea typeface="MS PGothic" pitchFamily="34" charset="-128"/>
              </a:rPr>
              <a:t>Alqarni</a:t>
            </a:r>
            <a:r>
              <a:rPr lang="en-US" sz="4200" i="1" dirty="0">
                <a:solidFill>
                  <a:schemeClr val="bg1"/>
                </a:solidFill>
                <a:latin typeface="Times New Roman" pitchFamily="18" charset="0"/>
                <a:ea typeface="MS PGothic" pitchFamily="34" charset="-128"/>
              </a:rPr>
              <a:t>, Fahad H. </a:t>
            </a:r>
            <a:r>
              <a:rPr lang="en-US" sz="4200" i="1" dirty="0" err="1">
                <a:solidFill>
                  <a:schemeClr val="bg1"/>
                </a:solidFill>
                <a:latin typeface="Times New Roman" pitchFamily="18" charset="0"/>
                <a:ea typeface="MS PGothic" pitchFamily="34" charset="-128"/>
              </a:rPr>
              <a:t>AlTameem</a:t>
            </a:r>
            <a:r>
              <a:rPr lang="en-US" sz="4200" i="1" dirty="0">
                <a:solidFill>
                  <a:schemeClr val="bg1"/>
                </a:solidFill>
                <a:latin typeface="Times New Roman" pitchFamily="18" charset="0"/>
                <a:ea typeface="MS PGothic" pitchFamily="34" charset="-128"/>
              </a:rPr>
              <a:t>, Faisal E. Al-</a:t>
            </a:r>
            <a:r>
              <a:rPr lang="en-US" sz="4200" i="1" dirty="0" err="1">
                <a:solidFill>
                  <a:schemeClr val="bg1"/>
                </a:solidFill>
                <a:latin typeface="Times New Roman" pitchFamily="18" charset="0"/>
                <a:ea typeface="MS PGothic" pitchFamily="34" charset="-128"/>
              </a:rPr>
              <a:t>Salateen</a:t>
            </a:r>
            <a:r>
              <a:rPr lang="en-US" sz="4200" i="1" dirty="0">
                <a:solidFill>
                  <a:schemeClr val="bg1"/>
                </a:solidFill>
                <a:latin typeface="Times New Roman" pitchFamily="18" charset="0"/>
                <a:ea typeface="MS PGothic" pitchFamily="34" charset="-128"/>
              </a:rPr>
              <a:t>, Abdulrahman A. </a:t>
            </a:r>
            <a:r>
              <a:rPr lang="en-US" sz="4200" i="1" dirty="0" err="1">
                <a:solidFill>
                  <a:schemeClr val="bg1"/>
                </a:solidFill>
                <a:latin typeface="Times New Roman" pitchFamily="18" charset="0"/>
                <a:ea typeface="MS PGothic" pitchFamily="34" charset="-128"/>
              </a:rPr>
              <a:t>Alqahtani</a:t>
            </a:r>
            <a:r>
              <a:rPr lang="en-US" sz="4200" i="1" dirty="0">
                <a:solidFill>
                  <a:schemeClr val="bg1"/>
                </a:solidFill>
                <a:latin typeface="Times New Roman" pitchFamily="18" charset="0"/>
                <a:ea typeface="MS PGothic" pitchFamily="34" charset="-128"/>
              </a:rPr>
              <a:t>, Ahmad A. Mahfouz</a:t>
            </a:r>
          </a:p>
        </p:txBody>
      </p:sp>
      <p:pic>
        <p:nvPicPr>
          <p:cNvPr id="3" name="صورة 2">
            <a:extLst>
              <a:ext uri="{FF2B5EF4-FFF2-40B4-BE49-F238E27FC236}">
                <a16:creationId xmlns:a16="http://schemas.microsoft.com/office/drawing/2014/main" id="{95EEFADF-BC6E-4EC7-AD46-2B3A479E00E8}"/>
              </a:ext>
            </a:extLst>
          </p:cNvPr>
          <p:cNvPicPr>
            <a:picLocks noChangeAspect="1"/>
          </p:cNvPicPr>
          <p:nvPr/>
        </p:nvPicPr>
        <p:blipFill>
          <a:blip r:embed="rId3"/>
          <a:stretch>
            <a:fillRect/>
          </a:stretch>
        </p:blipFill>
        <p:spPr>
          <a:xfrm>
            <a:off x="18966907" y="11162843"/>
            <a:ext cx="9425693" cy="4874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a:extLst>
              <a:ext uri="{FF2B5EF4-FFF2-40B4-BE49-F238E27FC236}">
                <a16:creationId xmlns:a16="http://schemas.microsoft.com/office/drawing/2014/main" id="{575106EE-F0CB-4A54-9026-161FF29E2139}"/>
              </a:ext>
            </a:extLst>
          </p:cNvPr>
          <p:cNvPicPr>
            <a:picLocks noChangeAspect="1"/>
          </p:cNvPicPr>
          <p:nvPr/>
        </p:nvPicPr>
        <p:blipFill>
          <a:blip r:embed="rId4"/>
          <a:stretch>
            <a:fillRect/>
          </a:stretch>
        </p:blipFill>
        <p:spPr>
          <a:xfrm>
            <a:off x="20018319" y="19105988"/>
            <a:ext cx="6285521" cy="40779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a:extLst>
              <a:ext uri="{FF2B5EF4-FFF2-40B4-BE49-F238E27FC236}">
                <a16:creationId xmlns:a16="http://schemas.microsoft.com/office/drawing/2014/main" id="{BE6B4A36-EEBD-4FE9-A71C-C5F2A540A472}"/>
              </a:ext>
            </a:extLst>
          </p:cNvPr>
          <p:cNvPicPr>
            <a:picLocks noChangeAspect="1"/>
          </p:cNvPicPr>
          <p:nvPr/>
        </p:nvPicPr>
        <p:blipFill>
          <a:blip r:embed="rId5"/>
          <a:stretch>
            <a:fillRect/>
          </a:stretch>
        </p:blipFill>
        <p:spPr>
          <a:xfrm>
            <a:off x="16379885" y="25474549"/>
            <a:ext cx="9906859" cy="4633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6">
            <a:extLst>
              <a:ext uri="{FF2B5EF4-FFF2-40B4-BE49-F238E27FC236}">
                <a16:creationId xmlns:a16="http://schemas.microsoft.com/office/drawing/2014/main" id="{145AE898-8083-4319-8DDD-8866C7954010}"/>
              </a:ext>
            </a:extLst>
          </p:cNvPr>
          <p:cNvPicPr>
            <a:picLocks noChangeAspect="1"/>
          </p:cNvPicPr>
          <p:nvPr/>
        </p:nvPicPr>
        <p:blipFill>
          <a:blip r:embed="rId6"/>
          <a:stretch>
            <a:fillRect/>
          </a:stretch>
        </p:blipFill>
        <p:spPr>
          <a:xfrm>
            <a:off x="26582588" y="25434685"/>
            <a:ext cx="5022405" cy="4692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مستطيل 13">
            <a:extLst>
              <a:ext uri="{FF2B5EF4-FFF2-40B4-BE49-F238E27FC236}">
                <a16:creationId xmlns:a16="http://schemas.microsoft.com/office/drawing/2014/main" id="{AB816DDD-6C6B-437C-9BDF-1D88406A2A3A}"/>
              </a:ext>
            </a:extLst>
          </p:cNvPr>
          <p:cNvSpPr/>
          <p:nvPr/>
        </p:nvSpPr>
        <p:spPr>
          <a:xfrm>
            <a:off x="1036753" y="20892340"/>
            <a:ext cx="14973681" cy="3832179"/>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15" name="مستطيل 14">
            <a:extLst>
              <a:ext uri="{FF2B5EF4-FFF2-40B4-BE49-F238E27FC236}">
                <a16:creationId xmlns:a16="http://schemas.microsoft.com/office/drawing/2014/main" id="{8E69C1A7-3099-4045-A663-4CF993D0B96B}"/>
              </a:ext>
            </a:extLst>
          </p:cNvPr>
          <p:cNvSpPr/>
          <p:nvPr/>
        </p:nvSpPr>
        <p:spPr>
          <a:xfrm>
            <a:off x="1036754" y="25003673"/>
            <a:ext cx="14960222" cy="13055846"/>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16" name="مستطيل 15">
            <a:extLst>
              <a:ext uri="{FF2B5EF4-FFF2-40B4-BE49-F238E27FC236}">
                <a16:creationId xmlns:a16="http://schemas.microsoft.com/office/drawing/2014/main" id="{D535F816-A581-4F69-B3E1-25F882C8A25D}"/>
              </a:ext>
            </a:extLst>
          </p:cNvPr>
          <p:cNvSpPr/>
          <p:nvPr/>
        </p:nvSpPr>
        <p:spPr>
          <a:xfrm>
            <a:off x="1036754" y="38238027"/>
            <a:ext cx="14936666" cy="4962611"/>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17" name="مستطيل 16">
            <a:extLst>
              <a:ext uri="{FF2B5EF4-FFF2-40B4-BE49-F238E27FC236}">
                <a16:creationId xmlns:a16="http://schemas.microsoft.com/office/drawing/2014/main" id="{A97A4FD3-7989-4EB3-ADF7-305C55A5829F}"/>
              </a:ext>
            </a:extLst>
          </p:cNvPr>
          <p:cNvSpPr/>
          <p:nvPr/>
        </p:nvSpPr>
        <p:spPr>
          <a:xfrm>
            <a:off x="16084041" y="8922294"/>
            <a:ext cx="15793718" cy="25654822"/>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18" name="مستطيل 17">
            <a:extLst>
              <a:ext uri="{FF2B5EF4-FFF2-40B4-BE49-F238E27FC236}">
                <a16:creationId xmlns:a16="http://schemas.microsoft.com/office/drawing/2014/main" id="{7CBAFB18-90DF-4689-A067-8E1D58DEE6D1}"/>
              </a:ext>
            </a:extLst>
          </p:cNvPr>
          <p:cNvSpPr/>
          <p:nvPr/>
        </p:nvSpPr>
        <p:spPr>
          <a:xfrm>
            <a:off x="16130748" y="34778056"/>
            <a:ext cx="15747010" cy="2484107"/>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19" name="مستطيل 18">
            <a:extLst>
              <a:ext uri="{FF2B5EF4-FFF2-40B4-BE49-F238E27FC236}">
                <a16:creationId xmlns:a16="http://schemas.microsoft.com/office/drawing/2014/main" id="{5350D3E1-3999-443D-84FF-ABE624A874EF}"/>
              </a:ext>
            </a:extLst>
          </p:cNvPr>
          <p:cNvSpPr/>
          <p:nvPr/>
        </p:nvSpPr>
        <p:spPr>
          <a:xfrm>
            <a:off x="16162652" y="37343192"/>
            <a:ext cx="15715106" cy="1132429"/>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20" name="مستطيل 19">
            <a:extLst>
              <a:ext uri="{FF2B5EF4-FFF2-40B4-BE49-F238E27FC236}">
                <a16:creationId xmlns:a16="http://schemas.microsoft.com/office/drawing/2014/main" id="{745E2767-11A7-4C34-98D3-04BFF50C3BF1}"/>
              </a:ext>
            </a:extLst>
          </p:cNvPr>
          <p:cNvSpPr/>
          <p:nvPr/>
        </p:nvSpPr>
        <p:spPr>
          <a:xfrm>
            <a:off x="16097500" y="38662233"/>
            <a:ext cx="15780258" cy="1045638"/>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21" name="مستطيل 20">
            <a:extLst>
              <a:ext uri="{FF2B5EF4-FFF2-40B4-BE49-F238E27FC236}">
                <a16:creationId xmlns:a16="http://schemas.microsoft.com/office/drawing/2014/main" id="{17A12AF6-7F06-483A-B0EF-3D77D559C129}"/>
              </a:ext>
            </a:extLst>
          </p:cNvPr>
          <p:cNvSpPr/>
          <p:nvPr/>
        </p:nvSpPr>
        <p:spPr>
          <a:xfrm>
            <a:off x="16130747" y="40888159"/>
            <a:ext cx="15784027" cy="2048571"/>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22" name="مستطيل 21">
            <a:extLst>
              <a:ext uri="{FF2B5EF4-FFF2-40B4-BE49-F238E27FC236}">
                <a16:creationId xmlns:a16="http://schemas.microsoft.com/office/drawing/2014/main" id="{E9FA8B80-08EE-4265-BB75-97AC63D0393D}"/>
              </a:ext>
            </a:extLst>
          </p:cNvPr>
          <p:cNvSpPr/>
          <p:nvPr/>
        </p:nvSpPr>
        <p:spPr>
          <a:xfrm>
            <a:off x="16097500" y="39972062"/>
            <a:ext cx="15780258" cy="817308"/>
          </a:xfrm>
          <a:prstGeom prst="rect">
            <a:avLst/>
          </a:prstGeom>
          <a:no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1" anchor="ctr"/>
          <a:lstStyle/>
          <a:p>
            <a:pPr algn="ctr"/>
            <a:endParaRPr lang="ar-SA"/>
          </a:p>
        </p:txBody>
      </p:sp>
      <p:sp>
        <p:nvSpPr>
          <p:cNvPr id="12" name="مربع نص 11">
            <a:extLst>
              <a:ext uri="{FF2B5EF4-FFF2-40B4-BE49-F238E27FC236}">
                <a16:creationId xmlns:a16="http://schemas.microsoft.com/office/drawing/2014/main" id="{4CF8452B-0F49-484D-9EE2-CDBA4AA6B704}"/>
              </a:ext>
            </a:extLst>
          </p:cNvPr>
          <p:cNvSpPr txBox="1"/>
          <p:nvPr/>
        </p:nvSpPr>
        <p:spPr>
          <a:xfrm>
            <a:off x="18847530" y="16168546"/>
            <a:ext cx="9525000" cy="461665"/>
          </a:xfrm>
          <a:prstGeom prst="rect">
            <a:avLst/>
          </a:prstGeom>
          <a:noFill/>
        </p:spPr>
        <p:txBody>
          <a:bodyPr wrap="square" rtlCol="1">
            <a:spAutoFit/>
          </a:bodyPr>
          <a:lstStyle/>
          <a:p>
            <a:pPr algn="ctr"/>
            <a:r>
              <a:rPr lang="en-US" sz="2400" b="1" dirty="0">
                <a:solidFill>
                  <a:srgbClr val="189BA2"/>
                </a:solidFill>
              </a:rPr>
              <a:t>Graph (1): Methods of HIV transmission as recorded by HCW. </a:t>
            </a:r>
            <a:endParaRPr lang="ar-SA" sz="2400" dirty="0">
              <a:solidFill>
                <a:srgbClr val="189BA2"/>
              </a:solidFill>
            </a:endParaRPr>
          </a:p>
        </p:txBody>
      </p:sp>
      <p:sp>
        <p:nvSpPr>
          <p:cNvPr id="24" name="مربع نص 23">
            <a:extLst>
              <a:ext uri="{FF2B5EF4-FFF2-40B4-BE49-F238E27FC236}">
                <a16:creationId xmlns:a16="http://schemas.microsoft.com/office/drawing/2014/main" id="{C03EEC1A-D3AC-4695-B4BB-E8889F273E16}"/>
              </a:ext>
            </a:extLst>
          </p:cNvPr>
          <p:cNvSpPr txBox="1"/>
          <p:nvPr/>
        </p:nvSpPr>
        <p:spPr>
          <a:xfrm>
            <a:off x="17778579" y="23199178"/>
            <a:ext cx="11662901" cy="461665"/>
          </a:xfrm>
          <a:prstGeom prst="rect">
            <a:avLst/>
          </a:prstGeom>
          <a:noFill/>
        </p:spPr>
        <p:txBody>
          <a:bodyPr wrap="square" rtlCol="1">
            <a:spAutoFit/>
          </a:bodyPr>
          <a:lstStyle/>
          <a:p>
            <a:pPr algn="ctr"/>
            <a:r>
              <a:rPr lang="en-US" sz="2400" b="1" dirty="0">
                <a:solidFill>
                  <a:srgbClr val="189BA2"/>
                </a:solidFill>
                <a:latin typeface="Times New Roman" panose="02020603050405020304" pitchFamily="18" charset="0"/>
                <a:ea typeface="Calibri" panose="020F0502020204030204" pitchFamily="34" charset="0"/>
              </a:rPr>
              <a:t>Graph (2): Believes regarding other methods of HIV transmission as recorded by HCW </a:t>
            </a:r>
            <a:endParaRPr lang="ar-SA" sz="2400" dirty="0">
              <a:solidFill>
                <a:srgbClr val="189BA2"/>
              </a:solidFill>
            </a:endParaRPr>
          </a:p>
        </p:txBody>
      </p:sp>
      <p:sp>
        <p:nvSpPr>
          <p:cNvPr id="25" name="مربع نص 24">
            <a:extLst>
              <a:ext uri="{FF2B5EF4-FFF2-40B4-BE49-F238E27FC236}">
                <a16:creationId xmlns:a16="http://schemas.microsoft.com/office/drawing/2014/main" id="{92106626-4A58-45FF-A2D5-5B770DF9EF78}"/>
              </a:ext>
            </a:extLst>
          </p:cNvPr>
          <p:cNvSpPr txBox="1"/>
          <p:nvPr/>
        </p:nvSpPr>
        <p:spPr>
          <a:xfrm>
            <a:off x="16409568" y="30276204"/>
            <a:ext cx="9894272" cy="461665"/>
          </a:xfrm>
          <a:prstGeom prst="rect">
            <a:avLst/>
          </a:prstGeom>
          <a:noFill/>
        </p:spPr>
        <p:txBody>
          <a:bodyPr wrap="square" rtlCol="1">
            <a:spAutoFit/>
          </a:bodyPr>
          <a:lstStyle/>
          <a:p>
            <a:pPr algn="ctr"/>
            <a:r>
              <a:rPr lang="en-US" sz="2400" b="1" dirty="0">
                <a:solidFill>
                  <a:srgbClr val="189BA2"/>
                </a:solidFill>
                <a:latin typeface="Times New Roman" panose="02020603050405020304" pitchFamily="18" charset="0"/>
                <a:ea typeface="Calibri" panose="020F0502020204030204" pitchFamily="34" charset="0"/>
              </a:rPr>
              <a:t>Graph (3): Attitude of HCW towards HIV patients and their care givers.</a:t>
            </a:r>
            <a:endParaRPr lang="ar-SA" sz="2400" dirty="0">
              <a:solidFill>
                <a:srgbClr val="189BA2"/>
              </a:solidFill>
            </a:endParaRPr>
          </a:p>
        </p:txBody>
      </p:sp>
      <p:sp>
        <p:nvSpPr>
          <p:cNvPr id="26" name="مربع نص 25">
            <a:extLst>
              <a:ext uri="{FF2B5EF4-FFF2-40B4-BE49-F238E27FC236}">
                <a16:creationId xmlns:a16="http://schemas.microsoft.com/office/drawing/2014/main" id="{B60AC369-D196-4227-BC3F-07F77DA668EB}"/>
              </a:ext>
            </a:extLst>
          </p:cNvPr>
          <p:cNvSpPr txBox="1"/>
          <p:nvPr/>
        </p:nvSpPr>
        <p:spPr>
          <a:xfrm>
            <a:off x="26286744" y="30328487"/>
            <a:ext cx="5446201" cy="1200329"/>
          </a:xfrm>
          <a:prstGeom prst="rect">
            <a:avLst/>
          </a:prstGeom>
          <a:noFill/>
        </p:spPr>
        <p:txBody>
          <a:bodyPr wrap="square" rtlCol="1">
            <a:spAutoFit/>
          </a:bodyPr>
          <a:lstStyle/>
          <a:p>
            <a:pPr algn="ctr"/>
            <a:r>
              <a:rPr lang="en-US" sz="2400" b="1" dirty="0">
                <a:solidFill>
                  <a:srgbClr val="189BA2"/>
                </a:solidFill>
                <a:latin typeface="Times New Roman" panose="02020603050405020304" pitchFamily="18" charset="0"/>
                <a:ea typeface="Calibri" panose="020F0502020204030204" pitchFamily="34" charset="0"/>
              </a:rPr>
              <a:t>Graph (4): Overall attitude of sampled HCW regarding HIV patients and their care giver.</a:t>
            </a:r>
            <a:endParaRPr lang="ar-SA" sz="2400" dirty="0">
              <a:solidFill>
                <a:srgbClr val="189BA2"/>
              </a:solidFill>
            </a:endParaRPr>
          </a:p>
        </p:txBody>
      </p:sp>
      <p:pic>
        <p:nvPicPr>
          <p:cNvPr id="4" name="صورة 3" descr="صورة تحتوي على داخلي&#10;&#10;وصف منشأ بثقة عالية">
            <a:extLst>
              <a:ext uri="{FF2B5EF4-FFF2-40B4-BE49-F238E27FC236}">
                <a16:creationId xmlns:a16="http://schemas.microsoft.com/office/drawing/2014/main" id="{27B4B529-5F45-4EBB-9162-9E3DA35DF0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907886" y="39446676"/>
            <a:ext cx="1988759" cy="1988759"/>
          </a:xfrm>
          <a:prstGeom prst="rect">
            <a:avLst/>
          </a:prstGeom>
        </p:spPr>
      </p:pic>
    </p:spTree>
    <p:extLst>
      <p:ext uri="{BB962C8B-B14F-4D97-AF65-F5344CB8AC3E}">
        <p14:creationId xmlns:p14="http://schemas.microsoft.com/office/powerpoint/2010/main" val="3853274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1803</TotalTime>
  <Words>890</Words>
  <Application>Microsoft Office PowerPoint</Application>
  <PresentationFormat>مخصص</PresentationFormat>
  <Paragraphs>76</Paragraphs>
  <Slides>1</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vt:i4>
      </vt:variant>
    </vt:vector>
  </HeadingPairs>
  <TitlesOfParts>
    <vt:vector size="9" baseType="lpstr">
      <vt:lpstr>MS PGothic</vt:lpstr>
      <vt:lpstr>Arial</vt:lpstr>
      <vt:lpstr>Calibri</vt:lpstr>
      <vt:lpstr>Engravers MT</vt:lpstr>
      <vt:lpstr>Times New Roman</vt:lpstr>
      <vt:lpstr>Trebuchet MS</vt:lpstr>
      <vt:lpstr>Wingdings</vt:lpstr>
      <vt:lpstr>Office Theme</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alsalehsu</dc:creator>
  <cp:lastModifiedBy>rawan hadi</cp:lastModifiedBy>
  <cp:revision>146</cp:revision>
  <cp:lastPrinted>2014-12-07T11:51:47Z</cp:lastPrinted>
  <dcterms:created xsi:type="dcterms:W3CDTF">2012-03-10T06:08:32Z</dcterms:created>
  <dcterms:modified xsi:type="dcterms:W3CDTF">2018-09-10T19:45:58Z</dcterms:modified>
</cp:coreProperties>
</file>