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1" r:id="rId2"/>
  </p:sldIdLst>
  <p:sldSz cx="20594638" cy="32764413"/>
  <p:notesSz cx="6799263" cy="9928225"/>
  <p:defaultTextStyle>
    <a:defPPr>
      <a:defRPr lang="ja-JP"/>
    </a:defPPr>
    <a:lvl1pPr marL="0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1pPr>
    <a:lvl2pPr marL="1521882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2pPr>
    <a:lvl3pPr marL="3043768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3pPr>
    <a:lvl4pPr marL="4565657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4pPr>
    <a:lvl5pPr marL="6087543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5pPr>
    <a:lvl6pPr marL="7609432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6pPr>
    <a:lvl7pPr marL="9131318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7pPr>
    <a:lvl8pPr marL="10653207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8pPr>
    <a:lvl9pPr marL="12175090" algn="l" defTabSz="3043768" rtl="0" eaLnBrk="1" latinLnBrk="0" hangingPunct="1">
      <a:defRPr kumimoji="1" sz="6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5" d="100"/>
          <a:sy n="15" d="100"/>
        </p:scale>
        <p:origin x="-2796" y="-174"/>
      </p:cViewPr>
      <p:guideLst>
        <p:guide orient="horz" pos="10320"/>
        <p:guide pos="64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6411"/>
          </a:xfrm>
          <a:prstGeom prst="rect">
            <a:avLst/>
          </a:prstGeom>
        </p:spPr>
        <p:txBody>
          <a:bodyPr vert="horz" lIns="96100" tIns="48050" rIns="96100" bIns="48050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1343" y="0"/>
            <a:ext cx="2946347" cy="496411"/>
          </a:xfrm>
          <a:prstGeom prst="rect">
            <a:avLst/>
          </a:prstGeom>
        </p:spPr>
        <p:txBody>
          <a:bodyPr vert="horz" lIns="96100" tIns="48050" rIns="96100" bIns="48050" rtlCol="0"/>
          <a:lstStyle>
            <a:lvl1pPr algn="r">
              <a:defRPr sz="1300"/>
            </a:lvl1pPr>
          </a:lstStyle>
          <a:p>
            <a:fld id="{A8C393E4-7714-4FAC-820A-586BC745AE70}" type="datetimeFigureOut">
              <a:rPr kumimoji="1" lang="ja-JP" altLang="en-US" smtClean="0"/>
              <a:pPr/>
              <a:t>2018/8/16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230438" y="744538"/>
            <a:ext cx="2338387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100" tIns="48050" rIns="96100" bIns="4805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9927" y="4715907"/>
            <a:ext cx="5439410" cy="4467701"/>
          </a:xfrm>
          <a:prstGeom prst="rect">
            <a:avLst/>
          </a:prstGeom>
        </p:spPr>
        <p:txBody>
          <a:bodyPr vert="horz" lIns="96100" tIns="48050" rIns="96100" bIns="4805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6347" cy="496411"/>
          </a:xfrm>
          <a:prstGeom prst="rect">
            <a:avLst/>
          </a:prstGeom>
        </p:spPr>
        <p:txBody>
          <a:bodyPr vert="horz" lIns="96100" tIns="48050" rIns="96100" bIns="48050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1343" y="9430091"/>
            <a:ext cx="2946347" cy="496411"/>
          </a:xfrm>
          <a:prstGeom prst="rect">
            <a:avLst/>
          </a:prstGeom>
        </p:spPr>
        <p:txBody>
          <a:bodyPr vert="horz" lIns="96100" tIns="48050" rIns="96100" bIns="48050" rtlCol="0" anchor="b"/>
          <a:lstStyle>
            <a:lvl1pPr algn="r">
              <a:defRPr sz="1300"/>
            </a:lvl1pPr>
          </a:lstStyle>
          <a:p>
            <a:fld id="{93E01294-884E-48B2-9FB6-594CD4FD028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35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>
          <a:xfrm>
            <a:off x="2230438" y="744538"/>
            <a:ext cx="2338387" cy="3722687"/>
          </a:xfrm>
        </p:spPr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01294-884E-48B2-9FB6-594CD4FD0285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44598" y="10178213"/>
            <a:ext cx="17505442" cy="7023113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089196" y="18566501"/>
            <a:ext cx="14416247" cy="83731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4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68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53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37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22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06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90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75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16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15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626835" y="21054176"/>
            <a:ext cx="17505442" cy="6507377"/>
          </a:xfrm>
        </p:spPr>
        <p:txBody>
          <a:bodyPr anchor="t"/>
          <a:lstStyle>
            <a:lvl1pPr algn="l">
              <a:defRPr sz="13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626835" y="13886963"/>
            <a:ext cx="17505442" cy="7167214"/>
          </a:xfrm>
        </p:spPr>
        <p:txBody>
          <a:bodyPr anchor="b"/>
          <a:lstStyle>
            <a:lvl1pPr marL="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1pPr>
            <a:lvl2pPr marL="1484419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2pPr>
            <a:lvl3pPr marL="2968839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3pPr>
            <a:lvl4pPr marL="4453258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5937677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422097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8906516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390932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1875352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048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029732" y="7645038"/>
            <a:ext cx="9095965" cy="21622998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7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0468941" y="7645038"/>
            <a:ext cx="9095965" cy="21622998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7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62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29732" y="7334080"/>
            <a:ext cx="9099542" cy="3056492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84419" indent="0">
              <a:buNone/>
              <a:defRPr sz="6700" b="1"/>
            </a:lvl2pPr>
            <a:lvl3pPr marL="2968839" indent="0">
              <a:buNone/>
              <a:defRPr sz="6000" b="1"/>
            </a:lvl3pPr>
            <a:lvl4pPr marL="4453258" indent="0">
              <a:buNone/>
              <a:defRPr sz="5300" b="1"/>
            </a:lvl4pPr>
            <a:lvl5pPr marL="5937677" indent="0">
              <a:buNone/>
              <a:defRPr sz="5300" b="1"/>
            </a:lvl5pPr>
            <a:lvl6pPr marL="7422097" indent="0">
              <a:buNone/>
              <a:defRPr sz="5300" b="1"/>
            </a:lvl6pPr>
            <a:lvl7pPr marL="8906516" indent="0">
              <a:buNone/>
              <a:defRPr sz="5300" b="1"/>
            </a:lvl7pPr>
            <a:lvl8pPr marL="10390932" indent="0">
              <a:buNone/>
              <a:defRPr sz="5300" b="1"/>
            </a:lvl8pPr>
            <a:lvl9pPr marL="11875352" indent="0">
              <a:buNone/>
              <a:defRPr sz="53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1029732" y="10390572"/>
            <a:ext cx="9099542" cy="18877462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60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461794" y="7334080"/>
            <a:ext cx="9103116" cy="3056492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84419" indent="0">
              <a:buNone/>
              <a:defRPr sz="6700" b="1"/>
            </a:lvl2pPr>
            <a:lvl3pPr marL="2968839" indent="0">
              <a:buNone/>
              <a:defRPr sz="6000" b="1"/>
            </a:lvl3pPr>
            <a:lvl4pPr marL="4453258" indent="0">
              <a:buNone/>
              <a:defRPr sz="5300" b="1"/>
            </a:lvl4pPr>
            <a:lvl5pPr marL="5937677" indent="0">
              <a:buNone/>
              <a:defRPr sz="5300" b="1"/>
            </a:lvl5pPr>
            <a:lvl6pPr marL="7422097" indent="0">
              <a:buNone/>
              <a:defRPr sz="5300" b="1"/>
            </a:lvl6pPr>
            <a:lvl7pPr marL="8906516" indent="0">
              <a:buNone/>
              <a:defRPr sz="5300" b="1"/>
            </a:lvl7pPr>
            <a:lvl8pPr marL="10390932" indent="0">
              <a:buNone/>
              <a:defRPr sz="5300" b="1"/>
            </a:lvl8pPr>
            <a:lvl9pPr marL="11875352" indent="0">
              <a:buNone/>
              <a:defRPr sz="53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10461794" y="10390572"/>
            <a:ext cx="9103116" cy="18877462"/>
          </a:xfrm>
        </p:spPr>
        <p:txBody>
          <a:bodyPr/>
          <a:lstStyle>
            <a:lvl1pPr>
              <a:defRPr sz="7700"/>
            </a:lvl1pPr>
            <a:lvl2pPr>
              <a:defRPr sz="6700"/>
            </a:lvl2pPr>
            <a:lvl3pPr>
              <a:defRPr sz="60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79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98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438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29733" y="1304510"/>
            <a:ext cx="6775494" cy="5551748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8051931" y="1304512"/>
            <a:ext cx="11512975" cy="27963519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700"/>
            </a:lvl4pPr>
            <a:lvl5pPr>
              <a:defRPr sz="6700"/>
            </a:lvl5pPr>
            <a:lvl6pPr>
              <a:defRPr sz="6700"/>
            </a:lvl6pPr>
            <a:lvl7pPr>
              <a:defRPr sz="6700"/>
            </a:lvl7pPr>
            <a:lvl8pPr>
              <a:defRPr sz="6700"/>
            </a:lvl8pPr>
            <a:lvl9pPr>
              <a:defRPr sz="67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029733" y="6856259"/>
            <a:ext cx="6775494" cy="22411771"/>
          </a:xfrm>
        </p:spPr>
        <p:txBody>
          <a:bodyPr/>
          <a:lstStyle>
            <a:lvl1pPr marL="0" indent="0">
              <a:buNone/>
              <a:defRPr sz="4700"/>
            </a:lvl1pPr>
            <a:lvl2pPr marL="1484419" indent="0">
              <a:buNone/>
              <a:defRPr sz="4000"/>
            </a:lvl2pPr>
            <a:lvl3pPr marL="2968839" indent="0">
              <a:buNone/>
              <a:defRPr sz="3300"/>
            </a:lvl3pPr>
            <a:lvl4pPr marL="4453258" indent="0">
              <a:buNone/>
              <a:defRPr sz="3000"/>
            </a:lvl4pPr>
            <a:lvl5pPr marL="5937677" indent="0">
              <a:buNone/>
              <a:defRPr sz="3000"/>
            </a:lvl5pPr>
            <a:lvl6pPr marL="7422097" indent="0">
              <a:buNone/>
              <a:defRPr sz="3000"/>
            </a:lvl6pPr>
            <a:lvl7pPr marL="8906516" indent="0">
              <a:buNone/>
              <a:defRPr sz="3000"/>
            </a:lvl7pPr>
            <a:lvl8pPr marL="10390932" indent="0">
              <a:buNone/>
              <a:defRPr sz="3000"/>
            </a:lvl8pPr>
            <a:lvl9pPr marL="11875352" indent="0">
              <a:buNone/>
              <a:defRPr sz="3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946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36693" y="22935088"/>
            <a:ext cx="12356783" cy="2707618"/>
          </a:xfrm>
        </p:spPr>
        <p:txBody>
          <a:bodyPr anchor="b"/>
          <a:lstStyle>
            <a:lvl1pPr algn="l">
              <a:defRPr sz="67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693" y="2927562"/>
            <a:ext cx="12356783" cy="19658648"/>
          </a:xfrm>
        </p:spPr>
        <p:txBody>
          <a:bodyPr/>
          <a:lstStyle>
            <a:lvl1pPr marL="0" indent="0">
              <a:buNone/>
              <a:defRPr sz="10300"/>
            </a:lvl1pPr>
            <a:lvl2pPr marL="1484419" indent="0">
              <a:buNone/>
              <a:defRPr sz="9000"/>
            </a:lvl2pPr>
            <a:lvl3pPr marL="2968839" indent="0">
              <a:buNone/>
              <a:defRPr sz="7700"/>
            </a:lvl3pPr>
            <a:lvl4pPr marL="4453258" indent="0">
              <a:buNone/>
              <a:defRPr sz="6700"/>
            </a:lvl4pPr>
            <a:lvl5pPr marL="5937677" indent="0">
              <a:buNone/>
              <a:defRPr sz="6700"/>
            </a:lvl5pPr>
            <a:lvl6pPr marL="7422097" indent="0">
              <a:buNone/>
              <a:defRPr sz="6700"/>
            </a:lvl6pPr>
            <a:lvl7pPr marL="8906516" indent="0">
              <a:buNone/>
              <a:defRPr sz="6700"/>
            </a:lvl7pPr>
            <a:lvl8pPr marL="10390932" indent="0">
              <a:buNone/>
              <a:defRPr sz="6700"/>
            </a:lvl8pPr>
            <a:lvl9pPr marL="11875352" indent="0">
              <a:buNone/>
              <a:defRPr sz="67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036693" y="25642706"/>
            <a:ext cx="12356783" cy="3845265"/>
          </a:xfrm>
        </p:spPr>
        <p:txBody>
          <a:bodyPr/>
          <a:lstStyle>
            <a:lvl1pPr marL="0" indent="0">
              <a:buNone/>
              <a:defRPr sz="4700"/>
            </a:lvl1pPr>
            <a:lvl2pPr marL="1484419" indent="0">
              <a:buNone/>
              <a:defRPr sz="4000"/>
            </a:lvl2pPr>
            <a:lvl3pPr marL="2968839" indent="0">
              <a:buNone/>
              <a:defRPr sz="3300"/>
            </a:lvl3pPr>
            <a:lvl4pPr marL="4453258" indent="0">
              <a:buNone/>
              <a:defRPr sz="3000"/>
            </a:lvl4pPr>
            <a:lvl5pPr marL="5937677" indent="0">
              <a:buNone/>
              <a:defRPr sz="3000"/>
            </a:lvl5pPr>
            <a:lvl6pPr marL="7422097" indent="0">
              <a:buNone/>
              <a:defRPr sz="3000"/>
            </a:lvl6pPr>
            <a:lvl7pPr marL="8906516" indent="0">
              <a:buNone/>
              <a:defRPr sz="3000"/>
            </a:lvl7pPr>
            <a:lvl8pPr marL="10390932" indent="0">
              <a:buNone/>
              <a:defRPr sz="3000"/>
            </a:lvl8pPr>
            <a:lvl9pPr marL="11875352" indent="0">
              <a:buNone/>
              <a:defRPr sz="3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18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5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4931112" y="1312103"/>
            <a:ext cx="4633794" cy="27955932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029732" y="1312103"/>
            <a:ext cx="13558137" cy="2795593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39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1029732" y="1312100"/>
            <a:ext cx="18535174" cy="5460736"/>
          </a:xfrm>
          <a:prstGeom prst="rect">
            <a:avLst/>
          </a:prstGeom>
        </p:spPr>
        <p:txBody>
          <a:bodyPr vert="horz" lIns="296884" tIns="148442" rIns="296884" bIns="148442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029732" y="7645038"/>
            <a:ext cx="18535174" cy="21622998"/>
          </a:xfrm>
          <a:prstGeom prst="rect">
            <a:avLst/>
          </a:prstGeom>
        </p:spPr>
        <p:txBody>
          <a:bodyPr vert="horz" lIns="296884" tIns="148442" rIns="296884" bIns="148442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1029732" y="30367764"/>
            <a:ext cx="4805416" cy="1744402"/>
          </a:xfrm>
          <a:prstGeom prst="rect">
            <a:avLst/>
          </a:prstGeom>
        </p:spPr>
        <p:txBody>
          <a:bodyPr vert="horz" lIns="296884" tIns="148442" rIns="296884" bIns="148442" rtlCol="0" anchor="ctr"/>
          <a:lstStyle>
            <a:lvl1pPr algn="l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968839"/>
            <a:fld id="{E90ED720-0104-4369-84BC-D37694168613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2968839"/>
              <a:t>2018/8/16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7036502" y="30367764"/>
            <a:ext cx="6521635" cy="1744402"/>
          </a:xfrm>
          <a:prstGeom prst="rect">
            <a:avLst/>
          </a:prstGeom>
        </p:spPr>
        <p:txBody>
          <a:bodyPr vert="horz" lIns="296884" tIns="148442" rIns="296884" bIns="148442" rtlCol="0" anchor="ctr"/>
          <a:lstStyle>
            <a:lvl1pPr algn="ct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968839"/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14759491" y="30367764"/>
            <a:ext cx="4805416" cy="1744402"/>
          </a:xfrm>
          <a:prstGeom prst="rect">
            <a:avLst/>
          </a:prstGeom>
        </p:spPr>
        <p:txBody>
          <a:bodyPr vert="horz" lIns="296884" tIns="148442" rIns="296884" bIns="148442" rtlCol="0" anchor="ctr"/>
          <a:lstStyle>
            <a:lvl1pPr algn="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968839"/>
            <a:fld id="{D2D8002D-B5B0-4BAC-B1F6-782DDCCE6D9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2968839"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12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2968839" rtl="0" eaLnBrk="1" latinLnBrk="0" hangingPunct="1">
        <a:spcBef>
          <a:spcPct val="0"/>
        </a:spcBef>
        <a:buNone/>
        <a:defRPr kumimoji="1" sz="1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13316" indent="-1113316" algn="l" defTabSz="2968839" rtl="0" eaLnBrk="1" latinLnBrk="0" hangingPunct="1">
        <a:spcBef>
          <a:spcPct val="20000"/>
        </a:spcBef>
        <a:buFont typeface="Arial" pitchFamily="34" charset="0"/>
        <a:buChar char="•"/>
        <a:defRPr kumimoji="1"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412181" indent="-927761" algn="l" defTabSz="2968839" rtl="0" eaLnBrk="1" latinLnBrk="0" hangingPunct="1">
        <a:spcBef>
          <a:spcPct val="20000"/>
        </a:spcBef>
        <a:buFont typeface="Arial" pitchFamily="34" charset="0"/>
        <a:buChar char="–"/>
        <a:defRPr kumimoji="1"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711048" indent="-742210" algn="l" defTabSz="2968839" rtl="0" eaLnBrk="1" latinLnBrk="0" hangingPunct="1">
        <a:spcBef>
          <a:spcPct val="20000"/>
        </a:spcBef>
        <a:buFont typeface="Arial" pitchFamily="34" charset="0"/>
        <a:buChar char="•"/>
        <a:defRPr kumimoji="1"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95468" indent="-742210" algn="l" defTabSz="2968839" rtl="0" eaLnBrk="1" latinLnBrk="0" hangingPunct="1">
        <a:spcBef>
          <a:spcPct val="20000"/>
        </a:spcBef>
        <a:buFont typeface="Arial" pitchFamily="34" charset="0"/>
        <a:buChar char="–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4pPr>
      <a:lvl5pPr marL="6679887" indent="-742210" algn="l" defTabSz="2968839" rtl="0" eaLnBrk="1" latinLnBrk="0" hangingPunct="1">
        <a:spcBef>
          <a:spcPct val="20000"/>
        </a:spcBef>
        <a:buFont typeface="Arial" pitchFamily="34" charset="0"/>
        <a:buChar char="»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5pPr>
      <a:lvl6pPr marL="8164307" indent="-742210" algn="l" defTabSz="2968839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6pPr>
      <a:lvl7pPr marL="9648726" indent="-742210" algn="l" defTabSz="2968839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7pPr>
      <a:lvl8pPr marL="11133142" indent="-742210" algn="l" defTabSz="2968839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8pPr>
      <a:lvl9pPr marL="12617561" indent="-742210" algn="l" defTabSz="2968839" rtl="0" eaLnBrk="1" latinLnBrk="0" hangingPunct="1">
        <a:spcBef>
          <a:spcPct val="20000"/>
        </a:spcBef>
        <a:buFont typeface="Arial" pitchFamily="34" charset="0"/>
        <a:buChar char="•"/>
        <a:defRPr kumimoji="1" sz="6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484419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2968839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453258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5937677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422097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8906516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390932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1875352" algn="l" defTabSz="2968839" rtl="0" eaLnBrk="1" latinLnBrk="0" hangingPunct="1">
        <a:defRPr kumimoji="1"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553240" y="2628680"/>
            <a:ext cx="14817087" cy="2091631"/>
            <a:chOff x="1517372" y="260917"/>
            <a:chExt cx="6578773" cy="437805"/>
          </a:xfrm>
        </p:grpSpPr>
        <p:sp>
          <p:nvSpPr>
            <p:cNvPr id="32" name="テキスト ボックス 31"/>
            <p:cNvSpPr txBox="1"/>
            <p:nvPr/>
          </p:nvSpPr>
          <p:spPr>
            <a:xfrm>
              <a:off x="1523247" y="486999"/>
              <a:ext cx="5045585" cy="211723"/>
            </a:xfrm>
            <a:prstGeom prst="rect">
              <a:avLst/>
            </a:prstGeom>
            <a:noFill/>
          </p:spPr>
          <p:txBody>
            <a:bodyPr wrap="square" lIns="26371" tIns="13185" rIns="26371" bIns="13185" rtlCol="0">
              <a:spAutoFit/>
            </a:bodyPr>
            <a:lstStyle/>
            <a:p>
              <a:pPr defTabSz="2967808"/>
              <a:r>
                <a:rPr lang="en-US" altLang="ja-JP" sz="3200" dirty="0">
                  <a:solidFill>
                    <a:prstClr val="black"/>
                  </a:solidFill>
                </a:rPr>
                <a:t>Department of General </a:t>
              </a:r>
              <a:r>
                <a:rPr lang="en-US" altLang="ja-JP" sz="3200" dirty="0" smtClean="0">
                  <a:solidFill>
                    <a:prstClr val="black"/>
                  </a:solidFill>
                </a:rPr>
                <a:t>Medicine &amp; Emergency Care, </a:t>
              </a:r>
              <a:r>
                <a:rPr lang="en-US" altLang="ja-JP" sz="3200" dirty="0">
                  <a:solidFill>
                    <a:prstClr val="black"/>
                  </a:solidFill>
                </a:rPr>
                <a:t>Toho University, Tokyo, Japan </a:t>
              </a:r>
              <a:endParaRPr lang="ja-JP" altLang="en-US" sz="3200" dirty="0">
                <a:solidFill>
                  <a:prstClr val="black"/>
                </a:solidFill>
              </a:endParaRPr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1517372" y="260917"/>
              <a:ext cx="6578773" cy="211723"/>
            </a:xfrm>
            <a:prstGeom prst="rect">
              <a:avLst/>
            </a:prstGeom>
            <a:noFill/>
          </p:spPr>
          <p:txBody>
            <a:bodyPr wrap="square" lIns="26371" tIns="13185" rIns="26371" bIns="13185" rtlCol="0">
              <a:spAutoFit/>
            </a:bodyPr>
            <a:lstStyle/>
            <a:p>
              <a:pPr defTabSz="2967808"/>
              <a:r>
                <a:rPr lang="en-US" altLang="ja-JP" sz="3200" dirty="0">
                  <a:solidFill>
                    <a:prstClr val="black"/>
                  </a:solidFill>
                </a:rPr>
                <a:t>Hitoshi </a:t>
              </a:r>
              <a:r>
                <a:rPr lang="en-US" altLang="ja-JP" sz="3200" dirty="0" smtClean="0">
                  <a:solidFill>
                    <a:prstClr val="black"/>
                  </a:solidFill>
                </a:rPr>
                <a:t> Nakajima</a:t>
              </a:r>
              <a:r>
                <a:rPr lang="en-US" altLang="ja-JP" sz="3200" dirty="0">
                  <a:solidFill>
                    <a:prstClr val="black"/>
                  </a:solidFill>
                </a:rPr>
                <a:t>,  </a:t>
              </a:r>
              <a:r>
                <a:rPr lang="en-US" altLang="ja-JP" sz="3200" dirty="0" err="1" smtClean="0">
                  <a:solidFill>
                    <a:prstClr val="black"/>
                  </a:solidFill>
                </a:rPr>
                <a:t>Naoyasu</a:t>
              </a:r>
              <a:r>
                <a:rPr lang="en-US" altLang="ja-JP" sz="3200" dirty="0" smtClean="0">
                  <a:solidFill>
                    <a:prstClr val="black"/>
                  </a:solidFill>
                </a:rPr>
                <a:t> Kashima, Fumiya  Komatsu, </a:t>
              </a:r>
              <a:r>
                <a:rPr lang="en-US" altLang="ja-JP" sz="3200" dirty="0">
                  <a:solidFill>
                    <a:prstClr val="black"/>
                  </a:solidFill>
                </a:rPr>
                <a:t>Ikutaka  </a:t>
              </a:r>
              <a:r>
                <a:rPr lang="en-US" altLang="ja-JP" sz="3200" dirty="0" smtClean="0">
                  <a:solidFill>
                    <a:prstClr val="black"/>
                  </a:solidFill>
                </a:rPr>
                <a:t>Takemoto, </a:t>
              </a:r>
              <a:r>
                <a:rPr lang="en-US" altLang="ja-JP" sz="3200" dirty="0" err="1" smtClean="0">
                  <a:solidFill>
                    <a:prstClr val="black"/>
                  </a:solidFill>
                </a:rPr>
                <a:t>Syo</a:t>
              </a:r>
              <a:r>
                <a:rPr lang="en-US" altLang="ja-JP" sz="3200" dirty="0" smtClean="0">
                  <a:solidFill>
                    <a:prstClr val="black"/>
                  </a:solidFill>
                </a:rPr>
                <a:t> Kijima, Tadashi  Maeda</a:t>
              </a:r>
              <a:r>
                <a:rPr lang="en-US" altLang="ja-JP" sz="3200" dirty="0">
                  <a:solidFill>
                    <a:prstClr val="black"/>
                  </a:solidFill>
                </a:rPr>
                <a:t>, Toshiyasu </a:t>
              </a:r>
              <a:r>
                <a:rPr lang="en-US" altLang="ja-JP" sz="3200" dirty="0" smtClean="0">
                  <a:solidFill>
                    <a:prstClr val="black"/>
                  </a:solidFill>
                </a:rPr>
                <a:t>Watanabe, Yoshihisa  Urita</a:t>
              </a:r>
              <a:endParaRPr lang="ja-JP" altLang="en-US" sz="3200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正方形/長方形 3"/>
          <p:cNvSpPr/>
          <p:nvPr/>
        </p:nvSpPr>
        <p:spPr>
          <a:xfrm>
            <a:off x="4111331" y="324422"/>
            <a:ext cx="16339116" cy="2385375"/>
          </a:xfrm>
          <a:prstGeom prst="rect">
            <a:avLst/>
          </a:prstGeom>
        </p:spPr>
        <p:txBody>
          <a:bodyPr wrap="square" lIns="304907" tIns="152453" rIns="304907" bIns="152453">
            <a:spAutoFit/>
          </a:bodyPr>
          <a:lstStyle/>
          <a:p>
            <a:pPr>
              <a:lnSpc>
                <a:spcPts val="8100"/>
              </a:lnSpc>
            </a:pPr>
            <a:r>
              <a:rPr lang="en-US" altLang="ja-JP" sz="7200" dirty="0"/>
              <a:t>Antepartum Ornithine Transcarbamylase </a:t>
            </a:r>
            <a:r>
              <a:rPr lang="en-US" altLang="ja-JP" sz="7200" dirty="0" smtClean="0"/>
              <a:t>Deficiency </a:t>
            </a:r>
            <a:r>
              <a:rPr lang="en-US" altLang="ja-JP" sz="7200" dirty="0" smtClean="0">
                <a:solidFill>
                  <a:prstClr val="black"/>
                </a:solidFill>
              </a:rPr>
              <a:t>; </a:t>
            </a:r>
            <a:r>
              <a:rPr lang="en-US" altLang="ja-JP" sz="7200" dirty="0">
                <a:solidFill>
                  <a:prstClr val="black"/>
                </a:solidFill>
              </a:rPr>
              <a:t>C</a:t>
            </a:r>
            <a:r>
              <a:rPr lang="en-US" altLang="ja-JP" sz="7200" dirty="0" smtClean="0">
                <a:solidFill>
                  <a:prstClr val="black"/>
                </a:solidFill>
              </a:rPr>
              <a:t>ase report.</a:t>
            </a:r>
            <a:endParaRPr lang="en-US" altLang="ja-JP" sz="7200" dirty="0">
              <a:solidFill>
                <a:prstClr val="black"/>
              </a:solidFill>
            </a:endParaRPr>
          </a:p>
        </p:txBody>
      </p:sp>
      <p:pic>
        <p:nvPicPr>
          <p:cNvPr id="20" name="図 19" descr="新ロゴ_白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694" y="468438"/>
            <a:ext cx="3675637" cy="3746115"/>
          </a:xfrm>
          <a:prstGeom prst="rect">
            <a:avLst/>
          </a:prstGeom>
        </p:spPr>
      </p:pic>
      <p:pic>
        <p:nvPicPr>
          <p:cNvPr id="3" name="Picture 2" descr="C:\Users\Nakajima\Desktop\Clinical Gastroenterol 2018 Toronto\Toronto Poster2018 貼り付け資料作成　編集2\スライド1.E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06" y="5148958"/>
            <a:ext cx="6000989" cy="450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kajima\Desktop\Clinical Gastroenterol 2018 Toronto\Toronto Poster2018 貼り付け資料作成　編集2\スライド2.E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891" y="5153987"/>
            <a:ext cx="5974635" cy="4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kajima\Desktop\Clinical Gastroenterol 2018 Toronto\Toronto Poster2018 貼り付け資料作成　編集2\スライド3.E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1695" y="5153987"/>
            <a:ext cx="6048672" cy="4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akajima\Desktop\Clinical Gastroenterol 2018 Toronto\Toronto Poster2018 貼り付け資料作成　編集2\スライド4.E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11" y="10001421"/>
            <a:ext cx="6066584" cy="454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Nakajima\Desktop\Clinical Gastroenterol 2018 Toronto\Toronto Poster2018 貼り付け資料作成　編集2\スライド5.E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482" y="10001420"/>
            <a:ext cx="6133730" cy="460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Nakajima\Desktop\Clinical Gastroenterol 2018 Toronto\Toronto Poster2018 貼り付け資料作成　編集2\スライド6.E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7894" y="10008137"/>
            <a:ext cx="6048672" cy="453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Nakajima\Desktop\Clinical Gastroenterol 2018 Toronto\Toronto Poster2018 貼り付け資料作成　編集2\スライド7.E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64" y="14798029"/>
            <a:ext cx="6133731" cy="460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Nakajima\Desktop\Clinical Gastroenterol 2018 Toronto\Toronto Poster2018 貼り付け資料作成　編集2\スライド8.E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482" y="14798030"/>
            <a:ext cx="6133730" cy="460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50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3538</TotalTime>
  <Words>46</Words>
  <Application>Microsoft Office PowerPoint</Application>
  <PresentationFormat>ユーザー設定</PresentationFormat>
  <Paragraphs>4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2_Office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医局員</dc:creator>
  <cp:lastModifiedBy>Nakajima</cp:lastModifiedBy>
  <cp:revision>38</cp:revision>
  <dcterms:created xsi:type="dcterms:W3CDTF">2014-04-03T22:29:15Z</dcterms:created>
  <dcterms:modified xsi:type="dcterms:W3CDTF">2018-08-16T15:34:22Z</dcterms:modified>
</cp:coreProperties>
</file>