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32096075" cy="32186563"/>
  <p:notesSz cx="6858000" cy="9144000"/>
  <p:defaultTextStyle>
    <a:defPPr>
      <a:defRPr lang="en-US"/>
    </a:defPPr>
    <a:lvl1pPr marL="0" algn="l" defTabSz="3085551" rtl="0" eaLnBrk="1" latinLnBrk="0" hangingPunct="1">
      <a:defRPr sz="6074" kern="1200">
        <a:solidFill>
          <a:schemeClr val="tx1"/>
        </a:solidFill>
        <a:latin typeface="+mn-lt"/>
        <a:ea typeface="+mn-ea"/>
        <a:cs typeface="+mn-cs"/>
      </a:defRPr>
    </a:lvl1pPr>
    <a:lvl2pPr marL="1542776" algn="l" defTabSz="3085551" rtl="0" eaLnBrk="1" latinLnBrk="0" hangingPunct="1">
      <a:defRPr sz="6074" kern="1200">
        <a:solidFill>
          <a:schemeClr val="tx1"/>
        </a:solidFill>
        <a:latin typeface="+mn-lt"/>
        <a:ea typeface="+mn-ea"/>
        <a:cs typeface="+mn-cs"/>
      </a:defRPr>
    </a:lvl2pPr>
    <a:lvl3pPr marL="3085551" algn="l" defTabSz="3085551" rtl="0" eaLnBrk="1" latinLnBrk="0" hangingPunct="1">
      <a:defRPr sz="6074" kern="1200">
        <a:solidFill>
          <a:schemeClr val="tx1"/>
        </a:solidFill>
        <a:latin typeface="+mn-lt"/>
        <a:ea typeface="+mn-ea"/>
        <a:cs typeface="+mn-cs"/>
      </a:defRPr>
    </a:lvl3pPr>
    <a:lvl4pPr marL="4628327" algn="l" defTabSz="3085551" rtl="0" eaLnBrk="1" latinLnBrk="0" hangingPunct="1">
      <a:defRPr sz="6074" kern="1200">
        <a:solidFill>
          <a:schemeClr val="tx1"/>
        </a:solidFill>
        <a:latin typeface="+mn-lt"/>
        <a:ea typeface="+mn-ea"/>
        <a:cs typeface="+mn-cs"/>
      </a:defRPr>
    </a:lvl4pPr>
    <a:lvl5pPr marL="6171103" algn="l" defTabSz="3085551" rtl="0" eaLnBrk="1" latinLnBrk="0" hangingPunct="1">
      <a:defRPr sz="6074" kern="1200">
        <a:solidFill>
          <a:schemeClr val="tx1"/>
        </a:solidFill>
        <a:latin typeface="+mn-lt"/>
        <a:ea typeface="+mn-ea"/>
        <a:cs typeface="+mn-cs"/>
      </a:defRPr>
    </a:lvl5pPr>
    <a:lvl6pPr marL="7713878" algn="l" defTabSz="3085551" rtl="0" eaLnBrk="1" latinLnBrk="0" hangingPunct="1">
      <a:defRPr sz="6074" kern="1200">
        <a:solidFill>
          <a:schemeClr val="tx1"/>
        </a:solidFill>
        <a:latin typeface="+mn-lt"/>
        <a:ea typeface="+mn-ea"/>
        <a:cs typeface="+mn-cs"/>
      </a:defRPr>
    </a:lvl6pPr>
    <a:lvl7pPr marL="9256654" algn="l" defTabSz="3085551" rtl="0" eaLnBrk="1" latinLnBrk="0" hangingPunct="1">
      <a:defRPr sz="6074" kern="1200">
        <a:solidFill>
          <a:schemeClr val="tx1"/>
        </a:solidFill>
        <a:latin typeface="+mn-lt"/>
        <a:ea typeface="+mn-ea"/>
        <a:cs typeface="+mn-cs"/>
      </a:defRPr>
    </a:lvl7pPr>
    <a:lvl8pPr marL="10799430" algn="l" defTabSz="3085551" rtl="0" eaLnBrk="1" latinLnBrk="0" hangingPunct="1">
      <a:defRPr sz="6074" kern="1200">
        <a:solidFill>
          <a:schemeClr val="tx1"/>
        </a:solidFill>
        <a:latin typeface="+mn-lt"/>
        <a:ea typeface="+mn-ea"/>
        <a:cs typeface="+mn-cs"/>
      </a:defRPr>
    </a:lvl8pPr>
    <a:lvl9pPr marL="12342205" algn="l" defTabSz="3085551" rtl="0" eaLnBrk="1" latinLnBrk="0" hangingPunct="1">
      <a:defRPr sz="6074"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0507F42D-78A8-4AE0-B1B0-389F5065D66F}">
          <p14:sldIdLst>
            <p14:sldId id="25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2" d="100"/>
          <a:sy n="32" d="100"/>
        </p:scale>
        <p:origin x="756" y="-10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07206" y="5267572"/>
            <a:ext cx="27281664" cy="11205692"/>
          </a:xfrm>
        </p:spPr>
        <p:txBody>
          <a:bodyPr anchor="b"/>
          <a:lstStyle>
            <a:lvl1pPr algn="ctr">
              <a:defRPr sz="21061"/>
            </a:lvl1pPr>
          </a:lstStyle>
          <a:p>
            <a:r>
              <a:rPr lang="en-US" smtClean="0"/>
              <a:t>Click to edit Master title style</a:t>
            </a:r>
            <a:endParaRPr lang="en-US" dirty="0"/>
          </a:p>
        </p:txBody>
      </p:sp>
      <p:sp>
        <p:nvSpPr>
          <p:cNvPr id="3" name="Subtitle 2"/>
          <p:cNvSpPr>
            <a:spLocks noGrp="1"/>
          </p:cNvSpPr>
          <p:nvPr>
            <p:ph type="subTitle" idx="1"/>
          </p:nvPr>
        </p:nvSpPr>
        <p:spPr>
          <a:xfrm>
            <a:off x="4012010" y="16905399"/>
            <a:ext cx="24072056" cy="7770966"/>
          </a:xfrm>
        </p:spPr>
        <p:txBody>
          <a:bodyPr/>
          <a:lstStyle>
            <a:lvl1pPr marL="0" indent="0" algn="ctr">
              <a:buNone/>
              <a:defRPr sz="8424"/>
            </a:lvl1pPr>
            <a:lvl2pPr marL="1604818" indent="0" algn="ctr">
              <a:buNone/>
              <a:defRPr sz="7020"/>
            </a:lvl2pPr>
            <a:lvl3pPr marL="3209635" indent="0" algn="ctr">
              <a:buNone/>
              <a:defRPr sz="6318"/>
            </a:lvl3pPr>
            <a:lvl4pPr marL="4814453" indent="0" algn="ctr">
              <a:buNone/>
              <a:defRPr sz="5616"/>
            </a:lvl4pPr>
            <a:lvl5pPr marL="6419271" indent="0" algn="ctr">
              <a:buNone/>
              <a:defRPr sz="5616"/>
            </a:lvl5pPr>
            <a:lvl6pPr marL="8024089" indent="0" algn="ctr">
              <a:buNone/>
              <a:defRPr sz="5616"/>
            </a:lvl6pPr>
            <a:lvl7pPr marL="9628906" indent="0" algn="ctr">
              <a:buNone/>
              <a:defRPr sz="5616"/>
            </a:lvl7pPr>
            <a:lvl8pPr marL="11233724" indent="0" algn="ctr">
              <a:buNone/>
              <a:defRPr sz="5616"/>
            </a:lvl8pPr>
            <a:lvl9pPr marL="12838542" indent="0" algn="ctr">
              <a:buNone/>
              <a:defRPr sz="5616"/>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69F949B-8825-40A8-AC65-0E12F132CFE2}" type="datetimeFigureOut">
              <a:rPr lang="en-US" smtClean="0"/>
              <a:t>21.06.2018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9E782B-27EC-46F3-9CC8-9646C9C64788}" type="slidenum">
              <a:rPr lang="en-US" smtClean="0"/>
              <a:t>‹#›</a:t>
            </a:fld>
            <a:endParaRPr lang="en-US"/>
          </a:p>
        </p:txBody>
      </p:sp>
    </p:spTree>
    <p:extLst>
      <p:ext uri="{BB962C8B-B14F-4D97-AF65-F5344CB8AC3E}">
        <p14:creationId xmlns:p14="http://schemas.microsoft.com/office/powerpoint/2010/main" val="1496617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69F949B-8825-40A8-AC65-0E12F132CFE2}" type="datetimeFigureOut">
              <a:rPr lang="en-US" smtClean="0"/>
              <a:t>21.06.2018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9E782B-27EC-46F3-9CC8-9646C9C64788}" type="slidenum">
              <a:rPr lang="en-US" smtClean="0"/>
              <a:t>‹#›</a:t>
            </a:fld>
            <a:endParaRPr lang="en-US"/>
          </a:p>
        </p:txBody>
      </p:sp>
    </p:spTree>
    <p:extLst>
      <p:ext uri="{BB962C8B-B14F-4D97-AF65-F5344CB8AC3E}">
        <p14:creationId xmlns:p14="http://schemas.microsoft.com/office/powerpoint/2010/main" val="2053763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89890" y="8024298"/>
            <a:ext cx="27682865" cy="13388714"/>
          </a:xfrm>
        </p:spPr>
        <p:txBody>
          <a:bodyPr anchor="b"/>
          <a:lstStyle>
            <a:lvl1pPr>
              <a:defRPr sz="21061"/>
            </a:lvl1pPr>
          </a:lstStyle>
          <a:p>
            <a:r>
              <a:rPr lang="en-US" smtClean="0"/>
              <a:t>Click to edit Master title style</a:t>
            </a:r>
            <a:endParaRPr lang="en-US" dirty="0"/>
          </a:p>
        </p:txBody>
      </p:sp>
      <p:sp>
        <p:nvSpPr>
          <p:cNvPr id="3" name="Text Placeholder 2"/>
          <p:cNvSpPr>
            <a:spLocks noGrp="1"/>
          </p:cNvSpPr>
          <p:nvPr>
            <p:ph type="body" idx="1"/>
          </p:nvPr>
        </p:nvSpPr>
        <p:spPr>
          <a:xfrm>
            <a:off x="2189890" y="21539675"/>
            <a:ext cx="27682865" cy="7040808"/>
          </a:xfrm>
        </p:spPr>
        <p:txBody>
          <a:bodyPr/>
          <a:lstStyle>
            <a:lvl1pPr marL="0" indent="0">
              <a:buNone/>
              <a:defRPr sz="8424">
                <a:solidFill>
                  <a:schemeClr val="tx1"/>
                </a:solidFill>
              </a:defRPr>
            </a:lvl1pPr>
            <a:lvl2pPr marL="1604818" indent="0">
              <a:buNone/>
              <a:defRPr sz="7020">
                <a:solidFill>
                  <a:schemeClr val="tx1">
                    <a:tint val="75000"/>
                  </a:schemeClr>
                </a:solidFill>
              </a:defRPr>
            </a:lvl2pPr>
            <a:lvl3pPr marL="3209635" indent="0">
              <a:buNone/>
              <a:defRPr sz="6318">
                <a:solidFill>
                  <a:schemeClr val="tx1">
                    <a:tint val="75000"/>
                  </a:schemeClr>
                </a:solidFill>
              </a:defRPr>
            </a:lvl3pPr>
            <a:lvl4pPr marL="4814453" indent="0">
              <a:buNone/>
              <a:defRPr sz="5616">
                <a:solidFill>
                  <a:schemeClr val="tx1">
                    <a:tint val="75000"/>
                  </a:schemeClr>
                </a:solidFill>
              </a:defRPr>
            </a:lvl4pPr>
            <a:lvl5pPr marL="6419271" indent="0">
              <a:buNone/>
              <a:defRPr sz="5616">
                <a:solidFill>
                  <a:schemeClr val="tx1">
                    <a:tint val="75000"/>
                  </a:schemeClr>
                </a:solidFill>
              </a:defRPr>
            </a:lvl5pPr>
            <a:lvl6pPr marL="8024089" indent="0">
              <a:buNone/>
              <a:defRPr sz="5616">
                <a:solidFill>
                  <a:schemeClr val="tx1">
                    <a:tint val="75000"/>
                  </a:schemeClr>
                </a:solidFill>
              </a:defRPr>
            </a:lvl6pPr>
            <a:lvl7pPr marL="9628906" indent="0">
              <a:buNone/>
              <a:defRPr sz="5616">
                <a:solidFill>
                  <a:schemeClr val="tx1">
                    <a:tint val="75000"/>
                  </a:schemeClr>
                </a:solidFill>
              </a:defRPr>
            </a:lvl7pPr>
            <a:lvl8pPr marL="11233724" indent="0">
              <a:buNone/>
              <a:defRPr sz="5616">
                <a:solidFill>
                  <a:schemeClr val="tx1">
                    <a:tint val="75000"/>
                  </a:schemeClr>
                </a:solidFill>
              </a:defRPr>
            </a:lvl8pPr>
            <a:lvl9pPr marL="12838542" indent="0">
              <a:buNone/>
              <a:defRPr sz="5616">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9F949B-8825-40A8-AC65-0E12F132CFE2}" type="datetimeFigureOut">
              <a:rPr lang="en-US" smtClean="0"/>
              <a:t>21.06.2018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9E782B-27EC-46F3-9CC8-9646C9C64788}" type="slidenum">
              <a:rPr lang="en-US" smtClean="0"/>
              <a:t>‹#›</a:t>
            </a:fld>
            <a:endParaRPr lang="en-US"/>
          </a:p>
        </p:txBody>
      </p:sp>
    </p:spTree>
    <p:extLst>
      <p:ext uri="{BB962C8B-B14F-4D97-AF65-F5344CB8AC3E}">
        <p14:creationId xmlns:p14="http://schemas.microsoft.com/office/powerpoint/2010/main" val="2177194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206605" y="8568182"/>
            <a:ext cx="13640832" cy="204220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16248638" y="8568182"/>
            <a:ext cx="13640832" cy="204220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69F949B-8825-40A8-AC65-0E12F132CFE2}" type="datetimeFigureOut">
              <a:rPr lang="en-US" smtClean="0"/>
              <a:t>21.06.2018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9E782B-27EC-46F3-9CC8-9646C9C64788}" type="slidenum">
              <a:rPr lang="en-US" smtClean="0"/>
              <a:t>‹#›</a:t>
            </a:fld>
            <a:endParaRPr lang="en-US"/>
          </a:p>
        </p:txBody>
      </p:sp>
    </p:spTree>
    <p:extLst>
      <p:ext uri="{BB962C8B-B14F-4D97-AF65-F5344CB8AC3E}">
        <p14:creationId xmlns:p14="http://schemas.microsoft.com/office/powerpoint/2010/main" val="3433350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10785" y="1713643"/>
            <a:ext cx="27682865" cy="6221248"/>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10789" y="7890180"/>
            <a:ext cx="13578142" cy="3866856"/>
          </a:xfrm>
        </p:spPr>
        <p:txBody>
          <a:bodyPr anchor="b"/>
          <a:lstStyle>
            <a:lvl1pPr marL="0" indent="0">
              <a:buNone/>
              <a:defRPr sz="8424" b="1"/>
            </a:lvl1pPr>
            <a:lvl2pPr marL="1604818" indent="0">
              <a:buNone/>
              <a:defRPr sz="7020" b="1"/>
            </a:lvl2pPr>
            <a:lvl3pPr marL="3209635" indent="0">
              <a:buNone/>
              <a:defRPr sz="6318" b="1"/>
            </a:lvl3pPr>
            <a:lvl4pPr marL="4814453" indent="0">
              <a:buNone/>
              <a:defRPr sz="5616" b="1"/>
            </a:lvl4pPr>
            <a:lvl5pPr marL="6419271" indent="0">
              <a:buNone/>
              <a:defRPr sz="5616" b="1"/>
            </a:lvl5pPr>
            <a:lvl6pPr marL="8024089" indent="0">
              <a:buNone/>
              <a:defRPr sz="5616" b="1"/>
            </a:lvl6pPr>
            <a:lvl7pPr marL="9628906" indent="0">
              <a:buNone/>
              <a:defRPr sz="5616" b="1"/>
            </a:lvl7pPr>
            <a:lvl8pPr marL="11233724" indent="0">
              <a:buNone/>
              <a:defRPr sz="5616" b="1"/>
            </a:lvl8pPr>
            <a:lvl9pPr marL="12838542" indent="0">
              <a:buNone/>
              <a:defRPr sz="5616" b="1"/>
            </a:lvl9pPr>
          </a:lstStyle>
          <a:p>
            <a:pPr lvl="0"/>
            <a:r>
              <a:rPr lang="en-US" smtClean="0"/>
              <a:t>Click to edit Master text styles</a:t>
            </a:r>
          </a:p>
        </p:txBody>
      </p:sp>
      <p:sp>
        <p:nvSpPr>
          <p:cNvPr id="4" name="Content Placeholder 3"/>
          <p:cNvSpPr>
            <a:spLocks noGrp="1"/>
          </p:cNvSpPr>
          <p:nvPr>
            <p:ph sz="half" idx="2"/>
          </p:nvPr>
        </p:nvSpPr>
        <p:spPr>
          <a:xfrm>
            <a:off x="2210789" y="11757036"/>
            <a:ext cx="13578142" cy="1729282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16248640" y="7890180"/>
            <a:ext cx="13645012" cy="3866856"/>
          </a:xfrm>
        </p:spPr>
        <p:txBody>
          <a:bodyPr anchor="b"/>
          <a:lstStyle>
            <a:lvl1pPr marL="0" indent="0">
              <a:buNone/>
              <a:defRPr sz="8424" b="1"/>
            </a:lvl1pPr>
            <a:lvl2pPr marL="1604818" indent="0">
              <a:buNone/>
              <a:defRPr sz="7020" b="1"/>
            </a:lvl2pPr>
            <a:lvl3pPr marL="3209635" indent="0">
              <a:buNone/>
              <a:defRPr sz="6318" b="1"/>
            </a:lvl3pPr>
            <a:lvl4pPr marL="4814453" indent="0">
              <a:buNone/>
              <a:defRPr sz="5616" b="1"/>
            </a:lvl4pPr>
            <a:lvl5pPr marL="6419271" indent="0">
              <a:buNone/>
              <a:defRPr sz="5616" b="1"/>
            </a:lvl5pPr>
            <a:lvl6pPr marL="8024089" indent="0">
              <a:buNone/>
              <a:defRPr sz="5616" b="1"/>
            </a:lvl6pPr>
            <a:lvl7pPr marL="9628906" indent="0">
              <a:buNone/>
              <a:defRPr sz="5616" b="1"/>
            </a:lvl7pPr>
            <a:lvl8pPr marL="11233724" indent="0">
              <a:buNone/>
              <a:defRPr sz="5616" b="1"/>
            </a:lvl8pPr>
            <a:lvl9pPr marL="12838542" indent="0">
              <a:buNone/>
              <a:defRPr sz="5616" b="1"/>
            </a:lvl9pPr>
          </a:lstStyle>
          <a:p>
            <a:pPr lvl="0"/>
            <a:r>
              <a:rPr lang="en-US" smtClean="0"/>
              <a:t>Click to edit Master text styles</a:t>
            </a:r>
          </a:p>
        </p:txBody>
      </p:sp>
      <p:sp>
        <p:nvSpPr>
          <p:cNvPr id="6" name="Content Placeholder 5"/>
          <p:cNvSpPr>
            <a:spLocks noGrp="1"/>
          </p:cNvSpPr>
          <p:nvPr>
            <p:ph sz="quarter" idx="4"/>
          </p:nvPr>
        </p:nvSpPr>
        <p:spPr>
          <a:xfrm>
            <a:off x="16248640" y="11757036"/>
            <a:ext cx="13645012" cy="1729282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69F949B-8825-40A8-AC65-0E12F132CFE2}" type="datetimeFigureOut">
              <a:rPr lang="en-US" smtClean="0"/>
              <a:t>21.06.2018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9E782B-27EC-46F3-9CC8-9646C9C64788}" type="slidenum">
              <a:rPr lang="en-US" smtClean="0"/>
              <a:t>‹#›</a:t>
            </a:fld>
            <a:endParaRPr lang="en-US"/>
          </a:p>
        </p:txBody>
      </p:sp>
    </p:spTree>
    <p:extLst>
      <p:ext uri="{BB962C8B-B14F-4D97-AF65-F5344CB8AC3E}">
        <p14:creationId xmlns:p14="http://schemas.microsoft.com/office/powerpoint/2010/main" val="1921910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69F949B-8825-40A8-AC65-0E12F132CFE2}" type="datetimeFigureOut">
              <a:rPr lang="en-US" smtClean="0"/>
              <a:t>21.06.2018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9E782B-27EC-46F3-9CC8-9646C9C64788}" type="slidenum">
              <a:rPr lang="en-US" smtClean="0"/>
              <a:t>‹#›</a:t>
            </a:fld>
            <a:endParaRPr lang="en-US"/>
          </a:p>
        </p:txBody>
      </p:sp>
    </p:spTree>
    <p:extLst>
      <p:ext uri="{BB962C8B-B14F-4D97-AF65-F5344CB8AC3E}">
        <p14:creationId xmlns:p14="http://schemas.microsoft.com/office/powerpoint/2010/main" val="1376813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9F949B-8825-40A8-AC65-0E12F132CFE2}" type="datetimeFigureOut">
              <a:rPr lang="en-US" smtClean="0"/>
              <a:t>21.06.2018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B9E782B-27EC-46F3-9CC8-9646C9C64788}" type="slidenum">
              <a:rPr lang="en-US" smtClean="0"/>
              <a:t>‹#›</a:t>
            </a:fld>
            <a:endParaRPr lang="en-US"/>
          </a:p>
        </p:txBody>
      </p:sp>
    </p:spTree>
    <p:extLst>
      <p:ext uri="{BB962C8B-B14F-4D97-AF65-F5344CB8AC3E}">
        <p14:creationId xmlns:p14="http://schemas.microsoft.com/office/powerpoint/2010/main" val="2799507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10785" y="2145771"/>
            <a:ext cx="10351820" cy="7510198"/>
          </a:xfrm>
        </p:spPr>
        <p:txBody>
          <a:bodyPr anchor="b"/>
          <a:lstStyle>
            <a:lvl1pPr>
              <a:defRPr sz="11232"/>
            </a:lvl1pPr>
          </a:lstStyle>
          <a:p>
            <a:r>
              <a:rPr lang="en-US" smtClean="0"/>
              <a:t>Click to edit Master title style</a:t>
            </a:r>
            <a:endParaRPr lang="en-US" dirty="0"/>
          </a:p>
        </p:txBody>
      </p:sp>
      <p:sp>
        <p:nvSpPr>
          <p:cNvPr id="3" name="Content Placeholder 2"/>
          <p:cNvSpPr>
            <a:spLocks noGrp="1"/>
          </p:cNvSpPr>
          <p:nvPr>
            <p:ph idx="1"/>
          </p:nvPr>
        </p:nvSpPr>
        <p:spPr>
          <a:xfrm>
            <a:off x="13645012" y="4634276"/>
            <a:ext cx="16248638" cy="22873321"/>
          </a:xfrm>
        </p:spPr>
        <p:txBody>
          <a:bodyPr/>
          <a:lstStyle>
            <a:lvl1pPr>
              <a:defRPr sz="11232"/>
            </a:lvl1pPr>
            <a:lvl2pPr>
              <a:defRPr sz="9828"/>
            </a:lvl2pPr>
            <a:lvl3pPr>
              <a:defRPr sz="8424"/>
            </a:lvl3pPr>
            <a:lvl4pPr>
              <a:defRPr sz="7020"/>
            </a:lvl4pPr>
            <a:lvl5pPr>
              <a:defRPr sz="7020"/>
            </a:lvl5pPr>
            <a:lvl6pPr>
              <a:defRPr sz="7020"/>
            </a:lvl6pPr>
            <a:lvl7pPr>
              <a:defRPr sz="7020"/>
            </a:lvl7pPr>
            <a:lvl8pPr>
              <a:defRPr sz="7020"/>
            </a:lvl8pPr>
            <a:lvl9pPr>
              <a:defRPr sz="702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210785" y="9655969"/>
            <a:ext cx="10351820" cy="17888877"/>
          </a:xfrm>
        </p:spPr>
        <p:txBody>
          <a:bodyPr/>
          <a:lstStyle>
            <a:lvl1pPr marL="0" indent="0">
              <a:buNone/>
              <a:defRPr sz="5616"/>
            </a:lvl1pPr>
            <a:lvl2pPr marL="1604818" indent="0">
              <a:buNone/>
              <a:defRPr sz="4914"/>
            </a:lvl2pPr>
            <a:lvl3pPr marL="3209635" indent="0">
              <a:buNone/>
              <a:defRPr sz="4212"/>
            </a:lvl3pPr>
            <a:lvl4pPr marL="4814453" indent="0">
              <a:buNone/>
              <a:defRPr sz="3510"/>
            </a:lvl4pPr>
            <a:lvl5pPr marL="6419271" indent="0">
              <a:buNone/>
              <a:defRPr sz="3510"/>
            </a:lvl5pPr>
            <a:lvl6pPr marL="8024089" indent="0">
              <a:buNone/>
              <a:defRPr sz="3510"/>
            </a:lvl6pPr>
            <a:lvl7pPr marL="9628906" indent="0">
              <a:buNone/>
              <a:defRPr sz="3510"/>
            </a:lvl7pPr>
            <a:lvl8pPr marL="11233724" indent="0">
              <a:buNone/>
              <a:defRPr sz="3510"/>
            </a:lvl8pPr>
            <a:lvl9pPr marL="12838542" indent="0">
              <a:buNone/>
              <a:defRPr sz="351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9F949B-8825-40A8-AC65-0E12F132CFE2}" type="datetimeFigureOut">
              <a:rPr lang="en-US" smtClean="0"/>
              <a:t>21.06.2018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9E782B-27EC-46F3-9CC8-9646C9C64788}" type="slidenum">
              <a:rPr lang="en-US" smtClean="0"/>
              <a:t>‹#›</a:t>
            </a:fld>
            <a:endParaRPr lang="en-US"/>
          </a:p>
        </p:txBody>
      </p:sp>
    </p:spTree>
    <p:extLst>
      <p:ext uri="{BB962C8B-B14F-4D97-AF65-F5344CB8AC3E}">
        <p14:creationId xmlns:p14="http://schemas.microsoft.com/office/powerpoint/2010/main" val="1620699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10785" y="2145771"/>
            <a:ext cx="10351820" cy="7510198"/>
          </a:xfrm>
        </p:spPr>
        <p:txBody>
          <a:bodyPr anchor="b"/>
          <a:lstStyle>
            <a:lvl1pPr>
              <a:defRPr sz="11232"/>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645012" y="4634276"/>
            <a:ext cx="16248638" cy="22873321"/>
          </a:xfrm>
        </p:spPr>
        <p:txBody>
          <a:bodyPr anchor="t"/>
          <a:lstStyle>
            <a:lvl1pPr marL="0" indent="0">
              <a:buNone/>
              <a:defRPr sz="11232"/>
            </a:lvl1pPr>
            <a:lvl2pPr marL="1604818" indent="0">
              <a:buNone/>
              <a:defRPr sz="9828"/>
            </a:lvl2pPr>
            <a:lvl3pPr marL="3209635" indent="0">
              <a:buNone/>
              <a:defRPr sz="8424"/>
            </a:lvl3pPr>
            <a:lvl4pPr marL="4814453" indent="0">
              <a:buNone/>
              <a:defRPr sz="7020"/>
            </a:lvl4pPr>
            <a:lvl5pPr marL="6419271" indent="0">
              <a:buNone/>
              <a:defRPr sz="7020"/>
            </a:lvl5pPr>
            <a:lvl6pPr marL="8024089" indent="0">
              <a:buNone/>
              <a:defRPr sz="7020"/>
            </a:lvl6pPr>
            <a:lvl7pPr marL="9628906" indent="0">
              <a:buNone/>
              <a:defRPr sz="7020"/>
            </a:lvl7pPr>
            <a:lvl8pPr marL="11233724" indent="0">
              <a:buNone/>
              <a:defRPr sz="7020"/>
            </a:lvl8pPr>
            <a:lvl9pPr marL="12838542" indent="0">
              <a:buNone/>
              <a:defRPr sz="7020"/>
            </a:lvl9pPr>
          </a:lstStyle>
          <a:p>
            <a:r>
              <a:rPr lang="en-US" smtClean="0"/>
              <a:t>Click icon to add picture</a:t>
            </a:r>
            <a:endParaRPr lang="en-US" dirty="0"/>
          </a:p>
        </p:txBody>
      </p:sp>
      <p:sp>
        <p:nvSpPr>
          <p:cNvPr id="4" name="Text Placeholder 3"/>
          <p:cNvSpPr>
            <a:spLocks noGrp="1"/>
          </p:cNvSpPr>
          <p:nvPr>
            <p:ph type="body" sz="half" idx="2"/>
          </p:nvPr>
        </p:nvSpPr>
        <p:spPr>
          <a:xfrm>
            <a:off x="2210785" y="9655969"/>
            <a:ext cx="10351820" cy="17888877"/>
          </a:xfrm>
        </p:spPr>
        <p:txBody>
          <a:bodyPr/>
          <a:lstStyle>
            <a:lvl1pPr marL="0" indent="0">
              <a:buNone/>
              <a:defRPr sz="5616"/>
            </a:lvl1pPr>
            <a:lvl2pPr marL="1604818" indent="0">
              <a:buNone/>
              <a:defRPr sz="4914"/>
            </a:lvl2pPr>
            <a:lvl3pPr marL="3209635" indent="0">
              <a:buNone/>
              <a:defRPr sz="4212"/>
            </a:lvl3pPr>
            <a:lvl4pPr marL="4814453" indent="0">
              <a:buNone/>
              <a:defRPr sz="3510"/>
            </a:lvl4pPr>
            <a:lvl5pPr marL="6419271" indent="0">
              <a:buNone/>
              <a:defRPr sz="3510"/>
            </a:lvl5pPr>
            <a:lvl6pPr marL="8024089" indent="0">
              <a:buNone/>
              <a:defRPr sz="3510"/>
            </a:lvl6pPr>
            <a:lvl7pPr marL="9628906" indent="0">
              <a:buNone/>
              <a:defRPr sz="3510"/>
            </a:lvl7pPr>
            <a:lvl8pPr marL="11233724" indent="0">
              <a:buNone/>
              <a:defRPr sz="3510"/>
            </a:lvl8pPr>
            <a:lvl9pPr marL="12838542" indent="0">
              <a:buNone/>
              <a:defRPr sz="351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9F949B-8825-40A8-AC65-0E12F132CFE2}" type="datetimeFigureOut">
              <a:rPr lang="en-US" smtClean="0"/>
              <a:t>21.06.2018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9E782B-27EC-46F3-9CC8-9646C9C64788}" type="slidenum">
              <a:rPr lang="en-US" smtClean="0"/>
              <a:t>‹#›</a:t>
            </a:fld>
            <a:endParaRPr lang="en-US"/>
          </a:p>
        </p:txBody>
      </p:sp>
    </p:spTree>
    <p:extLst>
      <p:ext uri="{BB962C8B-B14F-4D97-AF65-F5344CB8AC3E}">
        <p14:creationId xmlns:p14="http://schemas.microsoft.com/office/powerpoint/2010/main" val="4118345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69F949B-8825-40A8-AC65-0E12F132CFE2}" type="datetimeFigureOut">
              <a:rPr lang="en-US" smtClean="0"/>
              <a:t>21.06.2018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9E782B-27EC-46F3-9CC8-9646C9C64788}" type="slidenum">
              <a:rPr lang="en-US" smtClean="0"/>
              <a:t>‹#›</a:t>
            </a:fld>
            <a:endParaRPr lang="en-US"/>
          </a:p>
        </p:txBody>
      </p:sp>
    </p:spTree>
    <p:extLst>
      <p:ext uri="{BB962C8B-B14F-4D97-AF65-F5344CB8AC3E}">
        <p14:creationId xmlns:p14="http://schemas.microsoft.com/office/powerpoint/2010/main" val="2023642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2968756" y="1713637"/>
            <a:ext cx="6920716" cy="2727662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206607" y="1713637"/>
            <a:ext cx="20360948" cy="272766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69F949B-8825-40A8-AC65-0E12F132CFE2}" type="datetimeFigureOut">
              <a:rPr lang="en-US" smtClean="0"/>
              <a:t>21.06.2018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9E782B-27EC-46F3-9CC8-9646C9C64788}" type="slidenum">
              <a:rPr lang="en-US" smtClean="0"/>
              <a:t>‹#›</a:t>
            </a:fld>
            <a:endParaRPr lang="en-US"/>
          </a:p>
        </p:txBody>
      </p:sp>
    </p:spTree>
    <p:extLst>
      <p:ext uri="{BB962C8B-B14F-4D97-AF65-F5344CB8AC3E}">
        <p14:creationId xmlns:p14="http://schemas.microsoft.com/office/powerpoint/2010/main" val="984313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06605" y="1713643"/>
            <a:ext cx="27682865" cy="622124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06605" y="8568182"/>
            <a:ext cx="27682865" cy="2042207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206605" y="29832183"/>
            <a:ext cx="7221617" cy="1713636"/>
          </a:xfrm>
          <a:prstGeom prst="rect">
            <a:avLst/>
          </a:prstGeom>
        </p:spPr>
        <p:txBody>
          <a:bodyPr vert="horz" lIns="91440" tIns="45720" rIns="91440" bIns="45720" rtlCol="0" anchor="ctr"/>
          <a:lstStyle>
            <a:lvl1pPr algn="l">
              <a:defRPr sz="4212">
                <a:solidFill>
                  <a:schemeClr val="tx1">
                    <a:tint val="75000"/>
                  </a:schemeClr>
                </a:solidFill>
              </a:defRPr>
            </a:lvl1pPr>
          </a:lstStyle>
          <a:p>
            <a:fld id="{069F949B-8825-40A8-AC65-0E12F132CFE2}" type="datetimeFigureOut">
              <a:rPr lang="en-US" smtClean="0"/>
              <a:t>21.06.2018</a:t>
            </a:fld>
            <a:endParaRPr lang="en-US"/>
          </a:p>
        </p:txBody>
      </p:sp>
      <p:sp>
        <p:nvSpPr>
          <p:cNvPr id="5" name="Footer Placeholder 4"/>
          <p:cNvSpPr>
            <a:spLocks noGrp="1"/>
          </p:cNvSpPr>
          <p:nvPr>
            <p:ph type="ftr" sz="quarter" idx="3"/>
          </p:nvPr>
        </p:nvSpPr>
        <p:spPr>
          <a:xfrm>
            <a:off x="10631825" y="29832183"/>
            <a:ext cx="10832425" cy="1713636"/>
          </a:xfrm>
          <a:prstGeom prst="rect">
            <a:avLst/>
          </a:prstGeom>
        </p:spPr>
        <p:txBody>
          <a:bodyPr vert="horz" lIns="91440" tIns="45720" rIns="91440" bIns="45720" rtlCol="0" anchor="ctr"/>
          <a:lstStyle>
            <a:lvl1pPr algn="ctr">
              <a:defRPr sz="421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2667853" y="29832183"/>
            <a:ext cx="7221617" cy="1713636"/>
          </a:xfrm>
          <a:prstGeom prst="rect">
            <a:avLst/>
          </a:prstGeom>
        </p:spPr>
        <p:txBody>
          <a:bodyPr vert="horz" lIns="91440" tIns="45720" rIns="91440" bIns="45720" rtlCol="0" anchor="ctr"/>
          <a:lstStyle>
            <a:lvl1pPr algn="r">
              <a:defRPr sz="4212">
                <a:solidFill>
                  <a:schemeClr val="tx1">
                    <a:tint val="75000"/>
                  </a:schemeClr>
                </a:solidFill>
              </a:defRPr>
            </a:lvl1pPr>
          </a:lstStyle>
          <a:p>
            <a:fld id="{2B9E782B-27EC-46F3-9CC8-9646C9C64788}" type="slidenum">
              <a:rPr lang="en-US" smtClean="0"/>
              <a:t>‹#›</a:t>
            </a:fld>
            <a:endParaRPr lang="en-US"/>
          </a:p>
        </p:txBody>
      </p:sp>
    </p:spTree>
    <p:extLst>
      <p:ext uri="{BB962C8B-B14F-4D97-AF65-F5344CB8AC3E}">
        <p14:creationId xmlns:p14="http://schemas.microsoft.com/office/powerpoint/2010/main" val="28124724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09635" rtl="0" eaLnBrk="1" latinLnBrk="0" hangingPunct="1">
        <a:lnSpc>
          <a:spcPct val="90000"/>
        </a:lnSpc>
        <a:spcBef>
          <a:spcPct val="0"/>
        </a:spcBef>
        <a:buNone/>
        <a:defRPr sz="15444" kern="1200">
          <a:solidFill>
            <a:schemeClr val="tx1"/>
          </a:solidFill>
          <a:latin typeface="+mj-lt"/>
          <a:ea typeface="+mj-ea"/>
          <a:cs typeface="+mj-cs"/>
        </a:defRPr>
      </a:lvl1pPr>
    </p:titleStyle>
    <p:bodyStyle>
      <a:lvl1pPr marL="802409" indent="-802409" algn="l" defTabSz="3209635" rtl="0" eaLnBrk="1" latinLnBrk="0" hangingPunct="1">
        <a:lnSpc>
          <a:spcPct val="90000"/>
        </a:lnSpc>
        <a:spcBef>
          <a:spcPts val="3510"/>
        </a:spcBef>
        <a:buFont typeface="Arial" panose="020B0604020202020204" pitchFamily="34" charset="0"/>
        <a:buChar char="•"/>
        <a:defRPr sz="9828" kern="1200">
          <a:solidFill>
            <a:schemeClr val="tx1"/>
          </a:solidFill>
          <a:latin typeface="+mn-lt"/>
          <a:ea typeface="+mn-ea"/>
          <a:cs typeface="+mn-cs"/>
        </a:defRPr>
      </a:lvl1pPr>
      <a:lvl2pPr marL="2407227" indent="-802409" algn="l" defTabSz="3209635" rtl="0" eaLnBrk="1" latinLnBrk="0" hangingPunct="1">
        <a:lnSpc>
          <a:spcPct val="90000"/>
        </a:lnSpc>
        <a:spcBef>
          <a:spcPts val="1755"/>
        </a:spcBef>
        <a:buFont typeface="Arial" panose="020B0604020202020204" pitchFamily="34" charset="0"/>
        <a:buChar char="•"/>
        <a:defRPr sz="8424" kern="1200">
          <a:solidFill>
            <a:schemeClr val="tx1"/>
          </a:solidFill>
          <a:latin typeface="+mn-lt"/>
          <a:ea typeface="+mn-ea"/>
          <a:cs typeface="+mn-cs"/>
        </a:defRPr>
      </a:lvl2pPr>
      <a:lvl3pPr marL="4012044" indent="-802409" algn="l" defTabSz="3209635" rtl="0" eaLnBrk="1" latinLnBrk="0" hangingPunct="1">
        <a:lnSpc>
          <a:spcPct val="90000"/>
        </a:lnSpc>
        <a:spcBef>
          <a:spcPts val="1755"/>
        </a:spcBef>
        <a:buFont typeface="Arial" panose="020B0604020202020204" pitchFamily="34" charset="0"/>
        <a:buChar char="•"/>
        <a:defRPr sz="7020" kern="1200">
          <a:solidFill>
            <a:schemeClr val="tx1"/>
          </a:solidFill>
          <a:latin typeface="+mn-lt"/>
          <a:ea typeface="+mn-ea"/>
          <a:cs typeface="+mn-cs"/>
        </a:defRPr>
      </a:lvl3pPr>
      <a:lvl4pPr marL="5616862" indent="-802409" algn="l" defTabSz="3209635" rtl="0" eaLnBrk="1" latinLnBrk="0" hangingPunct="1">
        <a:lnSpc>
          <a:spcPct val="90000"/>
        </a:lnSpc>
        <a:spcBef>
          <a:spcPts val="1755"/>
        </a:spcBef>
        <a:buFont typeface="Arial" panose="020B0604020202020204" pitchFamily="34" charset="0"/>
        <a:buChar char="•"/>
        <a:defRPr sz="6318" kern="1200">
          <a:solidFill>
            <a:schemeClr val="tx1"/>
          </a:solidFill>
          <a:latin typeface="+mn-lt"/>
          <a:ea typeface="+mn-ea"/>
          <a:cs typeface="+mn-cs"/>
        </a:defRPr>
      </a:lvl4pPr>
      <a:lvl5pPr marL="7221680" indent="-802409" algn="l" defTabSz="3209635" rtl="0" eaLnBrk="1" latinLnBrk="0" hangingPunct="1">
        <a:lnSpc>
          <a:spcPct val="90000"/>
        </a:lnSpc>
        <a:spcBef>
          <a:spcPts val="1755"/>
        </a:spcBef>
        <a:buFont typeface="Arial" panose="020B0604020202020204" pitchFamily="34" charset="0"/>
        <a:buChar char="•"/>
        <a:defRPr sz="6318" kern="1200">
          <a:solidFill>
            <a:schemeClr val="tx1"/>
          </a:solidFill>
          <a:latin typeface="+mn-lt"/>
          <a:ea typeface="+mn-ea"/>
          <a:cs typeface="+mn-cs"/>
        </a:defRPr>
      </a:lvl5pPr>
      <a:lvl6pPr marL="8826497" indent="-802409" algn="l" defTabSz="3209635" rtl="0" eaLnBrk="1" latinLnBrk="0" hangingPunct="1">
        <a:lnSpc>
          <a:spcPct val="90000"/>
        </a:lnSpc>
        <a:spcBef>
          <a:spcPts val="1755"/>
        </a:spcBef>
        <a:buFont typeface="Arial" panose="020B0604020202020204" pitchFamily="34" charset="0"/>
        <a:buChar char="•"/>
        <a:defRPr sz="6318" kern="1200">
          <a:solidFill>
            <a:schemeClr val="tx1"/>
          </a:solidFill>
          <a:latin typeface="+mn-lt"/>
          <a:ea typeface="+mn-ea"/>
          <a:cs typeface="+mn-cs"/>
        </a:defRPr>
      </a:lvl6pPr>
      <a:lvl7pPr marL="10431315" indent="-802409" algn="l" defTabSz="3209635" rtl="0" eaLnBrk="1" latinLnBrk="0" hangingPunct="1">
        <a:lnSpc>
          <a:spcPct val="90000"/>
        </a:lnSpc>
        <a:spcBef>
          <a:spcPts val="1755"/>
        </a:spcBef>
        <a:buFont typeface="Arial" panose="020B0604020202020204" pitchFamily="34" charset="0"/>
        <a:buChar char="•"/>
        <a:defRPr sz="6318" kern="1200">
          <a:solidFill>
            <a:schemeClr val="tx1"/>
          </a:solidFill>
          <a:latin typeface="+mn-lt"/>
          <a:ea typeface="+mn-ea"/>
          <a:cs typeface="+mn-cs"/>
        </a:defRPr>
      </a:lvl7pPr>
      <a:lvl8pPr marL="12036133" indent="-802409" algn="l" defTabSz="3209635" rtl="0" eaLnBrk="1" latinLnBrk="0" hangingPunct="1">
        <a:lnSpc>
          <a:spcPct val="90000"/>
        </a:lnSpc>
        <a:spcBef>
          <a:spcPts val="1755"/>
        </a:spcBef>
        <a:buFont typeface="Arial" panose="020B0604020202020204" pitchFamily="34" charset="0"/>
        <a:buChar char="•"/>
        <a:defRPr sz="6318" kern="1200">
          <a:solidFill>
            <a:schemeClr val="tx1"/>
          </a:solidFill>
          <a:latin typeface="+mn-lt"/>
          <a:ea typeface="+mn-ea"/>
          <a:cs typeface="+mn-cs"/>
        </a:defRPr>
      </a:lvl8pPr>
      <a:lvl9pPr marL="13640951" indent="-802409" algn="l" defTabSz="3209635" rtl="0" eaLnBrk="1" latinLnBrk="0" hangingPunct="1">
        <a:lnSpc>
          <a:spcPct val="90000"/>
        </a:lnSpc>
        <a:spcBef>
          <a:spcPts val="1755"/>
        </a:spcBef>
        <a:buFont typeface="Arial" panose="020B0604020202020204" pitchFamily="34" charset="0"/>
        <a:buChar char="•"/>
        <a:defRPr sz="6318" kern="1200">
          <a:solidFill>
            <a:schemeClr val="tx1"/>
          </a:solidFill>
          <a:latin typeface="+mn-lt"/>
          <a:ea typeface="+mn-ea"/>
          <a:cs typeface="+mn-cs"/>
        </a:defRPr>
      </a:lvl9pPr>
    </p:bodyStyle>
    <p:otherStyle>
      <a:defPPr>
        <a:defRPr lang="en-US"/>
      </a:defPPr>
      <a:lvl1pPr marL="0" algn="l" defTabSz="3209635" rtl="0" eaLnBrk="1" latinLnBrk="0" hangingPunct="1">
        <a:defRPr sz="6318" kern="1200">
          <a:solidFill>
            <a:schemeClr val="tx1"/>
          </a:solidFill>
          <a:latin typeface="+mn-lt"/>
          <a:ea typeface="+mn-ea"/>
          <a:cs typeface="+mn-cs"/>
        </a:defRPr>
      </a:lvl1pPr>
      <a:lvl2pPr marL="1604818" algn="l" defTabSz="3209635" rtl="0" eaLnBrk="1" latinLnBrk="0" hangingPunct="1">
        <a:defRPr sz="6318" kern="1200">
          <a:solidFill>
            <a:schemeClr val="tx1"/>
          </a:solidFill>
          <a:latin typeface="+mn-lt"/>
          <a:ea typeface="+mn-ea"/>
          <a:cs typeface="+mn-cs"/>
        </a:defRPr>
      </a:lvl2pPr>
      <a:lvl3pPr marL="3209635" algn="l" defTabSz="3209635" rtl="0" eaLnBrk="1" latinLnBrk="0" hangingPunct="1">
        <a:defRPr sz="6318" kern="1200">
          <a:solidFill>
            <a:schemeClr val="tx1"/>
          </a:solidFill>
          <a:latin typeface="+mn-lt"/>
          <a:ea typeface="+mn-ea"/>
          <a:cs typeface="+mn-cs"/>
        </a:defRPr>
      </a:lvl3pPr>
      <a:lvl4pPr marL="4814453" algn="l" defTabSz="3209635" rtl="0" eaLnBrk="1" latinLnBrk="0" hangingPunct="1">
        <a:defRPr sz="6318" kern="1200">
          <a:solidFill>
            <a:schemeClr val="tx1"/>
          </a:solidFill>
          <a:latin typeface="+mn-lt"/>
          <a:ea typeface="+mn-ea"/>
          <a:cs typeface="+mn-cs"/>
        </a:defRPr>
      </a:lvl4pPr>
      <a:lvl5pPr marL="6419271" algn="l" defTabSz="3209635" rtl="0" eaLnBrk="1" latinLnBrk="0" hangingPunct="1">
        <a:defRPr sz="6318" kern="1200">
          <a:solidFill>
            <a:schemeClr val="tx1"/>
          </a:solidFill>
          <a:latin typeface="+mn-lt"/>
          <a:ea typeface="+mn-ea"/>
          <a:cs typeface="+mn-cs"/>
        </a:defRPr>
      </a:lvl5pPr>
      <a:lvl6pPr marL="8024089" algn="l" defTabSz="3209635" rtl="0" eaLnBrk="1" latinLnBrk="0" hangingPunct="1">
        <a:defRPr sz="6318" kern="1200">
          <a:solidFill>
            <a:schemeClr val="tx1"/>
          </a:solidFill>
          <a:latin typeface="+mn-lt"/>
          <a:ea typeface="+mn-ea"/>
          <a:cs typeface="+mn-cs"/>
        </a:defRPr>
      </a:lvl6pPr>
      <a:lvl7pPr marL="9628906" algn="l" defTabSz="3209635" rtl="0" eaLnBrk="1" latinLnBrk="0" hangingPunct="1">
        <a:defRPr sz="6318" kern="1200">
          <a:solidFill>
            <a:schemeClr val="tx1"/>
          </a:solidFill>
          <a:latin typeface="+mn-lt"/>
          <a:ea typeface="+mn-ea"/>
          <a:cs typeface="+mn-cs"/>
        </a:defRPr>
      </a:lvl7pPr>
      <a:lvl8pPr marL="11233724" algn="l" defTabSz="3209635" rtl="0" eaLnBrk="1" latinLnBrk="0" hangingPunct="1">
        <a:defRPr sz="6318" kern="1200">
          <a:solidFill>
            <a:schemeClr val="tx1"/>
          </a:solidFill>
          <a:latin typeface="+mn-lt"/>
          <a:ea typeface="+mn-ea"/>
          <a:cs typeface="+mn-cs"/>
        </a:defRPr>
      </a:lvl8pPr>
      <a:lvl9pPr marL="12838542" algn="l" defTabSz="3209635" rtl="0" eaLnBrk="1" latinLnBrk="0" hangingPunct="1">
        <a:defRPr sz="631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30">
          <a:fgClr>
            <a:schemeClr val="accent4">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06605" y="723900"/>
            <a:ext cx="27682866" cy="3314700"/>
          </a:xfrm>
        </p:spPr>
        <p:txBody>
          <a:bodyPr>
            <a:normAutofit/>
          </a:bodyPr>
          <a:lstStyle/>
          <a:p>
            <a:pPr algn="ctr"/>
            <a:r>
              <a:rPr lang="en-US" sz="2000" b="1" dirty="0">
                <a:latin typeface="Times New Roman" panose="02020603050405020304" pitchFamily="18" charset="0"/>
              </a:rPr>
              <a:t>The 12</a:t>
            </a:r>
            <a:r>
              <a:rPr lang="en-US" sz="2000" b="1" baseline="30000" dirty="0">
                <a:latin typeface="Times New Roman" panose="02020603050405020304" pitchFamily="18" charset="0"/>
              </a:rPr>
              <a:t>th </a:t>
            </a:r>
            <a:r>
              <a:rPr lang="en-US" sz="2000" b="1" dirty="0">
                <a:latin typeface="Times New Roman" panose="02020603050405020304" pitchFamily="18" charset="0"/>
              </a:rPr>
              <a:t>World Congress of Biotechnology and Microbiology</a:t>
            </a:r>
            <a:r>
              <a:rPr lang="en-US" sz="2000" dirty="0">
                <a:latin typeface="Times New Roman" panose="02020603050405020304" pitchFamily="18" charset="0"/>
              </a:rPr>
              <a:t/>
            </a:r>
            <a:br>
              <a:rPr lang="en-US" sz="2000" dirty="0">
                <a:latin typeface="Times New Roman" panose="02020603050405020304" pitchFamily="18" charset="0"/>
              </a:rPr>
            </a:br>
            <a:r>
              <a:rPr lang="en-US" sz="2000" b="1" dirty="0">
                <a:latin typeface="Times New Roman" panose="02020603050405020304" pitchFamily="18" charset="0"/>
              </a:rPr>
              <a:t>June 28</a:t>
            </a:r>
            <a:r>
              <a:rPr lang="en-US" sz="2000" b="1" baseline="30000" dirty="0">
                <a:latin typeface="Times New Roman" panose="02020603050405020304" pitchFamily="18" charset="0"/>
              </a:rPr>
              <a:t>th</a:t>
            </a:r>
            <a:r>
              <a:rPr lang="en-US" sz="2000" b="1" dirty="0">
                <a:latin typeface="Times New Roman" panose="02020603050405020304" pitchFamily="18" charset="0"/>
              </a:rPr>
              <a:t>-29</a:t>
            </a:r>
            <a:r>
              <a:rPr lang="en-US" sz="2000" b="1" baseline="30000" dirty="0">
                <a:latin typeface="Times New Roman" panose="02020603050405020304" pitchFamily="18" charset="0"/>
              </a:rPr>
              <a:t>th</a:t>
            </a:r>
            <a:r>
              <a:rPr lang="en-US" sz="2000" b="1" dirty="0">
                <a:latin typeface="Times New Roman" panose="02020603050405020304" pitchFamily="18" charset="0"/>
              </a:rPr>
              <a:t>, 2018 Amsterdam, Netherlands</a:t>
            </a:r>
            <a:r>
              <a:rPr lang="en-US" sz="2000" dirty="0">
                <a:latin typeface="Times New Roman" panose="02020603050405020304" pitchFamily="18" charset="0"/>
              </a:rPr>
              <a:t/>
            </a:r>
            <a:br>
              <a:rPr lang="en-US" sz="2000" dirty="0">
                <a:latin typeface="Times New Roman" panose="02020603050405020304" pitchFamily="18" charset="0"/>
              </a:rPr>
            </a:br>
            <a:r>
              <a:rPr lang="en-US" sz="4400" b="1" dirty="0">
                <a:latin typeface="Times New Roman" panose="02020603050405020304" pitchFamily="18" charset="0"/>
              </a:rPr>
              <a:t>The Effect of Biological </a:t>
            </a:r>
            <a:r>
              <a:rPr lang="en-US" sz="4400" b="1" dirty="0" err="1">
                <a:latin typeface="Times New Roman" panose="02020603050405020304" pitchFamily="18" charset="0"/>
              </a:rPr>
              <a:t>Preparate</a:t>
            </a:r>
            <a:r>
              <a:rPr lang="en-US" sz="4400" b="1" dirty="0">
                <a:latin typeface="Times New Roman" panose="02020603050405020304" pitchFamily="18" charset="0"/>
              </a:rPr>
              <a:t> “</a:t>
            </a:r>
            <a:r>
              <a:rPr lang="en-US" sz="4400" b="1" dirty="0" err="1">
                <a:latin typeface="Times New Roman" panose="02020603050405020304" pitchFamily="18" charset="0"/>
              </a:rPr>
              <a:t>Biocatena</a:t>
            </a:r>
            <a:r>
              <a:rPr lang="en-US" sz="4400" b="1" dirty="0">
                <a:latin typeface="Times New Roman" panose="02020603050405020304" pitchFamily="18" charset="0"/>
              </a:rPr>
              <a:t>” and Fungicide” </a:t>
            </a:r>
            <a:r>
              <a:rPr lang="en-US" sz="4400" b="1" dirty="0" err="1">
                <a:latin typeface="Times New Roman" panose="02020603050405020304" pitchFamily="18" charset="0"/>
              </a:rPr>
              <a:t>Ridomil</a:t>
            </a:r>
            <a:r>
              <a:rPr lang="en-US" sz="4400" b="1" dirty="0">
                <a:latin typeface="Times New Roman" panose="02020603050405020304" pitchFamily="18" charset="0"/>
              </a:rPr>
              <a:t> Gold” </a:t>
            </a:r>
            <a:r>
              <a:rPr lang="en-US" sz="4400" b="1" dirty="0" smtClean="0">
                <a:latin typeface="Times New Roman" panose="02020603050405020304" pitchFamily="18" charset="0"/>
              </a:rPr>
              <a:t>on Fungal </a:t>
            </a:r>
            <a:r>
              <a:rPr lang="en-US" sz="4400" b="1" dirty="0">
                <a:latin typeface="Times New Roman" panose="02020603050405020304" pitchFamily="18" charset="0"/>
              </a:rPr>
              <a:t>Diseases of Tomato Root and Rhizosphere </a:t>
            </a:r>
            <a:r>
              <a:rPr lang="en-US" dirty="0">
                <a:latin typeface="Times New Roman" panose="02020603050405020304" pitchFamily="18" charset="0"/>
              </a:rPr>
              <a:t/>
            </a:r>
            <a:br>
              <a:rPr lang="en-US" dirty="0">
                <a:latin typeface="Times New Roman" panose="02020603050405020304" pitchFamily="18" charset="0"/>
              </a:rPr>
            </a:br>
            <a:r>
              <a:rPr lang="en-US" sz="2200" b="1" dirty="0" err="1" smtClean="0">
                <a:latin typeface="Times New Roman" panose="02020603050405020304" pitchFamily="18" charset="0"/>
              </a:rPr>
              <a:t>Guliko</a:t>
            </a:r>
            <a:r>
              <a:rPr lang="en-US" sz="2200" b="1" dirty="0" smtClean="0">
                <a:latin typeface="Times New Roman" panose="02020603050405020304" pitchFamily="18" charset="0"/>
              </a:rPr>
              <a:t> </a:t>
            </a:r>
            <a:r>
              <a:rPr lang="en-US" sz="2200" b="1" dirty="0" err="1">
                <a:latin typeface="Times New Roman" panose="02020603050405020304" pitchFamily="18" charset="0"/>
              </a:rPr>
              <a:t>Dvali</a:t>
            </a:r>
            <a:r>
              <a:rPr lang="en-US" sz="2200" b="1" dirty="0">
                <a:latin typeface="Times New Roman" panose="02020603050405020304" pitchFamily="18" charset="0"/>
              </a:rPr>
              <a:t>, Leila </a:t>
            </a:r>
            <a:r>
              <a:rPr lang="en-US" sz="2200" b="1" dirty="0" err="1">
                <a:latin typeface="Times New Roman" panose="02020603050405020304" pitchFamily="18" charset="0"/>
              </a:rPr>
              <a:t>Zviadazde</a:t>
            </a:r>
            <a:r>
              <a:rPr lang="en-US" sz="2200" b="1" dirty="0">
                <a:latin typeface="Times New Roman" panose="02020603050405020304" pitchFamily="18" charset="0"/>
              </a:rPr>
              <a:t>, </a:t>
            </a:r>
            <a:r>
              <a:rPr lang="en-US" sz="2200" b="1" dirty="0" err="1">
                <a:latin typeface="Times New Roman" panose="02020603050405020304" pitchFamily="18" charset="0"/>
              </a:rPr>
              <a:t>Naili</a:t>
            </a:r>
            <a:r>
              <a:rPr lang="en-US" sz="2200" b="1" dirty="0">
                <a:latin typeface="Times New Roman" panose="02020603050405020304" pitchFamily="18" charset="0"/>
              </a:rPr>
              <a:t> </a:t>
            </a:r>
            <a:r>
              <a:rPr lang="en-US" sz="2200" b="1" dirty="0" err="1">
                <a:latin typeface="Times New Roman" panose="02020603050405020304" pitchFamily="18" charset="0"/>
              </a:rPr>
              <a:t>Lomtadze</a:t>
            </a:r>
            <a:r>
              <a:rPr lang="en-US" sz="2200" b="1" dirty="0">
                <a:latin typeface="Times New Roman" panose="02020603050405020304" pitchFamily="18" charset="0"/>
              </a:rPr>
              <a:t>, Maia </a:t>
            </a:r>
            <a:r>
              <a:rPr lang="en-US" sz="2200" b="1" dirty="0" err="1">
                <a:latin typeface="Times New Roman" panose="02020603050405020304" pitchFamily="18" charset="0"/>
              </a:rPr>
              <a:t>Kobakhidze</a:t>
            </a:r>
            <a:r>
              <a:rPr lang="en-US" sz="2200" b="1" dirty="0">
                <a:latin typeface="Times New Roman" panose="02020603050405020304" pitchFamily="18" charset="0"/>
              </a:rPr>
              <a:t>, </a:t>
            </a:r>
            <a:r>
              <a:rPr lang="en-US" sz="2200" b="1" dirty="0" err="1">
                <a:latin typeface="Times New Roman" panose="02020603050405020304" pitchFamily="18" charset="0"/>
              </a:rPr>
              <a:t>Karlo</a:t>
            </a:r>
            <a:r>
              <a:rPr lang="en-US" sz="2200" b="1" dirty="0">
                <a:latin typeface="Times New Roman" panose="02020603050405020304" pitchFamily="18" charset="0"/>
              </a:rPr>
              <a:t> </a:t>
            </a:r>
            <a:r>
              <a:rPr lang="en-US" sz="2200" b="1" dirty="0" err="1">
                <a:latin typeface="Times New Roman" panose="02020603050405020304" pitchFamily="18" charset="0"/>
              </a:rPr>
              <a:t>Kikoria</a:t>
            </a:r>
            <a:r>
              <a:rPr lang="en-US" sz="2200" dirty="0">
                <a:latin typeface="Times New Roman" panose="02020603050405020304" pitchFamily="18" charset="0"/>
              </a:rPr>
              <a:t/>
            </a:r>
            <a:br>
              <a:rPr lang="en-US" sz="2200" dirty="0">
                <a:latin typeface="Times New Roman" panose="02020603050405020304" pitchFamily="18" charset="0"/>
              </a:rPr>
            </a:br>
            <a:r>
              <a:rPr lang="en-US" sz="2200" dirty="0">
                <a:latin typeface="Times New Roman" panose="02020603050405020304" pitchFamily="18" charset="0"/>
              </a:rPr>
              <a:t>Georgian Technical University, Biotechnology Centre, Tbilisi, 0175, Georgia</a:t>
            </a:r>
            <a:br>
              <a:rPr lang="en-US" sz="2200" dirty="0">
                <a:latin typeface="Times New Roman" panose="02020603050405020304" pitchFamily="18" charset="0"/>
              </a:rPr>
            </a:br>
            <a:endParaRPr lang="en-US" sz="2200" dirty="0">
              <a:latin typeface="Times New Roman" panose="02020603050405020304" pitchFamily="18" charset="0"/>
            </a:endParaRPr>
          </a:p>
        </p:txBody>
      </p:sp>
      <p:sp>
        <p:nvSpPr>
          <p:cNvPr id="3" name="Content Placeholder 2"/>
          <p:cNvSpPr>
            <a:spLocks noGrp="1"/>
          </p:cNvSpPr>
          <p:nvPr>
            <p:ph sz="half" idx="1"/>
          </p:nvPr>
        </p:nvSpPr>
        <p:spPr>
          <a:xfrm>
            <a:off x="1790183" y="4800600"/>
            <a:ext cx="14056737" cy="24646861"/>
          </a:xfrm>
        </p:spPr>
        <p:txBody>
          <a:bodyPr>
            <a:normAutofit/>
          </a:bodyPr>
          <a:lstStyle/>
          <a:p>
            <a:pPr marL="0" indent="0" algn="just">
              <a:spcBef>
                <a:spcPts val="0"/>
              </a:spcBef>
              <a:buNone/>
            </a:pPr>
            <a:r>
              <a:rPr lang="en-US" sz="3200" b="1" i="1" dirty="0" smtClean="0">
                <a:latin typeface="Times New Roman" panose="02020603050405020304" pitchFamily="18" charset="0"/>
              </a:rPr>
              <a:t>Introduction</a:t>
            </a:r>
          </a:p>
          <a:p>
            <a:pPr marL="0" indent="0" algn="just">
              <a:spcBef>
                <a:spcPts val="0"/>
              </a:spcBef>
              <a:buNone/>
            </a:pPr>
            <a:endParaRPr lang="en-US" sz="2400" dirty="0">
              <a:latin typeface="Times New Roman" panose="02020603050405020304" pitchFamily="18" charset="0"/>
            </a:endParaRPr>
          </a:p>
          <a:p>
            <a:pPr marL="0" indent="0" algn="just">
              <a:spcBef>
                <a:spcPts val="0"/>
              </a:spcBef>
              <a:buNone/>
            </a:pPr>
            <a:r>
              <a:rPr lang="en-GB" sz="2400" dirty="0">
                <a:latin typeface="Times New Roman" panose="02020603050405020304" pitchFamily="18" charset="0"/>
              </a:rPr>
              <a:t>An important part of maintaining a positively healthy ecological environment is the protection of agricultural crops from a variety of diseases, including pathogenic fungi which are widely treated using fungicides. However, the issue is that the fungicides have a negative impact on the growth of the plant. Thus, to protect the agricultural environment the biological </a:t>
            </a:r>
            <a:r>
              <a:rPr lang="en-GB" sz="2400" dirty="0" err="1">
                <a:latin typeface="Times New Roman" panose="02020603050405020304" pitchFamily="18" charset="0"/>
              </a:rPr>
              <a:t>preparate</a:t>
            </a:r>
            <a:r>
              <a:rPr lang="en-GB" sz="2400" dirty="0">
                <a:latin typeface="Times New Roman" panose="02020603050405020304" pitchFamily="18" charset="0"/>
              </a:rPr>
              <a:t> “</a:t>
            </a:r>
            <a:r>
              <a:rPr lang="en-GB" sz="2400" dirty="0" err="1">
                <a:latin typeface="Times New Roman" panose="02020603050405020304" pitchFamily="18" charset="0"/>
              </a:rPr>
              <a:t>Biocatena</a:t>
            </a:r>
            <a:r>
              <a:rPr lang="en-GB" sz="2400" dirty="0">
                <a:latin typeface="Times New Roman" panose="02020603050405020304" pitchFamily="18" charset="0"/>
              </a:rPr>
              <a:t>” is used to inhibit the growth of pathogenic fungi, whilst reducing the negative impact of chemical treatments (fungicides), resulting in the production of ecologically-healthy agricultural produce. (2004)</a:t>
            </a:r>
            <a:endParaRPr lang="en-US" sz="2400" dirty="0">
              <a:latin typeface="Times New Roman" panose="02020603050405020304" pitchFamily="18" charset="0"/>
            </a:endParaRPr>
          </a:p>
          <a:p>
            <a:pPr marL="0" indent="0" algn="just">
              <a:spcBef>
                <a:spcPts val="0"/>
              </a:spcBef>
              <a:buNone/>
            </a:pPr>
            <a:r>
              <a:rPr lang="en-US" sz="2400" dirty="0">
                <a:latin typeface="Times New Roman" panose="02020603050405020304" pitchFamily="18" charset="0"/>
              </a:rPr>
              <a:t>The research aim was to study the influence of the biological </a:t>
            </a:r>
            <a:r>
              <a:rPr lang="en-US" sz="2400" dirty="0" err="1">
                <a:latin typeface="Times New Roman" panose="02020603050405020304" pitchFamily="18" charset="0"/>
              </a:rPr>
              <a:t>preparate</a:t>
            </a:r>
            <a:r>
              <a:rPr lang="en-US" sz="2400" dirty="0">
                <a:latin typeface="Times New Roman" panose="02020603050405020304" pitchFamily="18" charset="0"/>
              </a:rPr>
              <a:t> “</a:t>
            </a:r>
            <a:r>
              <a:rPr lang="en-US" sz="2400" dirty="0" err="1">
                <a:latin typeface="Times New Roman" panose="02020603050405020304" pitchFamily="18" charset="0"/>
              </a:rPr>
              <a:t>Biocatena</a:t>
            </a:r>
            <a:r>
              <a:rPr lang="en-US" sz="2400" dirty="0">
                <a:latin typeface="Times New Roman" panose="02020603050405020304" pitchFamily="18" charset="0"/>
              </a:rPr>
              <a:t>” and the fungicide “</a:t>
            </a:r>
            <a:r>
              <a:rPr lang="en-US" sz="2400" dirty="0" err="1">
                <a:latin typeface="Times New Roman" panose="02020603050405020304" pitchFamily="18" charset="0"/>
              </a:rPr>
              <a:t>Ridomil</a:t>
            </a:r>
            <a:r>
              <a:rPr lang="en-US" sz="2400" dirty="0">
                <a:latin typeface="Times New Roman" panose="02020603050405020304" pitchFamily="18" charset="0"/>
              </a:rPr>
              <a:t> Gold” on pathogens that cause fungal diseases of the root and rhizosphere of the tomato variety “</a:t>
            </a:r>
            <a:r>
              <a:rPr lang="en-US" sz="2400" dirty="0" err="1">
                <a:latin typeface="Times New Roman" panose="02020603050405020304" pitchFamily="18" charset="0"/>
              </a:rPr>
              <a:t>Slivka</a:t>
            </a:r>
            <a:r>
              <a:rPr lang="en-US" sz="2400" dirty="0">
                <a:latin typeface="Times New Roman" panose="02020603050405020304" pitchFamily="18" charset="0"/>
              </a:rPr>
              <a:t>”. </a:t>
            </a:r>
          </a:p>
          <a:p>
            <a:pPr marL="0" indent="0" algn="just">
              <a:spcBef>
                <a:spcPts val="0"/>
              </a:spcBef>
              <a:buNone/>
            </a:pPr>
            <a:endParaRPr lang="en-US" sz="2400" b="1" i="1" dirty="0" smtClean="0">
              <a:latin typeface="Times New Roman" panose="02020603050405020304" pitchFamily="18" charset="0"/>
            </a:endParaRPr>
          </a:p>
          <a:p>
            <a:pPr marL="0" indent="0" algn="just">
              <a:spcBef>
                <a:spcPts val="0"/>
              </a:spcBef>
              <a:buNone/>
            </a:pPr>
            <a:r>
              <a:rPr lang="en-US" sz="3200" b="1" i="1" dirty="0" smtClean="0">
                <a:latin typeface="Times New Roman" panose="02020603050405020304" pitchFamily="18" charset="0"/>
              </a:rPr>
              <a:t>Material </a:t>
            </a:r>
            <a:r>
              <a:rPr lang="en-US" sz="3200" b="1" i="1" dirty="0">
                <a:latin typeface="Times New Roman" panose="02020603050405020304" pitchFamily="18" charset="0"/>
              </a:rPr>
              <a:t>and </a:t>
            </a:r>
            <a:r>
              <a:rPr lang="en-US" sz="3200" b="1" i="1" dirty="0" smtClean="0">
                <a:latin typeface="Times New Roman" panose="02020603050405020304" pitchFamily="18" charset="0"/>
              </a:rPr>
              <a:t>Methods</a:t>
            </a:r>
          </a:p>
          <a:p>
            <a:pPr marL="0" indent="0" algn="just">
              <a:spcBef>
                <a:spcPts val="0"/>
              </a:spcBef>
              <a:buNone/>
            </a:pPr>
            <a:endParaRPr lang="en-US" sz="2400" dirty="0">
              <a:latin typeface="Times New Roman" panose="02020603050405020304" pitchFamily="18" charset="0"/>
            </a:endParaRPr>
          </a:p>
          <a:p>
            <a:pPr marL="0" indent="0" algn="just">
              <a:spcBef>
                <a:spcPts val="0"/>
              </a:spcBef>
              <a:buNone/>
            </a:pPr>
            <a:r>
              <a:rPr lang="en-US" sz="2400" dirty="0">
                <a:latin typeface="Times New Roman" panose="02020603050405020304" pitchFamily="18" charset="0"/>
              </a:rPr>
              <a:t>The Seedling’s</a:t>
            </a:r>
            <a:r>
              <a:rPr lang="en-US" sz="2400" baseline="30000" dirty="0">
                <a:latin typeface="Times New Roman" panose="02020603050405020304" pitchFamily="18" charset="0"/>
              </a:rPr>
              <a:t> </a:t>
            </a:r>
            <a:r>
              <a:rPr lang="en-US" sz="2400" dirty="0">
                <a:latin typeface="Times New Roman" panose="02020603050405020304" pitchFamily="18" charset="0"/>
              </a:rPr>
              <a:t>root systems were treated </a:t>
            </a:r>
            <a:r>
              <a:rPr lang="ka-GE" sz="2400" dirty="0"/>
              <a:t>with </a:t>
            </a:r>
            <a:r>
              <a:rPr lang="en-GB" sz="2400" dirty="0">
                <a:latin typeface="Times New Roman" panose="02020603050405020304" pitchFamily="18" charset="0"/>
              </a:rPr>
              <a:t>the</a:t>
            </a:r>
            <a:r>
              <a:rPr lang="en-US" sz="2400" dirty="0">
                <a:latin typeface="Times New Roman" panose="02020603050405020304" pitchFamily="18" charset="0"/>
              </a:rPr>
              <a:t> biological </a:t>
            </a:r>
            <a:r>
              <a:rPr lang="en-US" sz="2400" dirty="0" err="1">
                <a:latin typeface="Times New Roman" panose="02020603050405020304" pitchFamily="18" charset="0"/>
              </a:rPr>
              <a:t>preparate</a:t>
            </a:r>
            <a:r>
              <a:rPr lang="en-US" sz="2400" dirty="0">
                <a:latin typeface="Times New Roman" panose="02020603050405020304" pitchFamily="18" charset="0"/>
              </a:rPr>
              <a:t> -2% “</a:t>
            </a:r>
            <a:r>
              <a:rPr lang="en-US" sz="2400" dirty="0" err="1">
                <a:latin typeface="Times New Roman" panose="02020603050405020304" pitchFamily="18" charset="0"/>
              </a:rPr>
              <a:t>Biocatena</a:t>
            </a:r>
            <a:r>
              <a:rPr lang="en-US" sz="2400" dirty="0">
                <a:latin typeface="Times New Roman" panose="02020603050405020304" pitchFamily="18" charset="0"/>
              </a:rPr>
              <a:t>” before </a:t>
            </a:r>
            <a:r>
              <a:rPr lang="en-US" sz="2400" dirty="0" err="1">
                <a:latin typeface="Times New Roman" panose="02020603050405020304" pitchFamily="18" charset="0"/>
              </a:rPr>
              <a:t>planting,during</a:t>
            </a:r>
            <a:r>
              <a:rPr lang="en-US" sz="2400" dirty="0">
                <a:latin typeface="Times New Roman" panose="02020603050405020304" pitchFamily="18" charset="0"/>
              </a:rPr>
              <a:t> vegetative phase with four 15-20day intervals.</a:t>
            </a:r>
            <a:r>
              <a:rPr lang="ka-GE" sz="2400" dirty="0"/>
              <a:t> The soil was </a:t>
            </a:r>
            <a:r>
              <a:rPr lang="en-US" sz="2400" dirty="0">
                <a:latin typeface="Times New Roman" panose="02020603050405020304" pitchFamily="18" charset="0"/>
              </a:rPr>
              <a:t>fertilized with "</a:t>
            </a:r>
            <a:r>
              <a:rPr lang="en-US" sz="2400" dirty="0" err="1">
                <a:latin typeface="Times New Roman" panose="02020603050405020304" pitchFamily="18" charset="0"/>
              </a:rPr>
              <a:t>Organica"before</a:t>
            </a:r>
            <a:r>
              <a:rPr lang="en-US" sz="2400" dirty="0">
                <a:latin typeface="Times New Roman" panose="02020603050405020304" pitchFamily="18" charset="0"/>
              </a:rPr>
              <a:t> planting. Fora valid comparison 2.5 kg/ha fungicide “</a:t>
            </a:r>
            <a:r>
              <a:rPr lang="en-US" sz="2400" dirty="0" err="1">
                <a:latin typeface="Times New Roman" panose="02020603050405020304" pitchFamily="18" charset="0"/>
              </a:rPr>
              <a:t>Ridomil</a:t>
            </a:r>
            <a:r>
              <a:rPr lang="en-US" sz="2400" dirty="0">
                <a:latin typeface="Times New Roman" panose="02020603050405020304" pitchFamily="18" charset="0"/>
              </a:rPr>
              <a:t> Gold” was used. The working solution was 300-500l/ha with 7-10 day intervals. </a:t>
            </a:r>
          </a:p>
          <a:p>
            <a:pPr marL="0" indent="0" algn="just">
              <a:spcBef>
                <a:spcPts val="0"/>
              </a:spcBef>
              <a:buNone/>
            </a:pPr>
            <a:r>
              <a:rPr lang="en-US" sz="2400" dirty="0">
                <a:latin typeface="Times New Roman" panose="02020603050405020304" pitchFamily="18" charset="0"/>
              </a:rPr>
              <a:t>The Microbiological analysis was carried out using the I.M. </a:t>
            </a:r>
            <a:r>
              <a:rPr lang="en-US" sz="2400" dirty="0" err="1">
                <a:latin typeface="Times New Roman" panose="02020603050405020304" pitchFamily="18" charset="0"/>
              </a:rPr>
              <a:t>Vozniakovskayamethod</a:t>
            </a:r>
            <a:r>
              <a:rPr lang="en-US" sz="2400" dirty="0">
                <a:latin typeface="Times New Roman" panose="02020603050405020304" pitchFamily="18" charset="0"/>
              </a:rPr>
              <a:t>. </a:t>
            </a:r>
            <a:r>
              <a:rPr lang="en-US" sz="2400" dirty="0" err="1">
                <a:latin typeface="Times New Roman" panose="02020603050405020304" pitchFamily="18" charset="0"/>
              </a:rPr>
              <a:t>Formicrobe</a:t>
            </a:r>
            <a:r>
              <a:rPr lang="en-US" sz="2400" dirty="0">
                <a:latin typeface="Times New Roman" panose="02020603050405020304" pitchFamily="18" charset="0"/>
              </a:rPr>
              <a:t> cultivation, artificial and natural solid nutrients were used: </a:t>
            </a:r>
            <a:r>
              <a:rPr lang="en-US" sz="2400" dirty="0" err="1">
                <a:latin typeface="Times New Roman" panose="02020603050405020304" pitchFamily="18" charset="0"/>
              </a:rPr>
              <a:t>chapeck</a:t>
            </a:r>
            <a:r>
              <a:rPr lang="en-US" sz="2400" dirty="0">
                <a:latin typeface="Times New Roman" panose="02020603050405020304" pitchFamily="18" charset="0"/>
              </a:rPr>
              <a:t>, </a:t>
            </a:r>
            <a:r>
              <a:rPr lang="en-US" sz="2400" dirty="0" err="1">
                <a:latin typeface="Times New Roman" panose="02020603050405020304" pitchFamily="18" charset="0"/>
              </a:rPr>
              <a:t>suslo</a:t>
            </a:r>
            <a:r>
              <a:rPr lang="en-US" sz="2400" dirty="0">
                <a:latin typeface="Times New Roman" panose="02020603050405020304" pitchFamily="18" charset="0"/>
              </a:rPr>
              <a:t> and potato in different </a:t>
            </a:r>
            <a:r>
              <a:rPr lang="en-US" sz="2400" dirty="0" err="1">
                <a:latin typeface="Times New Roman" panose="02020603050405020304" pitchFamily="18" charset="0"/>
              </a:rPr>
              <a:t>concentrationsof</a:t>
            </a:r>
            <a:r>
              <a:rPr lang="en-US" sz="2400" dirty="0">
                <a:latin typeface="Times New Roman" panose="02020603050405020304" pitchFamily="18" charset="0"/>
              </a:rPr>
              <a:t> 10</a:t>
            </a:r>
            <a:r>
              <a:rPr lang="en-US" sz="2400" baseline="30000" dirty="0">
                <a:latin typeface="Times New Roman" panose="02020603050405020304" pitchFamily="18" charset="0"/>
              </a:rPr>
              <a:t>-2</a:t>
            </a:r>
            <a:r>
              <a:rPr lang="en-US" sz="2400" dirty="0">
                <a:latin typeface="Times New Roman" panose="02020603050405020304" pitchFamily="18" charset="0"/>
              </a:rPr>
              <a:t>, 10</a:t>
            </a:r>
            <a:r>
              <a:rPr lang="en-US" sz="2400" baseline="30000" dirty="0">
                <a:latin typeface="Times New Roman" panose="02020603050405020304" pitchFamily="18" charset="0"/>
              </a:rPr>
              <a:t>-3</a:t>
            </a:r>
            <a:r>
              <a:rPr lang="en-US" sz="2400" dirty="0">
                <a:latin typeface="Times New Roman" panose="02020603050405020304" pitchFamily="18" charset="0"/>
              </a:rPr>
              <a:t>, 10</a:t>
            </a:r>
            <a:r>
              <a:rPr lang="en-US" sz="2400" baseline="30000" dirty="0">
                <a:latin typeface="Times New Roman" panose="02020603050405020304" pitchFamily="18" charset="0"/>
              </a:rPr>
              <a:t>-4</a:t>
            </a:r>
            <a:r>
              <a:rPr lang="en-US" sz="2400" dirty="0">
                <a:latin typeface="Times New Roman" panose="02020603050405020304" pitchFamily="18" charset="0"/>
              </a:rPr>
              <a:t>, 10</a:t>
            </a:r>
            <a:r>
              <a:rPr lang="en-US" sz="2400" baseline="30000" dirty="0">
                <a:latin typeface="Times New Roman" panose="02020603050405020304" pitchFamily="18" charset="0"/>
              </a:rPr>
              <a:t>-5</a:t>
            </a:r>
            <a:r>
              <a:rPr lang="en-US" sz="2400" dirty="0">
                <a:latin typeface="Times New Roman" panose="02020603050405020304" pitchFamily="18" charset="0"/>
              </a:rPr>
              <a:t>.The total number of microbial colonies in the root and rhizosphere were estimated as thousands per gram of dry soil. The pure cultures of pathogenic fungi were isolated from the rhizosphere and root of the tomato and it was evident that the fungal diseases were caused by the fungus species: </a:t>
            </a:r>
            <a:r>
              <a:rPr lang="en-US" sz="2400" dirty="0" err="1">
                <a:latin typeface="Times New Roman" panose="02020603050405020304" pitchFamily="18" charset="0"/>
              </a:rPr>
              <a:t>Phytophthora</a:t>
            </a:r>
            <a:r>
              <a:rPr lang="en-US" sz="2400" dirty="0">
                <a:latin typeface="Times New Roman" panose="02020603050405020304" pitchFamily="18" charset="0"/>
              </a:rPr>
              <a:t> </a:t>
            </a:r>
            <a:r>
              <a:rPr lang="en-US" sz="2400" dirty="0" err="1">
                <a:latin typeface="Times New Roman" panose="02020603050405020304" pitchFamily="18" charset="0"/>
              </a:rPr>
              <a:t>Infestans</a:t>
            </a:r>
            <a:r>
              <a:rPr lang="en-US" sz="2400" dirty="0">
                <a:latin typeface="Times New Roman" panose="02020603050405020304" pitchFamily="18" charset="0"/>
              </a:rPr>
              <a:t> and Fusarium </a:t>
            </a:r>
            <a:r>
              <a:rPr lang="en-US" sz="2400" dirty="0" err="1">
                <a:latin typeface="Times New Roman" panose="02020603050405020304" pitchFamily="18" charset="0"/>
              </a:rPr>
              <a:t>oxysporum</a:t>
            </a:r>
            <a:r>
              <a:rPr lang="en-US" sz="2400" dirty="0">
                <a:latin typeface="Times New Roman" panose="02020603050405020304" pitchFamily="18" charset="0"/>
              </a:rPr>
              <a:t>.</a:t>
            </a:r>
          </a:p>
          <a:p>
            <a:pPr marL="0" indent="0" algn="just">
              <a:spcBef>
                <a:spcPts val="0"/>
              </a:spcBef>
              <a:buNone/>
            </a:pPr>
            <a:r>
              <a:rPr lang="en-US" sz="2400" dirty="0">
                <a:latin typeface="Times New Roman" panose="02020603050405020304" pitchFamily="18" charset="0"/>
              </a:rPr>
              <a:t>It was revealed that total number of microbes in the uncultivated soil was 500 thousand fungi, 180 thousand bacteria and 210 thousand </a:t>
            </a:r>
            <a:r>
              <a:rPr lang="en-US" sz="2400" dirty="0" err="1">
                <a:latin typeface="Times New Roman" panose="02020603050405020304" pitchFamily="18" charset="0"/>
              </a:rPr>
              <a:t>actinomycetes</a:t>
            </a:r>
            <a:r>
              <a:rPr lang="en-US" sz="2400" dirty="0">
                <a:latin typeface="Times New Roman" panose="02020603050405020304" pitchFamily="18" charset="0"/>
              </a:rPr>
              <a:t>. However, in the dry soil there were 400 thousand pathogenic fungi per gram of soil.</a:t>
            </a:r>
          </a:p>
          <a:p>
            <a:pPr marL="0" indent="0" algn="ctr">
              <a:spcBef>
                <a:spcPts val="0"/>
              </a:spcBef>
              <a:buNone/>
            </a:pPr>
            <a:r>
              <a:rPr lang="en-US" sz="2000" b="1" dirty="0">
                <a:latin typeface="Times New Roman" panose="02020603050405020304" pitchFamily="18" charset="0"/>
              </a:rPr>
              <a:t>Table 1. </a:t>
            </a:r>
            <a:r>
              <a:rPr lang="ka-GE" sz="2000" b="1" dirty="0"/>
              <a:t>The total number of microbes</a:t>
            </a:r>
            <a:r>
              <a:rPr lang="en-US" sz="2000" b="1" dirty="0">
                <a:latin typeface="Times New Roman" panose="02020603050405020304" pitchFamily="18" charset="0"/>
              </a:rPr>
              <a:t>within the uncultivated  </a:t>
            </a:r>
            <a:r>
              <a:rPr lang="en-US" sz="2000" b="1" dirty="0" err="1">
                <a:latin typeface="Times New Roman" panose="02020603050405020304" pitchFamily="18" charset="0"/>
              </a:rPr>
              <a:t>soiland</a:t>
            </a:r>
            <a:r>
              <a:rPr lang="en-US" sz="2000" b="1" dirty="0">
                <a:latin typeface="Times New Roman" panose="02020603050405020304" pitchFamily="18" charset="0"/>
              </a:rPr>
              <a:t> the cultivated </a:t>
            </a:r>
            <a:r>
              <a:rPr lang="en-US" sz="2000" b="1" dirty="0" err="1">
                <a:latin typeface="Times New Roman" panose="02020603050405020304" pitchFamily="18" charset="0"/>
              </a:rPr>
              <a:t>soiltreated</a:t>
            </a:r>
            <a:r>
              <a:rPr lang="en-US" sz="2000" b="1" dirty="0">
                <a:latin typeface="Times New Roman" panose="02020603050405020304" pitchFamily="18" charset="0"/>
              </a:rPr>
              <a:t> with the biological </a:t>
            </a:r>
            <a:r>
              <a:rPr lang="en-US" sz="2000" b="1" dirty="0" err="1">
                <a:latin typeface="Times New Roman" panose="02020603050405020304" pitchFamily="18" charset="0"/>
              </a:rPr>
              <a:t>preparate</a:t>
            </a:r>
            <a:r>
              <a:rPr lang="en-US" sz="2000" b="1" dirty="0">
                <a:latin typeface="Times New Roman" panose="02020603050405020304" pitchFamily="18" charset="0"/>
              </a:rPr>
              <a:t> “</a:t>
            </a:r>
            <a:r>
              <a:rPr lang="en-US" sz="2000" b="1" dirty="0" err="1">
                <a:latin typeface="Times New Roman" panose="02020603050405020304" pitchFamily="18" charset="0"/>
              </a:rPr>
              <a:t>Biocatena</a:t>
            </a:r>
            <a:r>
              <a:rPr lang="en-US" sz="2000" b="1" dirty="0">
                <a:latin typeface="Times New Roman" panose="02020603050405020304" pitchFamily="18" charset="0"/>
              </a:rPr>
              <a:t>” and fungicide “</a:t>
            </a:r>
            <a:r>
              <a:rPr lang="en-US" sz="2000" b="1" dirty="0" err="1">
                <a:latin typeface="Times New Roman" panose="02020603050405020304" pitchFamily="18" charset="0"/>
              </a:rPr>
              <a:t>Ridomil</a:t>
            </a:r>
            <a:r>
              <a:rPr lang="en-US" sz="2000" b="1" dirty="0">
                <a:latin typeface="Times New Roman" panose="02020603050405020304" pitchFamily="18" charset="0"/>
              </a:rPr>
              <a:t> Gold</a:t>
            </a:r>
            <a:r>
              <a:rPr lang="en-US" sz="2000" b="1" dirty="0" smtClean="0">
                <a:latin typeface="Times New Roman" panose="02020603050405020304" pitchFamily="18" charset="0"/>
              </a:rPr>
              <a:t>” </a:t>
            </a:r>
            <a:r>
              <a:rPr lang="en-US" sz="2000" b="1" dirty="0">
                <a:latin typeface="Times New Roman" panose="02020603050405020304" pitchFamily="18" charset="0"/>
              </a:rPr>
              <a:t>(</a:t>
            </a:r>
            <a:r>
              <a:rPr lang="ka-GE" sz="2000" b="1" dirty="0"/>
              <a:t>1000/</a:t>
            </a:r>
            <a:r>
              <a:rPr lang="en-GB" sz="2000" b="1" dirty="0">
                <a:latin typeface="Times New Roman" panose="02020603050405020304" pitchFamily="18" charset="0"/>
              </a:rPr>
              <a:t>1</a:t>
            </a:r>
            <a:r>
              <a:rPr lang="en-US" sz="2000" b="1" dirty="0">
                <a:latin typeface="Times New Roman" panose="02020603050405020304" pitchFamily="18" charset="0"/>
              </a:rPr>
              <a:t>gr</a:t>
            </a:r>
            <a:r>
              <a:rPr lang="ka-GE" sz="2000" b="1" dirty="0"/>
              <a:t>. Absol. Dry soil</a:t>
            </a:r>
            <a:r>
              <a:rPr lang="en-US" sz="2000" b="1" dirty="0" smtClean="0">
                <a:latin typeface="Times New Roman" panose="02020603050405020304" pitchFamily="18" charset="0"/>
              </a:rPr>
              <a:t>)</a:t>
            </a:r>
            <a:endParaRPr lang="en-US" sz="2400" b="1" dirty="0" smtClean="0">
              <a:latin typeface="Times New Roman" panose="02020603050405020304" pitchFamily="18" charset="0"/>
            </a:endParaRPr>
          </a:p>
          <a:p>
            <a:pPr marL="0" indent="0" algn="just">
              <a:spcBef>
                <a:spcPts val="0"/>
              </a:spcBef>
              <a:buNone/>
            </a:pPr>
            <a:endParaRPr lang="en-US" sz="2400" b="1" dirty="0" smtClean="0">
              <a:latin typeface="Times New Roman" panose="02020603050405020304" pitchFamily="18" charset="0"/>
            </a:endParaRPr>
          </a:p>
          <a:p>
            <a:pPr marL="0" indent="0" algn="just">
              <a:spcBef>
                <a:spcPts val="0"/>
              </a:spcBef>
              <a:buNone/>
            </a:pPr>
            <a:endParaRPr lang="en-US" sz="2400" b="1" dirty="0" smtClean="0">
              <a:latin typeface="Times New Roman" panose="02020603050405020304" pitchFamily="18" charset="0"/>
            </a:endParaRPr>
          </a:p>
          <a:p>
            <a:pPr marL="0" indent="0" algn="just">
              <a:spcBef>
                <a:spcPts val="0"/>
              </a:spcBef>
              <a:buNone/>
            </a:pPr>
            <a:endParaRPr lang="en-US" sz="2400" b="1" dirty="0" smtClean="0">
              <a:latin typeface="Times New Roman" panose="02020603050405020304" pitchFamily="18" charset="0"/>
            </a:endParaRPr>
          </a:p>
          <a:p>
            <a:pPr marL="0" indent="0" algn="just">
              <a:spcBef>
                <a:spcPts val="0"/>
              </a:spcBef>
              <a:buNone/>
            </a:pPr>
            <a:endParaRPr lang="en-US" sz="2400" b="1" dirty="0" smtClean="0">
              <a:latin typeface="Times New Roman" panose="02020603050405020304" pitchFamily="18" charset="0"/>
            </a:endParaRPr>
          </a:p>
          <a:p>
            <a:pPr marL="0" indent="0" algn="just">
              <a:spcBef>
                <a:spcPts val="0"/>
              </a:spcBef>
              <a:buNone/>
            </a:pPr>
            <a:endParaRPr lang="en-US" sz="2400" b="1" dirty="0" smtClean="0">
              <a:latin typeface="Times New Roman" panose="02020603050405020304" pitchFamily="18" charset="0"/>
            </a:endParaRPr>
          </a:p>
          <a:p>
            <a:pPr marL="0" indent="0" algn="just">
              <a:spcBef>
                <a:spcPts val="0"/>
              </a:spcBef>
              <a:buNone/>
            </a:pPr>
            <a:endParaRPr lang="en-US" sz="2400" b="1" dirty="0" smtClean="0">
              <a:latin typeface="Times New Roman" panose="02020603050405020304" pitchFamily="18" charset="0"/>
            </a:endParaRPr>
          </a:p>
          <a:p>
            <a:pPr marL="0" indent="0" algn="just">
              <a:spcBef>
                <a:spcPts val="0"/>
              </a:spcBef>
              <a:buNone/>
            </a:pPr>
            <a:endParaRPr lang="en-US" sz="2400" b="1" dirty="0" smtClean="0">
              <a:latin typeface="Times New Roman" panose="02020603050405020304" pitchFamily="18" charset="0"/>
            </a:endParaRPr>
          </a:p>
          <a:p>
            <a:pPr marL="0" indent="0" algn="just">
              <a:spcBef>
                <a:spcPts val="0"/>
              </a:spcBef>
              <a:buNone/>
            </a:pPr>
            <a:endParaRPr lang="en-US" sz="2400" b="1" dirty="0" smtClean="0">
              <a:latin typeface="Times New Roman" panose="02020603050405020304" pitchFamily="18" charset="0"/>
            </a:endParaRPr>
          </a:p>
          <a:p>
            <a:pPr marL="0" indent="0" algn="just">
              <a:spcBef>
                <a:spcPts val="0"/>
              </a:spcBef>
              <a:buNone/>
            </a:pPr>
            <a:endParaRPr lang="en-US" sz="2400" b="1" dirty="0" smtClean="0">
              <a:latin typeface="Times New Roman" panose="02020603050405020304" pitchFamily="18" charset="0"/>
            </a:endParaRPr>
          </a:p>
          <a:p>
            <a:pPr marL="0" indent="0" algn="just">
              <a:spcBef>
                <a:spcPts val="0"/>
              </a:spcBef>
              <a:buNone/>
            </a:pPr>
            <a:endParaRPr lang="en-US" sz="2400" b="1" dirty="0" smtClean="0">
              <a:latin typeface="Times New Roman" panose="02020603050405020304" pitchFamily="18" charset="0"/>
            </a:endParaRPr>
          </a:p>
          <a:p>
            <a:pPr marL="0" indent="0" algn="just">
              <a:spcBef>
                <a:spcPts val="0"/>
              </a:spcBef>
              <a:buNone/>
            </a:pPr>
            <a:endParaRPr lang="en-US" sz="2400" b="1" dirty="0" smtClean="0">
              <a:latin typeface="Times New Roman" panose="02020603050405020304" pitchFamily="18" charset="0"/>
            </a:endParaRPr>
          </a:p>
          <a:p>
            <a:pPr marL="0" indent="0" algn="ctr">
              <a:spcBef>
                <a:spcPts val="0"/>
              </a:spcBef>
              <a:buNone/>
            </a:pPr>
            <a:r>
              <a:rPr lang="en-US" sz="2000" b="1" dirty="0" smtClean="0">
                <a:latin typeface="Times New Roman" panose="02020603050405020304" pitchFamily="18" charset="0"/>
              </a:rPr>
              <a:t>Figure </a:t>
            </a:r>
            <a:r>
              <a:rPr lang="en-US" sz="2000" b="1" dirty="0">
                <a:latin typeface="Times New Roman" panose="02020603050405020304" pitchFamily="18" charset="0"/>
              </a:rPr>
              <a:t>1. Result of the influence of the biological </a:t>
            </a:r>
            <a:r>
              <a:rPr lang="en-US" sz="2000" b="1" dirty="0" err="1">
                <a:latin typeface="Times New Roman" panose="02020603050405020304" pitchFamily="18" charset="0"/>
              </a:rPr>
              <a:t>preparate</a:t>
            </a:r>
            <a:r>
              <a:rPr lang="en-US" sz="2000" b="1" dirty="0">
                <a:latin typeface="Times New Roman" panose="02020603050405020304" pitchFamily="18" charset="0"/>
              </a:rPr>
              <a:t> “</a:t>
            </a:r>
            <a:r>
              <a:rPr lang="en-US" sz="2000" b="1" dirty="0" err="1">
                <a:latin typeface="Times New Roman" panose="02020603050405020304" pitchFamily="18" charset="0"/>
              </a:rPr>
              <a:t>Biocatena</a:t>
            </a:r>
            <a:r>
              <a:rPr lang="en-US" sz="2000" b="1" dirty="0">
                <a:latin typeface="Times New Roman" panose="02020603050405020304" pitchFamily="18" charset="0"/>
              </a:rPr>
              <a:t>” and fungicide “</a:t>
            </a:r>
            <a:r>
              <a:rPr lang="en-US" sz="2000" b="1" dirty="0" err="1">
                <a:latin typeface="Times New Roman" panose="02020603050405020304" pitchFamily="18" charset="0"/>
              </a:rPr>
              <a:t>Ridomil</a:t>
            </a:r>
            <a:r>
              <a:rPr lang="en-US" sz="2000" b="1" dirty="0">
                <a:latin typeface="Times New Roman" panose="02020603050405020304" pitchFamily="18" charset="0"/>
              </a:rPr>
              <a:t> Gold” on the soil;  A-uncultivated soil, B-cultivated using “</a:t>
            </a:r>
            <a:r>
              <a:rPr lang="ka-GE" sz="2000" b="1" dirty="0"/>
              <a:t>Biocatena"</a:t>
            </a:r>
            <a:r>
              <a:rPr lang="en-US" sz="2000" b="1" dirty="0">
                <a:latin typeface="Times New Roman" panose="02020603050405020304" pitchFamily="18" charset="0"/>
              </a:rPr>
              <a:t>,C-cultivated using fungicide</a:t>
            </a:r>
            <a:r>
              <a:rPr lang="ka-GE" sz="2000" b="1" dirty="0"/>
              <a:t>” Ridomil</a:t>
            </a:r>
            <a:r>
              <a:rPr lang="en-US" sz="2000" b="1" dirty="0">
                <a:latin typeface="Times New Roman" panose="02020603050405020304" pitchFamily="18" charset="0"/>
              </a:rPr>
              <a:t> Gold”</a:t>
            </a:r>
          </a:p>
          <a:p>
            <a:pPr marL="0" indent="0" algn="just">
              <a:spcBef>
                <a:spcPts val="0"/>
              </a:spcBef>
              <a:buNone/>
            </a:pPr>
            <a:endParaRPr lang="en-US" sz="2400" dirty="0" smtClean="0">
              <a:latin typeface="Times New Roman" panose="02020603050405020304" pitchFamily="18" charset="0"/>
            </a:endParaRPr>
          </a:p>
          <a:p>
            <a:pPr marL="0" indent="0" algn="just">
              <a:spcBef>
                <a:spcPts val="0"/>
              </a:spcBef>
              <a:buNone/>
            </a:pPr>
            <a:endParaRPr lang="en-US" sz="2400" b="1" dirty="0" smtClean="0">
              <a:latin typeface="Times New Roman" panose="02020603050405020304" pitchFamily="18" charset="0"/>
            </a:endParaRPr>
          </a:p>
          <a:p>
            <a:pPr marL="0" indent="0" algn="just">
              <a:spcBef>
                <a:spcPts val="0"/>
              </a:spcBef>
              <a:buNone/>
            </a:pPr>
            <a:endParaRPr lang="en-US" sz="2000" b="1" dirty="0" smtClean="0">
              <a:latin typeface="Times New Roman" panose="02020603050405020304" pitchFamily="18" charset="0"/>
            </a:endParaRPr>
          </a:p>
          <a:p>
            <a:pPr marL="0" indent="0" algn="just">
              <a:spcBef>
                <a:spcPts val="0"/>
              </a:spcBef>
              <a:buNone/>
            </a:pPr>
            <a:endParaRPr lang="en-US" sz="2000" b="1" dirty="0">
              <a:latin typeface="Times New Roman" panose="02020603050405020304" pitchFamily="18" charset="0"/>
            </a:endParaRPr>
          </a:p>
          <a:p>
            <a:pPr marL="0" indent="0" algn="just">
              <a:buNone/>
            </a:pPr>
            <a:endParaRPr lang="en-US" sz="2000" b="1" dirty="0" smtClean="0">
              <a:latin typeface="Times New Roman" panose="02020603050405020304" pitchFamily="18" charset="0"/>
            </a:endParaRPr>
          </a:p>
          <a:p>
            <a:pPr marL="0" indent="0" algn="just">
              <a:buNone/>
            </a:pPr>
            <a:endParaRPr lang="en-US" sz="2000" b="1" dirty="0">
              <a:latin typeface="Times New Roman" panose="02020603050405020304" pitchFamily="18" charset="0"/>
            </a:endParaRPr>
          </a:p>
          <a:p>
            <a:pPr marL="0" indent="0" algn="just">
              <a:buNone/>
            </a:pPr>
            <a:endParaRPr lang="en-US" sz="2000" b="1" dirty="0" smtClean="0">
              <a:latin typeface="Times New Roman" panose="02020603050405020304" pitchFamily="18" charset="0"/>
            </a:endParaRPr>
          </a:p>
          <a:p>
            <a:pPr marL="0" indent="0" algn="just">
              <a:buNone/>
            </a:pPr>
            <a:endParaRPr lang="en-US" sz="2000" b="1" dirty="0">
              <a:latin typeface="Times New Roman" panose="02020603050405020304" pitchFamily="18" charset="0"/>
            </a:endParaRPr>
          </a:p>
          <a:p>
            <a:pPr marL="0" indent="0" algn="just">
              <a:buNone/>
            </a:pPr>
            <a:endParaRPr lang="en-US" sz="2000" b="1" dirty="0" smtClean="0">
              <a:latin typeface="Times New Roman" panose="02020603050405020304" pitchFamily="18" charset="0"/>
            </a:endParaRPr>
          </a:p>
          <a:p>
            <a:pPr marL="0" indent="0" algn="just">
              <a:buNone/>
            </a:pPr>
            <a:endParaRPr lang="en-US" sz="2000" b="1" dirty="0">
              <a:latin typeface="Times New Roman" panose="02020603050405020304" pitchFamily="18" charset="0"/>
            </a:endParaRPr>
          </a:p>
          <a:p>
            <a:pPr marL="0" indent="0" algn="just">
              <a:buNone/>
            </a:pPr>
            <a:endParaRPr lang="en-US" sz="2000" b="1" dirty="0" smtClean="0">
              <a:latin typeface="Times New Roman" panose="02020603050405020304" pitchFamily="18" charset="0"/>
            </a:endParaRPr>
          </a:p>
          <a:p>
            <a:pPr marL="0" indent="0" algn="just">
              <a:buNone/>
            </a:pPr>
            <a:r>
              <a:rPr lang="en-US" sz="2000" b="1" dirty="0" smtClean="0">
                <a:latin typeface="Times New Roman" panose="02020603050405020304" pitchFamily="18" charset="0"/>
              </a:rPr>
              <a:t>Table </a:t>
            </a:r>
            <a:r>
              <a:rPr lang="en-US" sz="2000" b="1" dirty="0">
                <a:latin typeface="Times New Roman" panose="02020603050405020304" pitchFamily="18" charset="0"/>
              </a:rPr>
              <a:t>2. </a:t>
            </a:r>
            <a:r>
              <a:rPr lang="en-GB" sz="2000" b="1" dirty="0">
                <a:latin typeface="Times New Roman" panose="02020603050405020304" pitchFamily="18" charset="0"/>
              </a:rPr>
              <a:t>The Effect of the biological </a:t>
            </a:r>
            <a:r>
              <a:rPr lang="en-GB" sz="2000" b="1" dirty="0" err="1">
                <a:latin typeface="Times New Roman" panose="02020603050405020304" pitchFamily="18" charset="0"/>
              </a:rPr>
              <a:t>preparate</a:t>
            </a:r>
            <a:r>
              <a:rPr lang="en-GB" sz="2000" b="1" dirty="0">
                <a:latin typeface="Times New Roman" panose="02020603050405020304" pitchFamily="18" charset="0"/>
              </a:rPr>
              <a:t> “</a:t>
            </a:r>
            <a:r>
              <a:rPr lang="en-GB" sz="2000" b="1" dirty="0" err="1">
                <a:latin typeface="Times New Roman" panose="02020603050405020304" pitchFamily="18" charset="0"/>
              </a:rPr>
              <a:t>Biocatena</a:t>
            </a:r>
            <a:r>
              <a:rPr lang="en-GB" sz="2000" b="1" dirty="0">
                <a:latin typeface="Times New Roman" panose="02020603050405020304" pitchFamily="18" charset="0"/>
              </a:rPr>
              <a:t>” and fungicide “</a:t>
            </a:r>
            <a:r>
              <a:rPr lang="en-GB" sz="2000" b="1" dirty="0" err="1">
                <a:latin typeface="Times New Roman" panose="02020603050405020304" pitchFamily="18" charset="0"/>
              </a:rPr>
              <a:t>Ridomil</a:t>
            </a:r>
            <a:r>
              <a:rPr lang="en-GB" sz="2000" b="1" dirty="0">
                <a:latin typeface="Times New Roman" panose="02020603050405020304" pitchFamily="18" charset="0"/>
              </a:rPr>
              <a:t> Gold” on the number of pathogenic fungi during the flowering phase (</a:t>
            </a:r>
            <a:r>
              <a:rPr lang="ka-GE" sz="2000" b="1" dirty="0"/>
              <a:t>The total number of microbes1000/</a:t>
            </a:r>
            <a:r>
              <a:rPr lang="en-GB" sz="2000" b="1" dirty="0">
                <a:latin typeface="Times New Roman" panose="02020603050405020304" pitchFamily="18" charset="0"/>
              </a:rPr>
              <a:t>1</a:t>
            </a:r>
            <a:r>
              <a:rPr lang="en-US" sz="2000" b="1" dirty="0">
                <a:latin typeface="Times New Roman" panose="02020603050405020304" pitchFamily="18" charset="0"/>
              </a:rPr>
              <a:t>g of</a:t>
            </a:r>
            <a:r>
              <a:rPr lang="ka-GE" sz="2000" b="1" dirty="0"/>
              <a:t> Absol. Dry soil</a:t>
            </a:r>
            <a:r>
              <a:rPr lang="en-US" sz="2000" b="1" dirty="0">
                <a:latin typeface="Times New Roman" panose="02020603050405020304" pitchFamily="18" charset="0"/>
              </a:rPr>
              <a:t>)</a:t>
            </a:r>
          </a:p>
          <a:p>
            <a:pPr marL="0" indent="0" algn="just">
              <a:spcBef>
                <a:spcPts val="0"/>
              </a:spcBef>
              <a:buNone/>
            </a:pPr>
            <a:endParaRPr lang="en-US" sz="2000" b="1" dirty="0">
              <a:latin typeface="Times New Roman" panose="02020603050405020304" pitchFamily="18" charset="0"/>
            </a:endParaRPr>
          </a:p>
          <a:p>
            <a:pPr marL="0" indent="0" algn="just">
              <a:spcBef>
                <a:spcPts val="0"/>
              </a:spcBef>
              <a:buNone/>
            </a:pPr>
            <a:endParaRPr lang="en-US" sz="2000" b="1" dirty="0" smtClean="0">
              <a:latin typeface="Times New Roman" panose="02020603050405020304" pitchFamily="18" charset="0"/>
            </a:endParaRPr>
          </a:p>
          <a:p>
            <a:pPr marL="0" indent="0" algn="just">
              <a:spcBef>
                <a:spcPts val="0"/>
              </a:spcBef>
              <a:buNone/>
            </a:pPr>
            <a:endParaRPr lang="en-US" sz="2000" dirty="0">
              <a:latin typeface="Times New Roman" panose="02020603050405020304" pitchFamily="18" charset="0"/>
            </a:endParaRPr>
          </a:p>
          <a:p>
            <a:endParaRPr lang="en-US" sz="2400" dirty="0">
              <a:latin typeface="Times New Roman" panose="02020603050405020304" pitchFamily="18" charset="0"/>
            </a:endParaRPr>
          </a:p>
        </p:txBody>
      </p:sp>
      <p:sp>
        <p:nvSpPr>
          <p:cNvPr id="4" name="Content Placeholder 3"/>
          <p:cNvSpPr>
            <a:spLocks noGrp="1"/>
          </p:cNvSpPr>
          <p:nvPr>
            <p:ph sz="half" idx="2"/>
          </p:nvPr>
        </p:nvSpPr>
        <p:spPr>
          <a:xfrm>
            <a:off x="16110937" y="5029200"/>
            <a:ext cx="13563228" cy="23961061"/>
          </a:xfrm>
        </p:spPr>
        <p:txBody>
          <a:bodyPr>
            <a:normAutofit/>
          </a:bodyPr>
          <a:lstStyle/>
          <a:p>
            <a:pPr marL="0" indent="0" algn="ctr">
              <a:buNone/>
            </a:pPr>
            <a:r>
              <a:rPr lang="en-US" sz="2400" b="1" dirty="0" smtClean="0">
                <a:latin typeface="Times New Roman" panose="02020603050405020304" pitchFamily="18" charset="0"/>
              </a:rPr>
              <a:t>Figure </a:t>
            </a:r>
            <a:r>
              <a:rPr lang="en-US" sz="2400" b="1" dirty="0">
                <a:latin typeface="Times New Roman" panose="02020603050405020304" pitchFamily="18" charset="0"/>
              </a:rPr>
              <a:t>2. </a:t>
            </a:r>
            <a:r>
              <a:rPr lang="ka-GE" sz="2400" b="1" dirty="0"/>
              <a:t>Fungal diseases </a:t>
            </a:r>
            <a:r>
              <a:rPr lang="en-US" sz="2400" b="1" dirty="0">
                <a:latin typeface="Times New Roman" panose="02020603050405020304" pitchFamily="18" charset="0"/>
              </a:rPr>
              <a:t>of the</a:t>
            </a:r>
            <a:r>
              <a:rPr lang="en-GB" sz="2400" b="1" dirty="0">
                <a:latin typeface="Times New Roman" panose="02020603050405020304" pitchFamily="18" charset="0"/>
              </a:rPr>
              <a:t>“</a:t>
            </a:r>
            <a:r>
              <a:rPr lang="en-GB" sz="2400" b="1" dirty="0" err="1">
                <a:latin typeface="Times New Roman" panose="02020603050405020304" pitchFamily="18" charset="0"/>
              </a:rPr>
              <a:t>Slivka</a:t>
            </a:r>
            <a:r>
              <a:rPr lang="en-GB" sz="2400" b="1" dirty="0">
                <a:latin typeface="Times New Roman" panose="02020603050405020304" pitchFamily="18" charset="0"/>
              </a:rPr>
              <a:t>” </a:t>
            </a:r>
            <a:r>
              <a:rPr lang="ka-GE" sz="2400" b="1" dirty="0"/>
              <a:t>tomato root </a:t>
            </a:r>
            <a:r>
              <a:rPr lang="en-US" sz="2400" b="1" dirty="0">
                <a:latin typeface="Times New Roman" panose="02020603050405020304" pitchFamily="18" charset="0"/>
              </a:rPr>
              <a:t>(A) </a:t>
            </a:r>
            <a:r>
              <a:rPr lang="ka-GE" sz="2400" b="1" dirty="0"/>
              <a:t>and rhizosphere</a:t>
            </a:r>
            <a:r>
              <a:rPr lang="en-US" sz="2400" b="1" dirty="0">
                <a:latin typeface="Times New Roman" panose="02020603050405020304" pitchFamily="18" charset="0"/>
              </a:rPr>
              <a:t> (B)</a:t>
            </a:r>
          </a:p>
          <a:p>
            <a:pPr marL="0" indent="0" algn="just">
              <a:buNone/>
            </a:pPr>
            <a:endParaRPr lang="en-US" sz="2000" b="1" i="1" dirty="0">
              <a:latin typeface="Times New Roman" panose="02020603050405020304" pitchFamily="18" charset="0"/>
            </a:endParaRPr>
          </a:p>
          <a:p>
            <a:pPr marL="0" indent="0" algn="just">
              <a:buNone/>
            </a:pPr>
            <a:endParaRPr lang="en-US" sz="2000" b="1" i="1" dirty="0" smtClean="0">
              <a:latin typeface="Times New Roman" panose="02020603050405020304" pitchFamily="18" charset="0"/>
            </a:endParaRPr>
          </a:p>
          <a:p>
            <a:pPr marL="0" indent="0" algn="just">
              <a:buNone/>
            </a:pPr>
            <a:endParaRPr lang="en-US" sz="2000" b="1" i="1" dirty="0">
              <a:latin typeface="Times New Roman" panose="02020603050405020304" pitchFamily="18" charset="0"/>
            </a:endParaRPr>
          </a:p>
          <a:p>
            <a:pPr marL="0" indent="0" algn="just">
              <a:buNone/>
            </a:pPr>
            <a:endParaRPr lang="en-US" sz="2000" b="1" i="1" dirty="0" smtClean="0">
              <a:latin typeface="Times New Roman" panose="02020603050405020304" pitchFamily="18" charset="0"/>
            </a:endParaRPr>
          </a:p>
          <a:p>
            <a:pPr marL="0" indent="0" algn="just">
              <a:buNone/>
            </a:pPr>
            <a:endParaRPr lang="en-US" sz="2000" b="1" i="1" dirty="0">
              <a:latin typeface="Times New Roman" panose="02020603050405020304" pitchFamily="18" charset="0"/>
            </a:endParaRPr>
          </a:p>
          <a:p>
            <a:pPr marL="0" indent="0" algn="just">
              <a:buNone/>
            </a:pPr>
            <a:endParaRPr lang="en-US" sz="2000" b="1" i="1" dirty="0" smtClean="0">
              <a:latin typeface="Times New Roman" panose="02020603050405020304" pitchFamily="18" charset="0"/>
            </a:endParaRPr>
          </a:p>
          <a:p>
            <a:pPr marL="0" indent="0" algn="just">
              <a:buNone/>
            </a:pPr>
            <a:endParaRPr lang="en-US" sz="2000" b="1" i="1" dirty="0">
              <a:latin typeface="Times New Roman" panose="02020603050405020304" pitchFamily="18" charset="0"/>
            </a:endParaRPr>
          </a:p>
          <a:p>
            <a:pPr marL="0" indent="0" algn="just">
              <a:buNone/>
            </a:pPr>
            <a:endParaRPr lang="en-US" sz="2000" b="1" dirty="0" smtClean="0">
              <a:latin typeface="Times New Roman" panose="02020603050405020304" pitchFamily="18" charset="0"/>
            </a:endParaRPr>
          </a:p>
          <a:p>
            <a:pPr marL="0" indent="0" algn="ctr">
              <a:buNone/>
            </a:pPr>
            <a:r>
              <a:rPr lang="en-US" sz="2000" b="1" dirty="0" smtClean="0">
                <a:latin typeface="Times New Roman" panose="02020603050405020304" pitchFamily="18" charset="0"/>
              </a:rPr>
              <a:t>Figure </a:t>
            </a:r>
            <a:r>
              <a:rPr lang="en-US" sz="2000" b="1" dirty="0">
                <a:latin typeface="Times New Roman" panose="02020603050405020304" pitchFamily="18" charset="0"/>
              </a:rPr>
              <a:t>3.  P</a:t>
            </a:r>
            <a:r>
              <a:rPr lang="ka-GE" sz="2000" b="1" dirty="0"/>
              <a:t>athogen</a:t>
            </a:r>
            <a:r>
              <a:rPr lang="en-GB" sz="2000" b="1" dirty="0" err="1">
                <a:latin typeface="Times New Roman" panose="02020603050405020304" pitchFamily="18" charset="0"/>
              </a:rPr>
              <a:t>ic</a:t>
            </a:r>
            <a:r>
              <a:rPr lang="ka-GE" sz="2000" b="1" dirty="0"/>
              <a:t> fungi from tomato root and rhizosphere; </a:t>
            </a:r>
            <a:r>
              <a:rPr lang="en-US" sz="2000" b="1" dirty="0">
                <a:latin typeface="Times New Roman" panose="02020603050405020304" pitchFamily="18" charset="0"/>
              </a:rPr>
              <a:t>A- </a:t>
            </a:r>
            <a:r>
              <a:rPr lang="ka-GE" sz="2000" b="1" dirty="0"/>
              <a:t>Fusarium </a:t>
            </a:r>
            <a:r>
              <a:rPr lang="en-US" sz="2000" b="1" dirty="0">
                <a:latin typeface="Times New Roman" panose="02020603050405020304" pitchFamily="18" charset="0"/>
              </a:rPr>
              <a:t>o</a:t>
            </a:r>
            <a:r>
              <a:rPr lang="ka-GE" sz="2000" b="1" dirty="0"/>
              <a:t>xysporum; </a:t>
            </a:r>
            <a:r>
              <a:rPr lang="en-US" sz="2000" b="1" dirty="0">
                <a:latin typeface="Times New Roman" panose="02020603050405020304" pitchFamily="18" charset="0"/>
              </a:rPr>
              <a:t>B -</a:t>
            </a:r>
            <a:r>
              <a:rPr lang="ka-GE" sz="2000" b="1" dirty="0"/>
              <a:t>Phitophtora Infestans</a:t>
            </a:r>
            <a:endParaRPr lang="en-US" sz="2000" b="1" dirty="0">
              <a:latin typeface="Times New Roman" panose="02020603050405020304" pitchFamily="18" charset="0"/>
            </a:endParaRPr>
          </a:p>
          <a:p>
            <a:pPr marL="0" indent="0" algn="just">
              <a:buNone/>
            </a:pPr>
            <a:endParaRPr lang="en-US" sz="2000" b="1" i="1" dirty="0" smtClean="0">
              <a:latin typeface="Times New Roman" panose="02020603050405020304" pitchFamily="18" charset="0"/>
            </a:endParaRPr>
          </a:p>
          <a:p>
            <a:pPr marL="0" indent="0" algn="just">
              <a:buNone/>
            </a:pPr>
            <a:endParaRPr lang="en-US" sz="2400" b="1" i="1" dirty="0">
              <a:latin typeface="Times New Roman" panose="02020603050405020304" pitchFamily="18" charset="0"/>
            </a:endParaRPr>
          </a:p>
          <a:p>
            <a:pPr marL="0" indent="0" algn="just">
              <a:buNone/>
            </a:pPr>
            <a:endParaRPr lang="en-US" sz="2400" b="1" i="1" dirty="0" smtClean="0">
              <a:latin typeface="Times New Roman" panose="02020603050405020304" pitchFamily="18" charset="0"/>
            </a:endParaRPr>
          </a:p>
          <a:p>
            <a:pPr marL="0" indent="0" algn="just">
              <a:buNone/>
            </a:pPr>
            <a:endParaRPr lang="en-US" sz="2400" b="1" i="1" dirty="0">
              <a:latin typeface="Times New Roman" panose="02020603050405020304" pitchFamily="18" charset="0"/>
            </a:endParaRPr>
          </a:p>
          <a:p>
            <a:pPr marL="0" indent="0" algn="just">
              <a:buNone/>
            </a:pPr>
            <a:endParaRPr lang="en-US" sz="2400" b="1" i="1" dirty="0" smtClean="0">
              <a:latin typeface="Times New Roman" panose="02020603050405020304" pitchFamily="18" charset="0"/>
            </a:endParaRPr>
          </a:p>
          <a:p>
            <a:pPr marL="0" indent="0" algn="just">
              <a:buNone/>
            </a:pPr>
            <a:endParaRPr lang="en-US" sz="2400" b="1" i="1" dirty="0" smtClean="0">
              <a:latin typeface="Times New Roman" panose="02020603050405020304" pitchFamily="18" charset="0"/>
            </a:endParaRPr>
          </a:p>
          <a:p>
            <a:pPr marL="0" indent="0" algn="just">
              <a:buNone/>
            </a:pPr>
            <a:endParaRPr lang="en-US" sz="3200" b="1" i="1" dirty="0" smtClean="0">
              <a:latin typeface="Times New Roman" panose="02020603050405020304" pitchFamily="18" charset="0"/>
            </a:endParaRPr>
          </a:p>
          <a:p>
            <a:pPr marL="0" indent="0" algn="just">
              <a:buNone/>
            </a:pPr>
            <a:endParaRPr lang="en-US" sz="3200" b="1" i="1" dirty="0">
              <a:latin typeface="Times New Roman" panose="02020603050405020304" pitchFamily="18" charset="0"/>
            </a:endParaRPr>
          </a:p>
          <a:p>
            <a:pPr marL="0" indent="0" algn="just">
              <a:buNone/>
            </a:pPr>
            <a:r>
              <a:rPr lang="ka-GE" sz="3200" b="1" i="1" dirty="0" smtClean="0"/>
              <a:t>Result</a:t>
            </a:r>
            <a:endParaRPr lang="en-US" sz="3200" dirty="0">
              <a:latin typeface="Times New Roman" panose="02020603050405020304" pitchFamily="18" charset="0"/>
            </a:endParaRPr>
          </a:p>
          <a:p>
            <a:pPr marL="0" indent="0" algn="just">
              <a:buNone/>
            </a:pPr>
            <a:r>
              <a:rPr lang="en-US" sz="2400" dirty="0">
                <a:latin typeface="Times New Roman" panose="02020603050405020304" pitchFamily="18" charset="0"/>
              </a:rPr>
              <a:t>The Number of pathogen fungi on the plants root system (25 thousand) and rhizosphere (28 thousand) during the flowering phase decreased when treated with “</a:t>
            </a:r>
            <a:r>
              <a:rPr lang="en-US" sz="2400" dirty="0" err="1">
                <a:latin typeface="Times New Roman" panose="02020603050405020304" pitchFamily="18" charset="0"/>
              </a:rPr>
              <a:t>Biocatena</a:t>
            </a:r>
            <a:r>
              <a:rPr lang="ka-GE" sz="2400" dirty="0"/>
              <a:t> “</a:t>
            </a:r>
            <a:r>
              <a:rPr lang="en-US" sz="2400" dirty="0">
                <a:latin typeface="Times New Roman" panose="02020603050405020304" pitchFamily="18" charset="0"/>
              </a:rPr>
              <a:t>. In contrast, the number of pathogenic fungi decreased to 30 thousand on the root and 36 thousand on the rhizosphere when treated with the fungicide “</a:t>
            </a:r>
            <a:r>
              <a:rPr lang="en-US" sz="2400" dirty="0" err="1">
                <a:latin typeface="Times New Roman" panose="02020603050405020304" pitchFamily="18" charset="0"/>
              </a:rPr>
              <a:t>Ridomil</a:t>
            </a:r>
            <a:r>
              <a:rPr lang="en-US" sz="2400" dirty="0">
                <a:latin typeface="Times New Roman" panose="02020603050405020304" pitchFamily="18" charset="0"/>
              </a:rPr>
              <a:t> Gold”</a:t>
            </a:r>
            <a:r>
              <a:rPr lang="ka-GE" sz="2400" dirty="0"/>
              <a:t>.The pure cultures of pathogenic fungi </a:t>
            </a:r>
            <a:r>
              <a:rPr lang="en-GB" sz="2400" dirty="0">
                <a:latin typeface="Times New Roman" panose="02020603050405020304" pitchFamily="18" charset="0"/>
              </a:rPr>
              <a:t>were </a:t>
            </a:r>
            <a:r>
              <a:rPr lang="ka-GE" sz="2400" dirty="0"/>
              <a:t>isolated from the rhizosphere and root of the tomato and it was concluded that the </a:t>
            </a:r>
            <a:r>
              <a:rPr lang="en-US" sz="2400" dirty="0">
                <a:latin typeface="Times New Roman" panose="02020603050405020304" pitchFamily="18" charset="0"/>
              </a:rPr>
              <a:t>fungal diseases were caused by </a:t>
            </a:r>
            <a:r>
              <a:rPr lang="en-US" sz="2400" dirty="0" err="1">
                <a:latin typeface="Times New Roman" panose="02020603050405020304" pitchFamily="18" charset="0"/>
              </a:rPr>
              <a:t>Phytophthora</a:t>
            </a:r>
            <a:r>
              <a:rPr lang="en-US" sz="2400" dirty="0">
                <a:latin typeface="Times New Roman" panose="02020603050405020304" pitchFamily="18" charset="0"/>
              </a:rPr>
              <a:t>  </a:t>
            </a:r>
            <a:r>
              <a:rPr lang="en-US" sz="2400" dirty="0" err="1">
                <a:latin typeface="Times New Roman" panose="02020603050405020304" pitchFamily="18" charset="0"/>
              </a:rPr>
              <a:t>Infestans</a:t>
            </a:r>
            <a:r>
              <a:rPr lang="en-US" sz="2400" dirty="0">
                <a:latin typeface="Times New Roman" panose="02020603050405020304" pitchFamily="18" charset="0"/>
              </a:rPr>
              <a:t> and Fusarium  </a:t>
            </a:r>
            <a:r>
              <a:rPr lang="en-US" sz="2400" dirty="0" err="1">
                <a:latin typeface="Times New Roman" panose="02020603050405020304" pitchFamily="18" charset="0"/>
              </a:rPr>
              <a:t>oxysporum</a:t>
            </a:r>
            <a:r>
              <a:rPr lang="en-US" sz="2600" dirty="0">
                <a:latin typeface="Times New Roman" panose="02020603050405020304" pitchFamily="18" charset="0"/>
              </a:rPr>
              <a:t>.</a:t>
            </a:r>
          </a:p>
          <a:p>
            <a:pPr marL="0" indent="0" algn="just">
              <a:buNone/>
            </a:pPr>
            <a:r>
              <a:rPr lang="en-US" sz="3200" b="1" i="1" dirty="0">
                <a:latin typeface="Times New Roman" panose="02020603050405020304" pitchFamily="18" charset="0"/>
              </a:rPr>
              <a:t>Conclusion</a:t>
            </a:r>
            <a:endParaRPr lang="en-US" sz="3200" b="1" dirty="0">
              <a:latin typeface="Times New Roman" panose="02020603050405020304" pitchFamily="18" charset="0"/>
            </a:endParaRPr>
          </a:p>
          <a:p>
            <a:pPr marL="0" indent="0" algn="just">
              <a:buNone/>
            </a:pPr>
            <a:r>
              <a:rPr lang="en-US" sz="2400" dirty="0">
                <a:latin typeface="Times New Roman" panose="02020603050405020304" pitchFamily="18" charset="0"/>
              </a:rPr>
              <a:t>Therefore, the biological </a:t>
            </a:r>
            <a:r>
              <a:rPr lang="en-US" sz="2400" dirty="0" err="1">
                <a:latin typeface="Times New Roman" panose="02020603050405020304" pitchFamily="18" charset="0"/>
              </a:rPr>
              <a:t>preparate</a:t>
            </a:r>
            <a:r>
              <a:rPr lang="en-US" sz="2400" dirty="0">
                <a:latin typeface="Times New Roman" panose="02020603050405020304" pitchFamily="18" charset="0"/>
              </a:rPr>
              <a:t> "</a:t>
            </a:r>
            <a:r>
              <a:rPr lang="en-US" sz="2400" dirty="0" err="1">
                <a:latin typeface="Times New Roman" panose="02020603050405020304" pitchFamily="18" charset="0"/>
              </a:rPr>
              <a:t>Biocatena</a:t>
            </a:r>
            <a:r>
              <a:rPr lang="en-US" sz="2400" dirty="0">
                <a:latin typeface="Times New Roman" panose="02020603050405020304" pitchFamily="18" charset="0"/>
              </a:rPr>
              <a:t>" produced in Georgia had a positive effect. It should be noted that the development of the total number of microbes was inhibited using the fungicide “</a:t>
            </a:r>
            <a:r>
              <a:rPr lang="en-US" sz="2400" dirty="0" err="1">
                <a:latin typeface="Times New Roman" panose="02020603050405020304" pitchFamily="18" charset="0"/>
              </a:rPr>
              <a:t>Ridomil</a:t>
            </a:r>
            <a:r>
              <a:rPr lang="en-US" sz="2400" dirty="0">
                <a:latin typeface="Times New Roman" panose="02020603050405020304" pitchFamily="18" charset="0"/>
              </a:rPr>
              <a:t> Gold”, but the development of useful microorganisms using “</a:t>
            </a:r>
            <a:r>
              <a:rPr lang="en-US" sz="2400" dirty="0" err="1">
                <a:latin typeface="Times New Roman" panose="02020603050405020304" pitchFamily="18" charset="0"/>
              </a:rPr>
              <a:t>Biocatena</a:t>
            </a:r>
            <a:r>
              <a:rPr lang="en-US" sz="2400" dirty="0">
                <a:latin typeface="Times New Roman" panose="02020603050405020304" pitchFamily="18" charset="0"/>
              </a:rPr>
              <a:t>” was not inhibited, which helps to maintain a healthy environment for the active development of the plant during the flowering phase</a:t>
            </a:r>
          </a:p>
          <a:p>
            <a:pPr marL="0" indent="0" algn="just">
              <a:buNone/>
            </a:pPr>
            <a:r>
              <a:rPr lang="en-US" sz="3200" b="1" i="1" dirty="0">
                <a:latin typeface="Times New Roman" panose="02020603050405020304" pitchFamily="18" charset="0"/>
              </a:rPr>
              <a:t>Literature</a:t>
            </a:r>
            <a:endParaRPr lang="en-US" sz="3200" b="1" dirty="0">
              <a:latin typeface="Times New Roman" panose="02020603050405020304" pitchFamily="18" charset="0"/>
            </a:endParaRPr>
          </a:p>
          <a:p>
            <a:pPr marL="0" indent="0" algn="just">
              <a:buNone/>
            </a:pPr>
            <a:r>
              <a:rPr lang="en-US" sz="2400" dirty="0">
                <a:latin typeface="Times New Roman" panose="02020603050405020304" pitchFamily="18" charset="0"/>
              </a:rPr>
              <a:t>1.Kotlyarov V. </a:t>
            </a:r>
            <a:r>
              <a:rPr lang="en-US" sz="2400" dirty="0" err="1">
                <a:latin typeface="Times New Roman" panose="02020603050405020304" pitchFamily="18" charset="0"/>
              </a:rPr>
              <a:t>V.Sedinina</a:t>
            </a:r>
            <a:r>
              <a:rPr lang="en-US" sz="2400" dirty="0">
                <a:latin typeface="Times New Roman" panose="02020603050405020304" pitchFamily="18" charset="0"/>
              </a:rPr>
              <a:t> N. </a:t>
            </a:r>
            <a:r>
              <a:rPr lang="en-US" sz="2400" dirty="0" err="1">
                <a:latin typeface="Times New Roman" panose="02020603050405020304" pitchFamily="18" charset="0"/>
              </a:rPr>
              <a:t>V.Donchenko</a:t>
            </a:r>
            <a:r>
              <a:rPr lang="en-US" sz="2400" dirty="0">
                <a:latin typeface="Times New Roman" panose="02020603050405020304" pitchFamily="18" charset="0"/>
              </a:rPr>
              <a:t> D. </a:t>
            </a:r>
            <a:r>
              <a:rPr lang="en-US" sz="2400" dirty="0" err="1">
                <a:latin typeface="Times New Roman" panose="02020603050405020304" pitchFamily="18" charset="0"/>
              </a:rPr>
              <a:t>Y.Kotlyarov</a:t>
            </a:r>
            <a:r>
              <a:rPr lang="en-US" sz="2400" dirty="0">
                <a:latin typeface="Times New Roman" panose="02020603050405020304" pitchFamily="18" charset="0"/>
              </a:rPr>
              <a:t> D. V. </a:t>
            </a:r>
            <a:r>
              <a:rPr lang="en-US" sz="2400" dirty="0" err="1">
                <a:latin typeface="Times New Roman" panose="02020603050405020304" pitchFamily="18" charset="0"/>
              </a:rPr>
              <a:t>Systematicuse</a:t>
            </a:r>
            <a:r>
              <a:rPr lang="en-US" sz="2400" dirty="0">
                <a:latin typeface="Times New Roman" panose="02020603050405020304" pitchFamily="18" charset="0"/>
              </a:rPr>
              <a:t> of drugs based on bacteria and fungi in plants protection and improvement of the microbiological composition of soil. (2015). </a:t>
            </a:r>
            <a:r>
              <a:rPr lang="en-US" sz="2400" dirty="0" err="1">
                <a:latin typeface="Times New Roman" panose="02020603050405020304" pitchFamily="18" charset="0"/>
              </a:rPr>
              <a:t>Polythematic</a:t>
            </a:r>
            <a:r>
              <a:rPr lang="en-US" sz="2400" dirty="0">
                <a:latin typeface="Times New Roman" panose="02020603050405020304" pitchFamily="18" charset="0"/>
              </a:rPr>
              <a:t> , Scientific  Journal of Kuban State Agrarian University</a:t>
            </a:r>
          </a:p>
          <a:p>
            <a:pPr marL="0" indent="0" algn="just">
              <a:buNone/>
            </a:pPr>
            <a:r>
              <a:rPr lang="en-US" sz="2400" dirty="0">
                <a:latin typeface="Times New Roman" panose="02020603050405020304" pitchFamily="18" charset="0"/>
              </a:rPr>
              <a:t>2. M.V. </a:t>
            </a:r>
            <a:r>
              <a:rPr lang="en-US" sz="2400" dirty="0" err="1">
                <a:latin typeface="Times New Roman" panose="02020603050405020304" pitchFamily="18" charset="0"/>
              </a:rPr>
              <a:t>Shtershins</a:t>
            </a:r>
            <a:r>
              <a:rPr lang="en-US" sz="2400" dirty="0">
                <a:latin typeface="Times New Roman" panose="02020603050405020304" pitchFamily="18" charset="0"/>
              </a:rPr>
              <a:t>, F.C. –U. </a:t>
            </a:r>
            <a:r>
              <a:rPr lang="en-US" sz="2400" dirty="0" err="1">
                <a:latin typeface="Times New Roman" panose="02020603050405020304" pitchFamily="18" charset="0"/>
              </a:rPr>
              <a:t>Jalilov</a:t>
            </a:r>
            <a:r>
              <a:rPr lang="en-US" sz="2400" dirty="0">
                <a:latin typeface="Times New Roman" panose="02020603050405020304" pitchFamily="18" charset="0"/>
              </a:rPr>
              <a:t>, I.V. </a:t>
            </a:r>
            <a:r>
              <a:rPr lang="en-US" sz="2400" dirty="0" err="1">
                <a:latin typeface="Times New Roman" panose="02020603050405020304" pitchFamily="18" charset="0"/>
              </a:rPr>
              <a:t>Andreeva</a:t>
            </a:r>
            <a:r>
              <a:rPr lang="en-US" sz="2400" dirty="0">
                <a:latin typeface="Times New Roman" panose="02020603050405020304" pitchFamily="18" charset="0"/>
              </a:rPr>
              <a:t>, O. G. </a:t>
            </a:r>
            <a:r>
              <a:rPr lang="en-US" sz="2400" dirty="0" err="1">
                <a:latin typeface="Times New Roman" panose="02020603050405020304" pitchFamily="18" charset="0"/>
              </a:rPr>
              <a:t>Tomilova</a:t>
            </a:r>
            <a:r>
              <a:rPr lang="en-US" sz="2400" dirty="0">
                <a:latin typeface="Times New Roman" panose="02020603050405020304" pitchFamily="18" charset="0"/>
              </a:rPr>
              <a:t>. Biological Protection of Plants. Moscow, “</a:t>
            </a:r>
            <a:r>
              <a:rPr lang="en-US" sz="2400" dirty="0" err="1">
                <a:latin typeface="Times New Roman" panose="02020603050405020304" pitchFamily="18" charset="0"/>
              </a:rPr>
              <a:t>Kolocc</a:t>
            </a:r>
            <a:r>
              <a:rPr lang="en-US" sz="2400" dirty="0">
                <a:latin typeface="Times New Roman" panose="02020603050405020304" pitchFamily="18" charset="0"/>
              </a:rPr>
              <a:t>”, 2004, pp.264</a:t>
            </a:r>
          </a:p>
          <a:p>
            <a:pPr marL="0" indent="0" algn="just">
              <a:buNone/>
            </a:pPr>
            <a:r>
              <a:rPr lang="ru-RU" sz="2400" dirty="0"/>
              <a:t> </a:t>
            </a:r>
            <a:endParaRPr lang="en-US" sz="2400" dirty="0">
              <a:latin typeface="Times New Roman" panose="02020603050405020304" pitchFamily="18" charset="0"/>
            </a:endParaRPr>
          </a:p>
          <a:p>
            <a:endParaRPr lang="en-US" dirty="0">
              <a:latin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863954553"/>
              </p:ext>
            </p:extLst>
          </p:nvPr>
        </p:nvGraphicFramePr>
        <p:xfrm>
          <a:off x="1790179" y="14531770"/>
          <a:ext cx="13846061" cy="3177969"/>
        </p:xfrm>
        <a:graphic>
          <a:graphicData uri="http://schemas.openxmlformats.org/drawingml/2006/table">
            <a:tbl>
              <a:tblPr firstRow="1" firstCol="1" bandRow="1">
                <a:tableStyleId>{16D9F66E-5EB9-4882-86FB-DCBF35E3C3E4}</a:tableStyleId>
              </a:tblPr>
              <a:tblGrid>
                <a:gridCol w="6881825"/>
                <a:gridCol w="6964236"/>
              </a:tblGrid>
              <a:tr h="860813">
                <a:tc>
                  <a:txBody>
                    <a:bodyPr/>
                    <a:lstStyle/>
                    <a:p>
                      <a:pPr marL="0" marR="0" algn="ctr">
                        <a:lnSpc>
                          <a:spcPct val="115000"/>
                        </a:lnSpc>
                        <a:spcBef>
                          <a:spcPts val="0"/>
                        </a:spcBef>
                        <a:spcAft>
                          <a:spcPts val="0"/>
                        </a:spcAft>
                      </a:pPr>
                      <a:r>
                        <a:rPr lang="ka-GE" sz="2000" dirty="0">
                          <a:effectLst/>
                        </a:rPr>
                        <a:t>Conditions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ka-GE" sz="2000" dirty="0">
                          <a:effectLst/>
                        </a:rPr>
                        <a:t>The total number of microbes</a:t>
                      </a:r>
                      <a:endParaRPr lang="en-US" sz="2000" dirty="0">
                        <a:effectLst/>
                        <a:latin typeface="Times New Roman" panose="02020603050405020304" pitchFamily="18" charset="0"/>
                      </a:endParaRPr>
                    </a:p>
                    <a:p>
                      <a:pPr marL="0" marR="0" algn="ctr">
                        <a:lnSpc>
                          <a:spcPct val="115000"/>
                        </a:lnSpc>
                        <a:spcBef>
                          <a:spcPts val="0"/>
                        </a:spcBef>
                        <a:spcAft>
                          <a:spcPts val="0"/>
                        </a:spcAft>
                      </a:pPr>
                      <a:r>
                        <a:rPr lang="en-US" sz="2000" dirty="0">
                          <a:effectLst/>
                          <a:latin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592514">
                <a:tc>
                  <a:txBody>
                    <a:bodyPr/>
                    <a:lstStyle/>
                    <a:p>
                      <a:pPr marL="0" marR="0" algn="ctr">
                        <a:lnSpc>
                          <a:spcPct val="115000"/>
                        </a:lnSpc>
                        <a:spcBef>
                          <a:spcPts val="0"/>
                        </a:spcBef>
                        <a:spcAft>
                          <a:spcPts val="0"/>
                        </a:spcAft>
                      </a:pPr>
                      <a:r>
                        <a:rPr lang="en-US" sz="2000" dirty="0">
                          <a:effectLst/>
                          <a:latin typeface="Times New Roman" panose="02020603050405020304" pitchFamily="18" charset="0"/>
                        </a:rPr>
                        <a:t>uncultivated soil</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ka-GE" sz="2000" dirty="0">
                          <a:effectLst/>
                        </a:rPr>
                        <a:t>1.180 000</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670955">
                <a:tc>
                  <a:txBody>
                    <a:bodyPr/>
                    <a:lstStyle/>
                    <a:p>
                      <a:pPr marL="0" marR="0" algn="ctr">
                        <a:lnSpc>
                          <a:spcPct val="115000"/>
                        </a:lnSpc>
                        <a:spcBef>
                          <a:spcPts val="0"/>
                        </a:spcBef>
                        <a:spcAft>
                          <a:spcPts val="0"/>
                        </a:spcAft>
                      </a:pPr>
                      <a:r>
                        <a:rPr lang="en-US" sz="2000" dirty="0">
                          <a:effectLst/>
                          <a:latin typeface="Times New Roman" panose="02020603050405020304" pitchFamily="18" charset="0"/>
                        </a:rPr>
                        <a:t>cultivated using “</a:t>
                      </a:r>
                      <a:r>
                        <a:rPr lang="ka-GE" sz="2000" dirty="0">
                          <a:effectLst/>
                        </a:rPr>
                        <a:t>Biocatena"</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ka-GE" sz="2000" dirty="0">
                          <a:effectLst/>
                        </a:rPr>
                        <a:t>580  000</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1053687">
                <a:tc>
                  <a:txBody>
                    <a:bodyPr/>
                    <a:lstStyle/>
                    <a:p>
                      <a:pPr marL="0" marR="0" algn="ctr">
                        <a:lnSpc>
                          <a:spcPct val="115000"/>
                        </a:lnSpc>
                        <a:spcBef>
                          <a:spcPts val="0"/>
                        </a:spcBef>
                        <a:spcAft>
                          <a:spcPts val="0"/>
                        </a:spcAft>
                      </a:pPr>
                      <a:r>
                        <a:rPr lang="en-US" sz="2000" dirty="0" err="1">
                          <a:effectLst/>
                          <a:latin typeface="Times New Roman" panose="02020603050405020304" pitchFamily="18" charset="0"/>
                        </a:rPr>
                        <a:t>cultivatedusing</a:t>
                      </a:r>
                      <a:r>
                        <a:rPr lang="en-US" sz="2000" dirty="0">
                          <a:effectLst/>
                          <a:latin typeface="Times New Roman" panose="02020603050405020304" pitchFamily="18" charset="0"/>
                        </a:rPr>
                        <a:t> fungicide</a:t>
                      </a:r>
                      <a:r>
                        <a:rPr lang="ka-GE" sz="2000" dirty="0">
                          <a:effectLst/>
                        </a:rPr>
                        <a:t>” Ridomil</a:t>
                      </a:r>
                      <a:r>
                        <a:rPr lang="en-US" sz="2000" dirty="0">
                          <a:effectLst/>
                          <a:latin typeface="Times New Roman" panose="02020603050405020304" pitchFamily="18" charset="0"/>
                        </a:rPr>
                        <a:t> Gold”</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ka-GE" sz="2000" dirty="0">
                          <a:effectLst/>
                        </a:rPr>
                        <a:t>825 000</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pic>
        <p:nvPicPr>
          <p:cNvPr id="6" name="Picture 5" descr="C:\Users\User\Desktop\პოსტერი ამსტერდამი\Figure 1.jpg"/>
          <p:cNvPicPr/>
          <p:nvPr/>
        </p:nvPicPr>
        <p:blipFill>
          <a:blip r:embed="rId2"/>
          <a:srcRect l="18910" t="35684" r="36859" b="37179"/>
          <a:stretch>
            <a:fillRect/>
          </a:stretch>
        </p:blipFill>
        <p:spPr bwMode="auto">
          <a:xfrm>
            <a:off x="1790179" y="18471740"/>
            <a:ext cx="14056741" cy="5969346"/>
          </a:xfrm>
          <a:prstGeom prst="rect">
            <a:avLst/>
          </a:prstGeom>
          <a:noFill/>
          <a:ln w="9525">
            <a:noFill/>
            <a:miter lim="800000"/>
            <a:headEnd/>
            <a:tailEnd/>
          </a:ln>
        </p:spPr>
      </p:pic>
      <p:pic>
        <p:nvPicPr>
          <p:cNvPr id="7" name="Picture 6" descr="C:\Users\User\Desktop\Figure 1.jpg"/>
          <p:cNvPicPr/>
          <p:nvPr/>
        </p:nvPicPr>
        <p:blipFill>
          <a:blip r:embed="rId3"/>
          <a:srcRect l="8494" t="8974" r="27564" b="38248"/>
          <a:stretch>
            <a:fillRect/>
          </a:stretch>
        </p:blipFill>
        <p:spPr bwMode="auto">
          <a:xfrm>
            <a:off x="17339078" y="5597683"/>
            <a:ext cx="11106946" cy="5789931"/>
          </a:xfrm>
          <a:prstGeom prst="rect">
            <a:avLst/>
          </a:prstGeom>
          <a:noFill/>
          <a:ln w="9525">
            <a:noFill/>
            <a:miter lim="800000"/>
            <a:headEnd/>
            <a:tailEnd/>
          </a:ln>
        </p:spPr>
      </p:pic>
      <p:graphicFrame>
        <p:nvGraphicFramePr>
          <p:cNvPr id="8" name="Table 7"/>
          <p:cNvGraphicFramePr>
            <a:graphicFrameLocks noGrp="1"/>
          </p:cNvGraphicFramePr>
          <p:nvPr>
            <p:extLst>
              <p:ext uri="{D42A27DB-BD31-4B8C-83A1-F6EECF244321}">
                <p14:modId xmlns:p14="http://schemas.microsoft.com/office/powerpoint/2010/main" val="2874419175"/>
              </p:ext>
            </p:extLst>
          </p:nvPr>
        </p:nvGraphicFramePr>
        <p:xfrm>
          <a:off x="1790180" y="25877426"/>
          <a:ext cx="14056741" cy="2103214"/>
        </p:xfrm>
        <a:graphic>
          <a:graphicData uri="http://schemas.openxmlformats.org/drawingml/2006/table">
            <a:tbl>
              <a:tblPr firstRow="1" firstCol="1" bandRow="1">
                <a:tableStyleId>{16D9F66E-5EB9-4882-86FB-DCBF35E3C3E4}</a:tableStyleId>
              </a:tblPr>
              <a:tblGrid>
                <a:gridCol w="3432460"/>
                <a:gridCol w="3432460"/>
                <a:gridCol w="3269011"/>
                <a:gridCol w="3922810"/>
              </a:tblGrid>
              <a:tr h="852294">
                <a:tc>
                  <a:txBody>
                    <a:bodyPr/>
                    <a:lstStyle/>
                    <a:p>
                      <a:pPr marL="0" marR="0" algn="ctr">
                        <a:lnSpc>
                          <a:spcPct val="115000"/>
                        </a:lnSpc>
                        <a:spcBef>
                          <a:spcPts val="0"/>
                        </a:spcBef>
                        <a:spcAft>
                          <a:spcPts val="0"/>
                        </a:spcAft>
                      </a:pPr>
                      <a:r>
                        <a:rPr lang="ka-GE" sz="2000" dirty="0">
                          <a:effectLst/>
                        </a:rPr>
                        <a:t>Conditions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000" dirty="0">
                          <a:effectLst/>
                          <a:latin typeface="Times New Roman" panose="02020603050405020304" pitchFamily="18" charset="0"/>
                        </a:rPr>
                        <a:t>uncultivated soil</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000" dirty="0">
                          <a:effectLst/>
                          <a:latin typeface="Times New Roman" panose="02020603050405020304" pitchFamily="18" charset="0"/>
                        </a:rPr>
                        <a:t>cultivated using</a:t>
                      </a:r>
                      <a:r>
                        <a:rPr lang="ka-GE" sz="2000" dirty="0">
                          <a:effectLst/>
                        </a:rPr>
                        <a:t>"Biocatena"</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000">
                          <a:effectLst/>
                          <a:latin typeface="Times New Roman" panose="02020603050405020304" pitchFamily="18" charset="0"/>
                        </a:rPr>
                        <a:t>cultivated using fungicide</a:t>
                      </a:r>
                      <a:r>
                        <a:rPr lang="ka-GE" sz="2000">
                          <a:effectLst/>
                        </a:rPr>
                        <a:t>” Ridomil</a:t>
                      </a:r>
                      <a:r>
                        <a:rPr lang="en-US" sz="2000">
                          <a:effectLst/>
                          <a:latin typeface="Times New Roman" panose="02020603050405020304" pitchFamily="18" charset="0"/>
                        </a:rPr>
                        <a:t> Gold”</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497676">
                <a:tc>
                  <a:txBody>
                    <a:bodyPr/>
                    <a:lstStyle/>
                    <a:p>
                      <a:pPr marL="0" marR="0" algn="ctr">
                        <a:lnSpc>
                          <a:spcPct val="115000"/>
                        </a:lnSpc>
                        <a:spcBef>
                          <a:spcPts val="0"/>
                        </a:spcBef>
                        <a:spcAft>
                          <a:spcPts val="0"/>
                        </a:spcAft>
                      </a:pPr>
                      <a:r>
                        <a:rPr lang="ka-GE" sz="2000" dirty="0">
                          <a:effectLst/>
                        </a:rPr>
                        <a:t>root</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ka-GE" sz="2000">
                          <a:effectLst/>
                        </a:rPr>
                        <a:t>35 000</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ka-GE" sz="2000" dirty="0">
                          <a:effectLst/>
                        </a:rPr>
                        <a:t>25 000</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ka-GE" sz="2000" dirty="0">
                          <a:effectLst/>
                        </a:rPr>
                        <a:t>30 000</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753244">
                <a:tc>
                  <a:txBody>
                    <a:bodyPr/>
                    <a:lstStyle/>
                    <a:p>
                      <a:pPr marL="0" marR="0" algn="ctr">
                        <a:lnSpc>
                          <a:spcPct val="115000"/>
                        </a:lnSpc>
                        <a:spcBef>
                          <a:spcPts val="0"/>
                        </a:spcBef>
                        <a:spcAft>
                          <a:spcPts val="0"/>
                        </a:spcAft>
                      </a:pPr>
                      <a:r>
                        <a:rPr lang="ka-GE" sz="2000">
                          <a:effectLst/>
                        </a:rPr>
                        <a:t>rhizosphere</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ka-GE" sz="2000">
                          <a:effectLst/>
                        </a:rPr>
                        <a:t>45 000</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ka-GE" sz="2000">
                          <a:effectLst/>
                        </a:rPr>
                        <a:t>28 000</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ka-GE" sz="2000" dirty="0">
                          <a:effectLst/>
                        </a:rPr>
                        <a:t>36 000</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pic>
        <p:nvPicPr>
          <p:cNvPr id="9" name="Picture 8" descr="C:\Users\User\Desktop\პოსტერი ამსტერდამი\Figure 3.jpg"/>
          <p:cNvPicPr/>
          <p:nvPr/>
        </p:nvPicPr>
        <p:blipFill>
          <a:blip r:embed="rId4"/>
          <a:srcRect l="16667" t="16667" r="39583" b="35043"/>
          <a:stretch>
            <a:fillRect/>
          </a:stretch>
        </p:blipFill>
        <p:spPr bwMode="auto">
          <a:xfrm>
            <a:off x="17605215" y="12378214"/>
            <a:ext cx="11106946" cy="5575365"/>
          </a:xfrm>
          <a:prstGeom prst="rect">
            <a:avLst/>
          </a:prstGeom>
          <a:noFill/>
          <a:ln w="9525">
            <a:noFill/>
            <a:miter lim="800000"/>
            <a:headEnd/>
            <a:tailEnd/>
          </a:ln>
        </p:spPr>
      </p:pic>
    </p:spTree>
    <p:extLst>
      <p:ext uri="{BB962C8B-B14F-4D97-AF65-F5344CB8AC3E}">
        <p14:creationId xmlns:p14="http://schemas.microsoft.com/office/powerpoint/2010/main" val="7253079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272</TotalTime>
  <Words>697</Words>
  <Application>Microsoft Office PowerPoint</Application>
  <PresentationFormat>Custom</PresentationFormat>
  <Paragraphs>85</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Sylfaen</vt:lpstr>
      <vt:lpstr>Times New Roman</vt:lpstr>
      <vt:lpstr>Office Theme</vt:lpstr>
      <vt:lpstr>The 12th World Congress of Biotechnology and Microbiology June 28th-29th, 2018 Amsterdam, Netherlands The Effect of Biological Preparate “Biocatena” and Fungicide” Ridomil Gold” on Fungal Diseases of Tomato Root and Rhizosphere  Guliko Dvali, Leila Zviadazde, Naili Lomtadze, Maia Kobakhidze, Karlo Kikoria Georgian Technical University, Biotechnology Centre, Tbilisi, 0175, Georgia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ივეტა მეგრელიშვილი</cp:lastModifiedBy>
  <cp:revision>32</cp:revision>
  <dcterms:created xsi:type="dcterms:W3CDTF">2018-06-18T10:26:43Z</dcterms:created>
  <dcterms:modified xsi:type="dcterms:W3CDTF">2018-06-21T09:52:04Z</dcterms:modified>
</cp:coreProperties>
</file>