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7" r:id="rId2"/>
  </p:sldIdLst>
  <p:sldSz cx="30275213" cy="42811700"/>
  <p:notesSz cx="19702463" cy="29457650"/>
  <p:defaultTextStyle>
    <a:defPPr>
      <a:defRPr lang="en-US"/>
    </a:defPPr>
    <a:lvl1pPr algn="l" defTabSz="4086225" rtl="0" fontAlgn="base">
      <a:spcBef>
        <a:spcPct val="0"/>
      </a:spcBef>
      <a:spcAft>
        <a:spcPct val="0"/>
      </a:spcAft>
      <a:defRPr sz="8100" kern="1200">
        <a:solidFill>
          <a:schemeClr val="tx1"/>
        </a:solidFill>
        <a:latin typeface="Arial" charset="0"/>
        <a:ea typeface="ＭＳ Ｐゴシック" pitchFamily="34" charset="-128"/>
        <a:cs typeface="+mn-cs"/>
      </a:defRPr>
    </a:lvl1pPr>
    <a:lvl2pPr marL="2043113" indent="-1395413" algn="l" defTabSz="4086225" rtl="0" fontAlgn="base">
      <a:spcBef>
        <a:spcPct val="0"/>
      </a:spcBef>
      <a:spcAft>
        <a:spcPct val="0"/>
      </a:spcAft>
      <a:defRPr sz="8100" kern="1200">
        <a:solidFill>
          <a:schemeClr val="tx1"/>
        </a:solidFill>
        <a:latin typeface="Arial" charset="0"/>
        <a:ea typeface="ＭＳ Ｐゴシック" pitchFamily="34" charset="-128"/>
        <a:cs typeface="+mn-cs"/>
      </a:defRPr>
    </a:lvl2pPr>
    <a:lvl3pPr marL="4086225" indent="-2792413" algn="l" defTabSz="4086225" rtl="0" fontAlgn="base">
      <a:spcBef>
        <a:spcPct val="0"/>
      </a:spcBef>
      <a:spcAft>
        <a:spcPct val="0"/>
      </a:spcAft>
      <a:defRPr sz="8100" kern="1200">
        <a:solidFill>
          <a:schemeClr val="tx1"/>
        </a:solidFill>
        <a:latin typeface="Arial" charset="0"/>
        <a:ea typeface="ＭＳ Ｐゴシック" pitchFamily="34" charset="-128"/>
        <a:cs typeface="+mn-cs"/>
      </a:defRPr>
    </a:lvl3pPr>
    <a:lvl4pPr marL="6130925" indent="-4191000" algn="l" defTabSz="4086225" rtl="0" fontAlgn="base">
      <a:spcBef>
        <a:spcPct val="0"/>
      </a:spcBef>
      <a:spcAft>
        <a:spcPct val="0"/>
      </a:spcAft>
      <a:defRPr sz="8100" kern="1200">
        <a:solidFill>
          <a:schemeClr val="tx1"/>
        </a:solidFill>
        <a:latin typeface="Arial" charset="0"/>
        <a:ea typeface="ＭＳ Ｐゴシック" pitchFamily="34" charset="-128"/>
        <a:cs typeface="+mn-cs"/>
      </a:defRPr>
    </a:lvl4pPr>
    <a:lvl5pPr marL="8175625" indent="-5588000" algn="l" defTabSz="4086225" rtl="0" fontAlgn="base">
      <a:spcBef>
        <a:spcPct val="0"/>
      </a:spcBef>
      <a:spcAft>
        <a:spcPct val="0"/>
      </a:spcAft>
      <a:defRPr sz="8100" kern="1200">
        <a:solidFill>
          <a:schemeClr val="tx1"/>
        </a:solidFill>
        <a:latin typeface="Arial" charset="0"/>
        <a:ea typeface="ＭＳ Ｐゴシック" pitchFamily="34" charset="-128"/>
        <a:cs typeface="+mn-cs"/>
      </a:defRPr>
    </a:lvl5pPr>
    <a:lvl6pPr marL="2286000" algn="l" defTabSz="914400" rtl="0" eaLnBrk="1" latinLnBrk="0" hangingPunct="1">
      <a:defRPr sz="8100" kern="1200">
        <a:solidFill>
          <a:schemeClr val="tx1"/>
        </a:solidFill>
        <a:latin typeface="Arial" charset="0"/>
        <a:ea typeface="ＭＳ Ｐゴシック" pitchFamily="34" charset="-128"/>
        <a:cs typeface="+mn-cs"/>
      </a:defRPr>
    </a:lvl6pPr>
    <a:lvl7pPr marL="2743200" algn="l" defTabSz="914400" rtl="0" eaLnBrk="1" latinLnBrk="0" hangingPunct="1">
      <a:defRPr sz="8100" kern="1200">
        <a:solidFill>
          <a:schemeClr val="tx1"/>
        </a:solidFill>
        <a:latin typeface="Arial" charset="0"/>
        <a:ea typeface="ＭＳ Ｐゴシック" pitchFamily="34" charset="-128"/>
        <a:cs typeface="+mn-cs"/>
      </a:defRPr>
    </a:lvl7pPr>
    <a:lvl8pPr marL="3200400" algn="l" defTabSz="914400" rtl="0" eaLnBrk="1" latinLnBrk="0" hangingPunct="1">
      <a:defRPr sz="8100" kern="1200">
        <a:solidFill>
          <a:schemeClr val="tx1"/>
        </a:solidFill>
        <a:latin typeface="Arial" charset="0"/>
        <a:ea typeface="ＭＳ Ｐゴシック" pitchFamily="34" charset="-128"/>
        <a:cs typeface="+mn-cs"/>
      </a:defRPr>
    </a:lvl8pPr>
    <a:lvl9pPr marL="3657600" algn="l" defTabSz="914400" rtl="0" eaLnBrk="1" latinLnBrk="0" hangingPunct="1">
      <a:defRPr sz="81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showPr>
  <p:clrMru>
    <a:srgbClr val="031DA2"/>
    <a:srgbClr val="FEBACD"/>
    <a:srgbClr val="074A9E"/>
    <a:srgbClr val="FF0000"/>
    <a:srgbClr val="0080FF"/>
    <a:srgbClr val="8BFF8A"/>
    <a:srgbClr val="E3864C"/>
    <a:srgbClr val="031CA2"/>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p:scale>
          <a:sx n="41" d="100"/>
          <a:sy n="41" d="100"/>
        </p:scale>
        <p:origin x="-162" y="-258"/>
      </p:cViewPr>
      <p:guideLst>
        <p:guide orient="horz" pos="13484"/>
        <p:guide pos="953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8537575" cy="1473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defTabSz="4086844">
              <a:defRPr sz="1200">
                <a:latin typeface="Arial" pitchFamily="34" charset="0"/>
                <a:ea typeface="ＭＳ Ｐゴシック" pitchFamily="34" charset="-128"/>
                <a:cs typeface="+mn-cs"/>
              </a:defRPr>
            </a:lvl1pPr>
          </a:lstStyle>
          <a:p>
            <a:pPr>
              <a:defRPr/>
            </a:pPr>
            <a:endParaRPr lang="en-GB"/>
          </a:p>
        </p:txBody>
      </p:sp>
      <p:sp>
        <p:nvSpPr>
          <p:cNvPr id="16387" name="Rectangle 3"/>
          <p:cNvSpPr>
            <a:spLocks noGrp="1" noChangeArrowheads="1"/>
          </p:cNvSpPr>
          <p:nvPr>
            <p:ph type="dt" sz="quarter" idx="1"/>
          </p:nvPr>
        </p:nvSpPr>
        <p:spPr bwMode="auto">
          <a:xfrm>
            <a:off x="11160125" y="0"/>
            <a:ext cx="8537575" cy="1473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55C9FC7C-186C-45A3-B25F-68263E7C182A}" type="datetime1">
              <a:rPr lang="en-GB"/>
              <a:pPr>
                <a:defRPr/>
              </a:pPr>
              <a:t>31/05/2018</a:t>
            </a:fld>
            <a:endParaRPr lang="en-GB"/>
          </a:p>
        </p:txBody>
      </p:sp>
      <p:sp>
        <p:nvSpPr>
          <p:cNvPr id="16388" name="Rectangle 4"/>
          <p:cNvSpPr>
            <a:spLocks noGrp="1" noChangeArrowheads="1"/>
          </p:cNvSpPr>
          <p:nvPr>
            <p:ph type="ftr" sz="quarter" idx="2"/>
          </p:nvPr>
        </p:nvSpPr>
        <p:spPr bwMode="auto">
          <a:xfrm>
            <a:off x="0" y="27979688"/>
            <a:ext cx="8537575" cy="1473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defTabSz="4086844">
              <a:defRPr sz="1200">
                <a:latin typeface="Arial" pitchFamily="34" charset="0"/>
                <a:ea typeface="ＭＳ Ｐゴシック" pitchFamily="34" charset="-128"/>
                <a:cs typeface="+mn-cs"/>
              </a:defRPr>
            </a:lvl1pPr>
          </a:lstStyle>
          <a:p>
            <a:pPr>
              <a:defRPr/>
            </a:pPr>
            <a:endParaRPr lang="en-GB"/>
          </a:p>
        </p:txBody>
      </p:sp>
      <p:sp>
        <p:nvSpPr>
          <p:cNvPr id="16389" name="Rectangle 5"/>
          <p:cNvSpPr>
            <a:spLocks noGrp="1" noChangeArrowheads="1"/>
          </p:cNvSpPr>
          <p:nvPr>
            <p:ph type="sldNum" sz="quarter" idx="3"/>
          </p:nvPr>
        </p:nvSpPr>
        <p:spPr bwMode="auto">
          <a:xfrm>
            <a:off x="11160125" y="27979688"/>
            <a:ext cx="8537575" cy="1473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8465622B-8690-465F-8C8A-1E4C680D68C2}"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539163" cy="1474788"/>
          </a:xfrm>
          <a:prstGeom prst="rect">
            <a:avLst/>
          </a:prstGeom>
        </p:spPr>
        <p:txBody>
          <a:bodyPr vert="horz" wrap="square" lIns="280797" tIns="140400" rIns="280797" bIns="140400" numCol="1" anchor="t" anchorCtr="0" compatLnSpc="1">
            <a:prstTxWarp prst="textNoShape">
              <a:avLst/>
            </a:prstTxWarp>
          </a:bodyPr>
          <a:lstStyle>
            <a:lvl1pPr defTabSz="8494713">
              <a:defRPr sz="3800">
                <a:latin typeface="Calibri" pitchFamily="34" charset="0"/>
                <a:ea typeface="ＭＳ Ｐゴシック" pitchFamily="34" charset="-128"/>
                <a:cs typeface="+mn-cs"/>
              </a:defRPr>
            </a:lvl1pPr>
          </a:lstStyle>
          <a:p>
            <a:pPr>
              <a:defRPr/>
            </a:pPr>
            <a:endParaRPr lang="en-GB"/>
          </a:p>
        </p:txBody>
      </p:sp>
      <p:sp>
        <p:nvSpPr>
          <p:cNvPr id="3" name="Date Placeholder 2"/>
          <p:cNvSpPr>
            <a:spLocks noGrp="1"/>
          </p:cNvSpPr>
          <p:nvPr>
            <p:ph type="dt" idx="1"/>
          </p:nvPr>
        </p:nvSpPr>
        <p:spPr>
          <a:xfrm>
            <a:off x="11158538" y="0"/>
            <a:ext cx="8539162" cy="1474788"/>
          </a:xfrm>
          <a:prstGeom prst="rect">
            <a:avLst/>
          </a:prstGeom>
        </p:spPr>
        <p:txBody>
          <a:bodyPr vert="horz" wrap="square" lIns="280797" tIns="140400" rIns="280797" bIns="140400" numCol="1" anchor="t" anchorCtr="0" compatLnSpc="1">
            <a:prstTxWarp prst="textNoShape">
              <a:avLst/>
            </a:prstTxWarp>
          </a:bodyPr>
          <a:lstStyle>
            <a:lvl1pPr algn="r" defTabSz="8494713">
              <a:defRPr sz="3800">
                <a:latin typeface="Calibri" pitchFamily="34" charset="0"/>
              </a:defRPr>
            </a:lvl1pPr>
          </a:lstStyle>
          <a:p>
            <a:pPr>
              <a:defRPr/>
            </a:pPr>
            <a:fld id="{11A32C53-AC31-4A9F-BD0A-28A2F83778CA}" type="datetime1">
              <a:rPr lang="en-US"/>
              <a:pPr>
                <a:defRPr/>
              </a:pPr>
              <a:t>5/31/2018</a:t>
            </a:fld>
            <a:endParaRPr lang="en-GB"/>
          </a:p>
        </p:txBody>
      </p:sp>
      <p:sp>
        <p:nvSpPr>
          <p:cNvPr id="4" name="Slide Image Placeholder 3"/>
          <p:cNvSpPr>
            <a:spLocks noGrp="1" noRot="1" noChangeAspect="1"/>
          </p:cNvSpPr>
          <p:nvPr>
            <p:ph type="sldImg" idx="2"/>
          </p:nvPr>
        </p:nvSpPr>
        <p:spPr>
          <a:xfrm>
            <a:off x="5946775" y="2205038"/>
            <a:ext cx="7808913" cy="11045825"/>
          </a:xfrm>
          <a:prstGeom prst="rect">
            <a:avLst/>
          </a:prstGeom>
          <a:noFill/>
          <a:ln w="12700">
            <a:solidFill>
              <a:prstClr val="black"/>
            </a:solidFill>
          </a:ln>
        </p:spPr>
        <p:txBody>
          <a:bodyPr vert="horz" wrap="square" lIns="280797" tIns="140400" rIns="280797" bIns="140400" numCol="1" anchor="ctr" anchorCtr="0" compatLnSpc="1">
            <a:prstTxWarp prst="textNoShape">
              <a:avLst/>
            </a:prstTxWarp>
          </a:bodyPr>
          <a:lstStyle/>
          <a:p>
            <a:pPr lvl="0"/>
            <a:endParaRPr lang="en-GB" noProof="0" dirty="0" smtClean="0"/>
          </a:p>
        </p:txBody>
      </p:sp>
      <p:sp>
        <p:nvSpPr>
          <p:cNvPr id="5" name="Notes Placeholder 4"/>
          <p:cNvSpPr>
            <a:spLocks noGrp="1"/>
          </p:cNvSpPr>
          <p:nvPr>
            <p:ph type="body" sz="quarter" idx="3"/>
          </p:nvPr>
        </p:nvSpPr>
        <p:spPr>
          <a:xfrm>
            <a:off x="1970088" y="13992225"/>
            <a:ext cx="15762287" cy="13255625"/>
          </a:xfrm>
          <a:prstGeom prst="rect">
            <a:avLst/>
          </a:prstGeom>
        </p:spPr>
        <p:txBody>
          <a:bodyPr vert="horz" wrap="square" lIns="280797" tIns="140400" rIns="280797" bIns="14040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27978100"/>
            <a:ext cx="8539163" cy="1474788"/>
          </a:xfrm>
          <a:prstGeom prst="rect">
            <a:avLst/>
          </a:prstGeom>
        </p:spPr>
        <p:txBody>
          <a:bodyPr vert="horz" wrap="square" lIns="280797" tIns="140400" rIns="280797" bIns="140400" numCol="1" anchor="b" anchorCtr="0" compatLnSpc="1">
            <a:prstTxWarp prst="textNoShape">
              <a:avLst/>
            </a:prstTxWarp>
          </a:bodyPr>
          <a:lstStyle>
            <a:lvl1pPr defTabSz="8494713">
              <a:defRPr sz="3800">
                <a:latin typeface="Calibri" pitchFamily="34" charset="0"/>
                <a:ea typeface="ＭＳ Ｐゴシック" pitchFamily="34" charset="-128"/>
                <a:cs typeface="+mn-cs"/>
              </a:defRPr>
            </a:lvl1pPr>
          </a:lstStyle>
          <a:p>
            <a:pPr>
              <a:defRPr/>
            </a:pPr>
            <a:endParaRPr lang="en-GB"/>
          </a:p>
        </p:txBody>
      </p:sp>
      <p:sp>
        <p:nvSpPr>
          <p:cNvPr id="7" name="Slide Number Placeholder 6"/>
          <p:cNvSpPr>
            <a:spLocks noGrp="1"/>
          </p:cNvSpPr>
          <p:nvPr>
            <p:ph type="sldNum" sz="quarter" idx="5"/>
          </p:nvPr>
        </p:nvSpPr>
        <p:spPr>
          <a:xfrm>
            <a:off x="11158538" y="27978100"/>
            <a:ext cx="8539162" cy="1474788"/>
          </a:xfrm>
          <a:prstGeom prst="rect">
            <a:avLst/>
          </a:prstGeom>
        </p:spPr>
        <p:txBody>
          <a:bodyPr vert="horz" wrap="square" lIns="280797" tIns="140400" rIns="280797" bIns="140400" numCol="1" anchor="b" anchorCtr="0" compatLnSpc="1">
            <a:prstTxWarp prst="textNoShape">
              <a:avLst/>
            </a:prstTxWarp>
          </a:bodyPr>
          <a:lstStyle>
            <a:lvl1pPr algn="r" defTabSz="8494713">
              <a:defRPr sz="3800">
                <a:latin typeface="Calibri" pitchFamily="34" charset="0"/>
              </a:defRPr>
            </a:lvl1pPr>
          </a:lstStyle>
          <a:p>
            <a:pPr>
              <a:defRPr/>
            </a:pPr>
            <a:fld id="{B983323B-3E00-4E36-BAF8-350AE151A285}"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defTabSz="4086225" rtl="0" eaLnBrk="0" fontAlgn="base" hangingPunct="0">
      <a:spcBef>
        <a:spcPct val="30000"/>
      </a:spcBef>
      <a:spcAft>
        <a:spcPct val="0"/>
      </a:spcAft>
      <a:defRPr sz="5400" kern="1200">
        <a:solidFill>
          <a:schemeClr val="tx1"/>
        </a:solidFill>
        <a:latin typeface="+mn-lt"/>
        <a:ea typeface="ＭＳ Ｐゴシック" pitchFamily="-116" charset="-128"/>
        <a:cs typeface="ＭＳ Ｐゴシック" pitchFamily="-116" charset="-128"/>
      </a:defRPr>
    </a:lvl1pPr>
    <a:lvl2pPr marL="2043113" algn="l" defTabSz="4086225" rtl="0" eaLnBrk="0" fontAlgn="base" hangingPunct="0">
      <a:spcBef>
        <a:spcPct val="30000"/>
      </a:spcBef>
      <a:spcAft>
        <a:spcPct val="0"/>
      </a:spcAft>
      <a:defRPr sz="5400" kern="1200">
        <a:solidFill>
          <a:schemeClr val="tx1"/>
        </a:solidFill>
        <a:latin typeface="+mn-lt"/>
        <a:ea typeface="ＭＳ Ｐゴシック" pitchFamily="-116" charset="-128"/>
        <a:cs typeface="ＭＳ Ｐゴシック"/>
      </a:defRPr>
    </a:lvl2pPr>
    <a:lvl3pPr marL="4086225" algn="l" defTabSz="4086225" rtl="0" eaLnBrk="0" fontAlgn="base" hangingPunct="0">
      <a:spcBef>
        <a:spcPct val="30000"/>
      </a:spcBef>
      <a:spcAft>
        <a:spcPct val="0"/>
      </a:spcAft>
      <a:defRPr sz="5400" kern="1200">
        <a:solidFill>
          <a:schemeClr val="tx1"/>
        </a:solidFill>
        <a:latin typeface="+mn-lt"/>
        <a:ea typeface="ＭＳ Ｐゴシック" pitchFamily="-116" charset="-128"/>
        <a:cs typeface="ＭＳ Ｐゴシック"/>
      </a:defRPr>
    </a:lvl3pPr>
    <a:lvl4pPr marL="6130925" algn="l" defTabSz="4086225" rtl="0" eaLnBrk="0" fontAlgn="base" hangingPunct="0">
      <a:spcBef>
        <a:spcPct val="30000"/>
      </a:spcBef>
      <a:spcAft>
        <a:spcPct val="0"/>
      </a:spcAft>
      <a:defRPr sz="5400" kern="1200">
        <a:solidFill>
          <a:schemeClr val="tx1"/>
        </a:solidFill>
        <a:latin typeface="+mn-lt"/>
        <a:ea typeface="ＭＳ Ｐゴシック" pitchFamily="-116" charset="-128"/>
        <a:cs typeface="ＭＳ Ｐゴシック"/>
      </a:defRPr>
    </a:lvl4pPr>
    <a:lvl5pPr marL="8175625" algn="l" defTabSz="4086225" rtl="0" eaLnBrk="0" fontAlgn="base" hangingPunct="0">
      <a:spcBef>
        <a:spcPct val="30000"/>
      </a:spcBef>
      <a:spcAft>
        <a:spcPct val="0"/>
      </a:spcAft>
      <a:defRPr sz="5400" kern="1200">
        <a:solidFill>
          <a:schemeClr val="tx1"/>
        </a:solidFill>
        <a:latin typeface="+mn-lt"/>
        <a:ea typeface="ＭＳ Ｐゴシック" pitchFamily="-116" charset="-128"/>
        <a:cs typeface="ＭＳ Ｐゴシック"/>
      </a:defRPr>
    </a:lvl5pPr>
    <a:lvl6pPr marL="10221888" algn="l" defTabSz="4088755" rtl="0" eaLnBrk="1" latinLnBrk="0" hangingPunct="1">
      <a:defRPr sz="5400" kern="1200">
        <a:solidFill>
          <a:schemeClr val="tx1"/>
        </a:solidFill>
        <a:latin typeface="+mn-lt"/>
        <a:ea typeface="+mn-ea"/>
        <a:cs typeface="+mn-cs"/>
      </a:defRPr>
    </a:lvl6pPr>
    <a:lvl7pPr marL="12266267" algn="l" defTabSz="4088755" rtl="0" eaLnBrk="1" latinLnBrk="0" hangingPunct="1">
      <a:defRPr sz="5400" kern="1200">
        <a:solidFill>
          <a:schemeClr val="tx1"/>
        </a:solidFill>
        <a:latin typeface="+mn-lt"/>
        <a:ea typeface="+mn-ea"/>
        <a:cs typeface="+mn-cs"/>
      </a:defRPr>
    </a:lvl7pPr>
    <a:lvl8pPr marL="14310644" algn="l" defTabSz="4088755" rtl="0" eaLnBrk="1" latinLnBrk="0" hangingPunct="1">
      <a:defRPr sz="5400" kern="1200">
        <a:solidFill>
          <a:schemeClr val="tx1"/>
        </a:solidFill>
        <a:latin typeface="+mn-lt"/>
        <a:ea typeface="+mn-ea"/>
        <a:cs typeface="+mn-cs"/>
      </a:defRPr>
    </a:lvl8pPr>
    <a:lvl9pPr marL="16355022" algn="l" defTabSz="4088755" rtl="0" eaLnBrk="1" latinLnBrk="0" hangingPunct="1">
      <a:defRPr sz="5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p:spPr>
      </p:sp>
      <p:sp>
        <p:nvSpPr>
          <p:cNvPr id="4099" name="Notes Placeholder 2"/>
          <p:cNvSpPr>
            <a:spLocks noGrp="1"/>
          </p:cNvSpPr>
          <p:nvPr>
            <p:ph type="body" idx="1"/>
          </p:nvPr>
        </p:nvSpPr>
        <p:spPr bwMode="auto">
          <a:noFill/>
        </p:spPr>
        <p:txBody>
          <a:bodyPr/>
          <a:lstStyle/>
          <a:p>
            <a:pPr eaLnBrk="1" hangingPunct="1">
              <a:spcBef>
                <a:spcPct val="0"/>
              </a:spcBef>
            </a:pPr>
            <a:endParaRPr lang="en-GB" smtClean="0">
              <a:ea typeface="ＭＳ Ｐゴシック" pitchFamily="34" charset="-128"/>
            </a:endParaRPr>
          </a:p>
        </p:txBody>
      </p:sp>
      <p:sp>
        <p:nvSpPr>
          <p:cNvPr id="4100" name="Slide Number Placeholder 3"/>
          <p:cNvSpPr>
            <a:spLocks noGrp="1"/>
          </p:cNvSpPr>
          <p:nvPr>
            <p:ph type="sldNum" sz="quarter" idx="5"/>
          </p:nvPr>
        </p:nvSpPr>
        <p:spPr bwMode="auto">
          <a:noFill/>
          <a:ln>
            <a:miter lim="800000"/>
            <a:headEnd/>
            <a:tailEnd/>
          </a:ln>
        </p:spPr>
        <p:txBody>
          <a:bodyPr/>
          <a:lstStyle/>
          <a:p>
            <a:pPr defTabSz="8491538"/>
            <a:fld id="{508F4135-DE25-46E1-AF37-E716B8B8838D}" type="slidenum">
              <a:rPr lang="en-GB" smtClean="0"/>
              <a:pPr defTabSz="8491538"/>
              <a:t>1</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13299378"/>
            <a:ext cx="25733931" cy="9176768"/>
          </a:xfrm>
        </p:spPr>
        <p:txBody>
          <a:bodyPr/>
          <a:lstStyle/>
          <a:p>
            <a:r>
              <a:rPr lang="en-US" smtClean="0"/>
              <a:t>Click to edit Master title style</a:t>
            </a:r>
            <a:endParaRPr lang="en-GB"/>
          </a:p>
        </p:txBody>
      </p:sp>
      <p:sp>
        <p:nvSpPr>
          <p:cNvPr id="3" name="Subtitle 2"/>
          <p:cNvSpPr>
            <a:spLocks noGrp="1"/>
          </p:cNvSpPr>
          <p:nvPr>
            <p:ph type="subTitle" idx="1"/>
          </p:nvPr>
        </p:nvSpPr>
        <p:spPr>
          <a:xfrm>
            <a:off x="4541282" y="24259963"/>
            <a:ext cx="21192649" cy="10940768"/>
          </a:xfrm>
        </p:spPr>
        <p:txBody>
          <a:bodyPr/>
          <a:lstStyle>
            <a:lvl1pPr marL="0" indent="0" algn="ctr">
              <a:buNone/>
              <a:defRPr>
                <a:solidFill>
                  <a:schemeClr val="tx1">
                    <a:tint val="75000"/>
                  </a:schemeClr>
                </a:solidFill>
              </a:defRPr>
            </a:lvl1pPr>
            <a:lvl2pPr marL="2088031" indent="0" algn="ctr">
              <a:buNone/>
              <a:defRPr>
                <a:solidFill>
                  <a:schemeClr val="tx1">
                    <a:tint val="75000"/>
                  </a:schemeClr>
                </a:solidFill>
              </a:defRPr>
            </a:lvl2pPr>
            <a:lvl3pPr marL="4176061" indent="0" algn="ctr">
              <a:buNone/>
              <a:defRPr>
                <a:solidFill>
                  <a:schemeClr val="tx1">
                    <a:tint val="75000"/>
                  </a:schemeClr>
                </a:solidFill>
              </a:defRPr>
            </a:lvl3pPr>
            <a:lvl4pPr marL="6264092" indent="0" algn="ctr">
              <a:buNone/>
              <a:defRPr>
                <a:solidFill>
                  <a:schemeClr val="tx1">
                    <a:tint val="75000"/>
                  </a:schemeClr>
                </a:solidFill>
              </a:defRPr>
            </a:lvl4pPr>
            <a:lvl5pPr marL="8352123" indent="0" algn="ctr">
              <a:buNone/>
              <a:defRPr>
                <a:solidFill>
                  <a:schemeClr val="tx1">
                    <a:tint val="75000"/>
                  </a:schemeClr>
                </a:solidFill>
              </a:defRPr>
            </a:lvl5pPr>
            <a:lvl6pPr marL="10440153" indent="0" algn="ctr">
              <a:buNone/>
              <a:defRPr>
                <a:solidFill>
                  <a:schemeClr val="tx1">
                    <a:tint val="75000"/>
                  </a:schemeClr>
                </a:solidFill>
              </a:defRPr>
            </a:lvl6pPr>
            <a:lvl7pPr marL="12528184" indent="0" algn="ctr">
              <a:buNone/>
              <a:defRPr>
                <a:solidFill>
                  <a:schemeClr val="tx1">
                    <a:tint val="75000"/>
                  </a:schemeClr>
                </a:solidFill>
              </a:defRPr>
            </a:lvl7pPr>
            <a:lvl8pPr marL="14616214" indent="0" algn="ctr">
              <a:buNone/>
              <a:defRPr>
                <a:solidFill>
                  <a:schemeClr val="tx1">
                    <a:tint val="75000"/>
                  </a:schemeClr>
                </a:solidFill>
              </a:defRPr>
            </a:lvl8pPr>
            <a:lvl9pPr marL="16704245"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A6D5077A-05CD-4D7F-ABBC-1C82C1B17C04}" type="datetime1">
              <a:rPr lang="en-US"/>
              <a:pPr>
                <a:defRPr/>
              </a:pPr>
              <a:t>5/31/2018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08C9199-39CB-47A3-8D81-0469827DEA0F}"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ADB1BFAA-775A-4975-AF50-50477B1F2954}" type="datetime1">
              <a:rPr lang="en-US"/>
              <a:pPr>
                <a:defRPr/>
              </a:pPr>
              <a:t>5/31/2018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38DF032F-43D2-4D1F-9C1B-93968D1C3A7B}"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91533" y="27510485"/>
            <a:ext cx="25733931" cy="8502879"/>
          </a:xfrm>
        </p:spPr>
        <p:txBody>
          <a:bodyPr anchor="t"/>
          <a:lstStyle>
            <a:lvl1pPr algn="l">
              <a:defRPr sz="18200" b="1" cap="all"/>
            </a:lvl1pPr>
          </a:lstStyle>
          <a:p>
            <a:r>
              <a:rPr lang="en-US" smtClean="0"/>
              <a:t>Click to edit Master title style</a:t>
            </a:r>
            <a:endParaRPr lang="en-GB"/>
          </a:p>
        </p:txBody>
      </p:sp>
      <p:sp>
        <p:nvSpPr>
          <p:cNvPr id="3" name="Text Placeholder 2"/>
          <p:cNvSpPr>
            <a:spLocks noGrp="1"/>
          </p:cNvSpPr>
          <p:nvPr>
            <p:ph type="body" idx="1"/>
          </p:nvPr>
        </p:nvSpPr>
        <p:spPr>
          <a:xfrm>
            <a:off x="2391533" y="18145429"/>
            <a:ext cx="25733931" cy="9365056"/>
          </a:xfrm>
        </p:spPr>
        <p:txBody>
          <a:bodyPr anchor="b"/>
          <a:lstStyle>
            <a:lvl1pPr marL="0" indent="0">
              <a:buNone/>
              <a:defRPr sz="9200">
                <a:solidFill>
                  <a:schemeClr val="tx1">
                    <a:tint val="75000"/>
                  </a:schemeClr>
                </a:solidFill>
              </a:defRPr>
            </a:lvl1pPr>
            <a:lvl2pPr marL="2088031" indent="0">
              <a:buNone/>
              <a:defRPr sz="8200">
                <a:solidFill>
                  <a:schemeClr val="tx1">
                    <a:tint val="75000"/>
                  </a:schemeClr>
                </a:solidFill>
              </a:defRPr>
            </a:lvl2pPr>
            <a:lvl3pPr marL="4176061" indent="0">
              <a:buNone/>
              <a:defRPr sz="7400">
                <a:solidFill>
                  <a:schemeClr val="tx1">
                    <a:tint val="75000"/>
                  </a:schemeClr>
                </a:solidFill>
              </a:defRPr>
            </a:lvl3pPr>
            <a:lvl4pPr marL="6264092" indent="0">
              <a:buNone/>
              <a:defRPr sz="6400">
                <a:solidFill>
                  <a:schemeClr val="tx1">
                    <a:tint val="75000"/>
                  </a:schemeClr>
                </a:solidFill>
              </a:defRPr>
            </a:lvl4pPr>
            <a:lvl5pPr marL="8352123" indent="0">
              <a:buNone/>
              <a:defRPr sz="6400">
                <a:solidFill>
                  <a:schemeClr val="tx1">
                    <a:tint val="75000"/>
                  </a:schemeClr>
                </a:solidFill>
              </a:defRPr>
            </a:lvl5pPr>
            <a:lvl6pPr marL="10440153" indent="0">
              <a:buNone/>
              <a:defRPr sz="6400">
                <a:solidFill>
                  <a:schemeClr val="tx1">
                    <a:tint val="75000"/>
                  </a:schemeClr>
                </a:solidFill>
              </a:defRPr>
            </a:lvl6pPr>
            <a:lvl7pPr marL="12528184" indent="0">
              <a:buNone/>
              <a:defRPr sz="6400">
                <a:solidFill>
                  <a:schemeClr val="tx1">
                    <a:tint val="75000"/>
                  </a:schemeClr>
                </a:solidFill>
              </a:defRPr>
            </a:lvl7pPr>
            <a:lvl8pPr marL="14616214" indent="0">
              <a:buNone/>
              <a:defRPr sz="6400">
                <a:solidFill>
                  <a:schemeClr val="tx1">
                    <a:tint val="75000"/>
                  </a:schemeClr>
                </a:solidFill>
              </a:defRPr>
            </a:lvl8pPr>
            <a:lvl9pPr marL="16704245" indent="0">
              <a:buNone/>
              <a:defRPr sz="6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20C1625-966E-4E69-A055-09D82566A106}" type="datetime1">
              <a:rPr lang="en-US"/>
              <a:pPr>
                <a:defRPr/>
              </a:pPr>
              <a:t>5/31/2018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C2F1EDFE-6E8C-493F-A68F-35AC0E4CAEEF}"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513761" y="9989400"/>
            <a:ext cx="13371553" cy="28253743"/>
          </a:xfrm>
        </p:spPr>
        <p:txBody>
          <a:bodyPr/>
          <a:lstStyle>
            <a:lvl1pPr>
              <a:defRPr sz="12700"/>
            </a:lvl1pPr>
            <a:lvl2pPr>
              <a:defRPr sz="10900"/>
            </a:lvl2pPr>
            <a:lvl3pPr>
              <a:defRPr sz="92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15389900" y="9989400"/>
            <a:ext cx="13371553" cy="28253743"/>
          </a:xfrm>
        </p:spPr>
        <p:txBody>
          <a:bodyPr/>
          <a:lstStyle>
            <a:lvl1pPr>
              <a:defRPr sz="12700"/>
            </a:lvl1pPr>
            <a:lvl2pPr>
              <a:defRPr sz="10900"/>
            </a:lvl2pPr>
            <a:lvl3pPr>
              <a:defRPr sz="92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D95AA656-4113-4A33-8515-50C7C2F92C03}" type="datetime1">
              <a:rPr lang="en-US"/>
              <a:pPr>
                <a:defRPr/>
              </a:pPr>
              <a:t>5/31/2018</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4E2C38E1-7384-4A99-BEC0-549833BC1538}"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513762" y="9583085"/>
            <a:ext cx="13376810" cy="3993774"/>
          </a:xfrm>
        </p:spPr>
        <p:txBody>
          <a:bodyPr anchor="b"/>
          <a:lstStyle>
            <a:lvl1pPr marL="0" indent="0">
              <a:buNone/>
              <a:defRPr sz="10900" b="1"/>
            </a:lvl1pPr>
            <a:lvl2pPr marL="2088031" indent="0">
              <a:buNone/>
              <a:defRPr sz="9200" b="1"/>
            </a:lvl2pPr>
            <a:lvl3pPr marL="4176061" indent="0">
              <a:buNone/>
              <a:defRPr sz="8200" b="1"/>
            </a:lvl3pPr>
            <a:lvl4pPr marL="6264092" indent="0">
              <a:buNone/>
              <a:defRPr sz="7400" b="1"/>
            </a:lvl4pPr>
            <a:lvl5pPr marL="8352123" indent="0">
              <a:buNone/>
              <a:defRPr sz="7400" b="1"/>
            </a:lvl5pPr>
            <a:lvl6pPr marL="10440153" indent="0">
              <a:buNone/>
              <a:defRPr sz="7400" b="1"/>
            </a:lvl6pPr>
            <a:lvl7pPr marL="12528184" indent="0">
              <a:buNone/>
              <a:defRPr sz="7400" b="1"/>
            </a:lvl7pPr>
            <a:lvl8pPr marL="14616214" indent="0">
              <a:buNone/>
              <a:defRPr sz="7400" b="1"/>
            </a:lvl8pPr>
            <a:lvl9pPr marL="16704245" indent="0">
              <a:buNone/>
              <a:defRPr sz="7400" b="1"/>
            </a:lvl9pPr>
          </a:lstStyle>
          <a:p>
            <a:pPr lvl="0"/>
            <a:r>
              <a:rPr lang="en-US" smtClean="0"/>
              <a:t>Click to edit Master text styles</a:t>
            </a:r>
          </a:p>
        </p:txBody>
      </p:sp>
      <p:sp>
        <p:nvSpPr>
          <p:cNvPr id="4" name="Content Placeholder 3"/>
          <p:cNvSpPr>
            <a:spLocks noGrp="1"/>
          </p:cNvSpPr>
          <p:nvPr>
            <p:ph sz="half" idx="2"/>
          </p:nvPr>
        </p:nvSpPr>
        <p:spPr>
          <a:xfrm>
            <a:off x="1513762" y="13576858"/>
            <a:ext cx="13376810" cy="24666281"/>
          </a:xfrm>
        </p:spPr>
        <p:txBody>
          <a:bodyPr/>
          <a:lstStyle>
            <a:lvl1pPr>
              <a:defRPr sz="10900"/>
            </a:lvl1pPr>
            <a:lvl2pPr>
              <a:defRPr sz="92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15379389" y="9583085"/>
            <a:ext cx="13382065" cy="3993774"/>
          </a:xfrm>
        </p:spPr>
        <p:txBody>
          <a:bodyPr anchor="b"/>
          <a:lstStyle>
            <a:lvl1pPr marL="0" indent="0">
              <a:buNone/>
              <a:defRPr sz="10900" b="1"/>
            </a:lvl1pPr>
            <a:lvl2pPr marL="2088031" indent="0">
              <a:buNone/>
              <a:defRPr sz="9200" b="1"/>
            </a:lvl2pPr>
            <a:lvl3pPr marL="4176061" indent="0">
              <a:buNone/>
              <a:defRPr sz="8200" b="1"/>
            </a:lvl3pPr>
            <a:lvl4pPr marL="6264092" indent="0">
              <a:buNone/>
              <a:defRPr sz="7400" b="1"/>
            </a:lvl4pPr>
            <a:lvl5pPr marL="8352123" indent="0">
              <a:buNone/>
              <a:defRPr sz="7400" b="1"/>
            </a:lvl5pPr>
            <a:lvl6pPr marL="10440153" indent="0">
              <a:buNone/>
              <a:defRPr sz="7400" b="1"/>
            </a:lvl6pPr>
            <a:lvl7pPr marL="12528184" indent="0">
              <a:buNone/>
              <a:defRPr sz="7400" b="1"/>
            </a:lvl7pPr>
            <a:lvl8pPr marL="14616214" indent="0">
              <a:buNone/>
              <a:defRPr sz="7400" b="1"/>
            </a:lvl8pPr>
            <a:lvl9pPr marL="16704245" indent="0">
              <a:buNone/>
              <a:defRPr sz="7400" b="1"/>
            </a:lvl9pPr>
          </a:lstStyle>
          <a:p>
            <a:pPr lvl="0"/>
            <a:r>
              <a:rPr lang="en-US" smtClean="0"/>
              <a:t>Click to edit Master text styles</a:t>
            </a:r>
          </a:p>
        </p:txBody>
      </p:sp>
      <p:sp>
        <p:nvSpPr>
          <p:cNvPr id="6" name="Content Placeholder 5"/>
          <p:cNvSpPr>
            <a:spLocks noGrp="1"/>
          </p:cNvSpPr>
          <p:nvPr>
            <p:ph sz="quarter" idx="4"/>
          </p:nvPr>
        </p:nvSpPr>
        <p:spPr>
          <a:xfrm>
            <a:off x="15379389" y="13576858"/>
            <a:ext cx="13382065" cy="24666281"/>
          </a:xfrm>
        </p:spPr>
        <p:txBody>
          <a:bodyPr/>
          <a:lstStyle>
            <a:lvl1pPr>
              <a:defRPr sz="10900"/>
            </a:lvl1pPr>
            <a:lvl2pPr>
              <a:defRPr sz="92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2770F645-82DD-4362-A9B1-5D353E67C601}" type="datetime1">
              <a:rPr lang="en-US"/>
              <a:pPr>
                <a:defRPr/>
              </a:pPr>
              <a:t>5/31/2018</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98A3FEEE-11DB-4ED5-8B95-9B3814532701}"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045838EC-A797-4AEC-A8F0-FC0D96C68AE0}" type="datetime1">
              <a:rPr lang="en-US"/>
              <a:pPr>
                <a:defRPr/>
              </a:pPr>
              <a:t>5/31/2018</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AACE1171-F2F9-4772-B184-D6B2F6FC3CF1}"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1ED636A-F167-4655-8675-0217E8E74196}" type="datetime1">
              <a:rPr lang="en-US"/>
              <a:pPr>
                <a:defRPr/>
              </a:pPr>
              <a:t>5/31/2018</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727B11B8-C810-44E0-8604-99CA88FF07DD}"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3762" y="1704539"/>
            <a:ext cx="9960337" cy="7254205"/>
          </a:xfrm>
        </p:spPr>
        <p:txBody>
          <a:bodyPr anchor="b"/>
          <a:lstStyle>
            <a:lvl1pPr algn="l">
              <a:defRPr sz="9200" b="1"/>
            </a:lvl1pPr>
          </a:lstStyle>
          <a:p>
            <a:r>
              <a:rPr lang="en-US" smtClean="0"/>
              <a:t>Click to edit Master title style</a:t>
            </a:r>
            <a:endParaRPr lang="en-GB"/>
          </a:p>
        </p:txBody>
      </p:sp>
      <p:sp>
        <p:nvSpPr>
          <p:cNvPr id="3" name="Content Placeholder 2"/>
          <p:cNvSpPr>
            <a:spLocks noGrp="1"/>
          </p:cNvSpPr>
          <p:nvPr>
            <p:ph idx="1"/>
          </p:nvPr>
        </p:nvSpPr>
        <p:spPr>
          <a:xfrm>
            <a:off x="11836768" y="1704543"/>
            <a:ext cx="16924685" cy="36538600"/>
          </a:xfrm>
        </p:spPr>
        <p:txBody>
          <a:bodyPr/>
          <a:lstStyle>
            <a:lvl1pPr>
              <a:defRPr sz="14600"/>
            </a:lvl1pPr>
            <a:lvl2pPr>
              <a:defRPr sz="12700"/>
            </a:lvl2pPr>
            <a:lvl3pPr>
              <a:defRPr sz="10900"/>
            </a:lvl3pPr>
            <a:lvl4pPr>
              <a:defRPr sz="9200"/>
            </a:lvl4pPr>
            <a:lvl5pPr>
              <a:defRPr sz="9200"/>
            </a:lvl5pPr>
            <a:lvl6pPr>
              <a:defRPr sz="9200"/>
            </a:lvl6pPr>
            <a:lvl7pPr>
              <a:defRPr sz="9200"/>
            </a:lvl7pPr>
            <a:lvl8pPr>
              <a:defRPr sz="9200"/>
            </a:lvl8pPr>
            <a:lvl9pPr>
              <a:defRPr sz="9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1513762" y="8958747"/>
            <a:ext cx="9960337" cy="29284395"/>
          </a:xfrm>
        </p:spPr>
        <p:txBody>
          <a:bodyPr/>
          <a:lstStyle>
            <a:lvl1pPr marL="0" indent="0">
              <a:buNone/>
              <a:defRPr sz="6400"/>
            </a:lvl1pPr>
            <a:lvl2pPr marL="2088031" indent="0">
              <a:buNone/>
              <a:defRPr sz="5500"/>
            </a:lvl2pPr>
            <a:lvl3pPr marL="4176061" indent="0">
              <a:buNone/>
              <a:defRPr sz="4500"/>
            </a:lvl3pPr>
            <a:lvl4pPr marL="6264092" indent="0">
              <a:buNone/>
              <a:defRPr sz="4100"/>
            </a:lvl4pPr>
            <a:lvl5pPr marL="8352123" indent="0">
              <a:buNone/>
              <a:defRPr sz="4100"/>
            </a:lvl5pPr>
            <a:lvl6pPr marL="10440153" indent="0">
              <a:buNone/>
              <a:defRPr sz="4100"/>
            </a:lvl6pPr>
            <a:lvl7pPr marL="12528184" indent="0">
              <a:buNone/>
              <a:defRPr sz="4100"/>
            </a:lvl7pPr>
            <a:lvl8pPr marL="14616214" indent="0">
              <a:buNone/>
              <a:defRPr sz="4100"/>
            </a:lvl8pPr>
            <a:lvl9pPr marL="16704245" indent="0">
              <a:buNone/>
              <a:defRPr sz="41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4DCAE87-83DB-40EF-B88B-B0F0D5F0F323}" type="datetime1">
              <a:rPr lang="en-US"/>
              <a:pPr>
                <a:defRPr/>
              </a:pPr>
              <a:t>5/31/2018</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9239EC47-0C8F-42D9-93D4-3337E76F9F64}"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34153" y="29968189"/>
            <a:ext cx="18165128" cy="3537915"/>
          </a:xfrm>
        </p:spPr>
        <p:txBody>
          <a:bodyPr anchor="b"/>
          <a:lstStyle>
            <a:lvl1pPr algn="l">
              <a:defRPr sz="9200" b="1"/>
            </a:lvl1pPr>
          </a:lstStyle>
          <a:p>
            <a:r>
              <a:rPr lang="en-US" smtClean="0"/>
              <a:t>Click to edit Master title style</a:t>
            </a:r>
            <a:endParaRPr lang="en-GB"/>
          </a:p>
        </p:txBody>
      </p:sp>
      <p:sp>
        <p:nvSpPr>
          <p:cNvPr id="3" name="Picture Placeholder 2"/>
          <p:cNvSpPr>
            <a:spLocks noGrp="1"/>
          </p:cNvSpPr>
          <p:nvPr>
            <p:ph type="pic" idx="1"/>
          </p:nvPr>
        </p:nvSpPr>
        <p:spPr>
          <a:xfrm>
            <a:off x="5934153" y="3825306"/>
            <a:ext cx="18165128" cy="25687020"/>
          </a:xfrm>
        </p:spPr>
        <p:txBody>
          <a:bodyPr rtlCol="0">
            <a:normAutofit/>
          </a:bodyPr>
          <a:lstStyle>
            <a:lvl1pPr marL="0" indent="0">
              <a:buNone/>
              <a:defRPr sz="14600"/>
            </a:lvl1pPr>
            <a:lvl2pPr marL="2088031" indent="0">
              <a:buNone/>
              <a:defRPr sz="12700"/>
            </a:lvl2pPr>
            <a:lvl3pPr marL="4176061" indent="0">
              <a:buNone/>
              <a:defRPr sz="10900"/>
            </a:lvl3pPr>
            <a:lvl4pPr marL="6264092" indent="0">
              <a:buNone/>
              <a:defRPr sz="9200"/>
            </a:lvl4pPr>
            <a:lvl5pPr marL="8352123" indent="0">
              <a:buNone/>
              <a:defRPr sz="9200"/>
            </a:lvl5pPr>
            <a:lvl6pPr marL="10440153" indent="0">
              <a:buNone/>
              <a:defRPr sz="9200"/>
            </a:lvl6pPr>
            <a:lvl7pPr marL="12528184" indent="0">
              <a:buNone/>
              <a:defRPr sz="9200"/>
            </a:lvl7pPr>
            <a:lvl8pPr marL="14616214" indent="0">
              <a:buNone/>
              <a:defRPr sz="9200"/>
            </a:lvl8pPr>
            <a:lvl9pPr marL="16704245" indent="0">
              <a:buNone/>
              <a:defRPr sz="9200"/>
            </a:lvl9pPr>
          </a:lstStyle>
          <a:p>
            <a:pPr lvl="0"/>
            <a:endParaRPr lang="en-GB" noProof="0" dirty="0"/>
          </a:p>
        </p:txBody>
      </p:sp>
      <p:sp>
        <p:nvSpPr>
          <p:cNvPr id="4" name="Text Placeholder 3"/>
          <p:cNvSpPr>
            <a:spLocks noGrp="1"/>
          </p:cNvSpPr>
          <p:nvPr>
            <p:ph type="body" sz="half" idx="2"/>
          </p:nvPr>
        </p:nvSpPr>
        <p:spPr>
          <a:xfrm>
            <a:off x="5934153" y="33506105"/>
            <a:ext cx="18165128" cy="5024425"/>
          </a:xfrm>
        </p:spPr>
        <p:txBody>
          <a:bodyPr/>
          <a:lstStyle>
            <a:lvl1pPr marL="0" indent="0">
              <a:buNone/>
              <a:defRPr sz="6400"/>
            </a:lvl1pPr>
            <a:lvl2pPr marL="2088031" indent="0">
              <a:buNone/>
              <a:defRPr sz="5500"/>
            </a:lvl2pPr>
            <a:lvl3pPr marL="4176061" indent="0">
              <a:buNone/>
              <a:defRPr sz="4500"/>
            </a:lvl3pPr>
            <a:lvl4pPr marL="6264092" indent="0">
              <a:buNone/>
              <a:defRPr sz="4100"/>
            </a:lvl4pPr>
            <a:lvl5pPr marL="8352123" indent="0">
              <a:buNone/>
              <a:defRPr sz="4100"/>
            </a:lvl5pPr>
            <a:lvl6pPr marL="10440153" indent="0">
              <a:buNone/>
              <a:defRPr sz="4100"/>
            </a:lvl6pPr>
            <a:lvl7pPr marL="12528184" indent="0">
              <a:buNone/>
              <a:defRPr sz="4100"/>
            </a:lvl7pPr>
            <a:lvl8pPr marL="14616214" indent="0">
              <a:buNone/>
              <a:defRPr sz="4100"/>
            </a:lvl8pPr>
            <a:lvl9pPr marL="16704245" indent="0">
              <a:buNone/>
              <a:defRPr sz="41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D9BEA53-BB95-4A43-97AE-8E8347A482FA}" type="datetime1">
              <a:rPr lang="en-US"/>
              <a:pPr>
                <a:defRPr/>
              </a:pPr>
              <a:t>5/31/2018</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A28302FE-BA64-46A8-A560-3B28E8897590}"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DFEA9996-CAD2-43AE-BE85-33D1611C07B7}" type="datetime1">
              <a:rPr lang="en-US"/>
              <a:pPr>
                <a:defRPr/>
              </a:pPr>
              <a:t>5/31/2018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33CA74D-7EA6-44A5-A05A-E847800E5EC0}"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949529" y="1714456"/>
            <a:ext cx="6811923" cy="36528686"/>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513762" y="1714456"/>
            <a:ext cx="19931181" cy="3652868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2F565A3A-7537-4031-AF10-E34F99FAE8A1}" type="datetime1">
              <a:rPr lang="en-US"/>
              <a:pPr>
                <a:defRPr/>
              </a:pPr>
              <a:t>5/31/2018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4D9FB2F-53FD-422E-8EB2-572E8CE3F086}"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514475" y="1714500"/>
            <a:ext cx="27246263" cy="7135813"/>
          </a:xfrm>
          <a:prstGeom prst="rect">
            <a:avLst/>
          </a:prstGeom>
          <a:noFill/>
          <a:ln w="9525">
            <a:noFill/>
            <a:miter lim="800000"/>
            <a:headEnd/>
            <a:tailEnd/>
          </a:ln>
        </p:spPr>
        <p:txBody>
          <a:bodyPr vert="horz" wrap="square" lIns="417606" tIns="208803" rIns="417606" bIns="208803"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1514475" y="9990138"/>
            <a:ext cx="27246263" cy="28254325"/>
          </a:xfrm>
          <a:prstGeom prst="rect">
            <a:avLst/>
          </a:prstGeom>
          <a:noFill/>
          <a:ln w="9525">
            <a:noFill/>
            <a:miter lim="800000"/>
            <a:headEnd/>
            <a:tailEnd/>
          </a:ln>
        </p:spPr>
        <p:txBody>
          <a:bodyPr vert="horz" wrap="square" lIns="417606" tIns="208803" rIns="417606" bIns="20880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1514475" y="39681150"/>
            <a:ext cx="7062788" cy="2278063"/>
          </a:xfrm>
          <a:prstGeom prst="rect">
            <a:avLst/>
          </a:prstGeom>
        </p:spPr>
        <p:txBody>
          <a:bodyPr vert="horz" wrap="square" lIns="417606" tIns="208803" rIns="417606" bIns="208803" numCol="1" anchor="ctr" anchorCtr="0" compatLnSpc="1">
            <a:prstTxWarp prst="textNoShape">
              <a:avLst/>
            </a:prstTxWarp>
          </a:bodyPr>
          <a:lstStyle>
            <a:lvl1pPr>
              <a:defRPr sz="5500">
                <a:solidFill>
                  <a:srgbClr val="898989"/>
                </a:solidFill>
                <a:latin typeface="Calibri" pitchFamily="34" charset="0"/>
              </a:defRPr>
            </a:lvl1pPr>
          </a:lstStyle>
          <a:p>
            <a:pPr>
              <a:defRPr/>
            </a:pPr>
            <a:fld id="{56B92405-7F43-4E24-A6AB-A3FC16E66DA4}" type="datetime1">
              <a:rPr lang="en-US"/>
              <a:pPr>
                <a:defRPr/>
              </a:pPr>
              <a:t>5/31/2018</a:t>
            </a:fld>
            <a:endParaRPr lang="en-GB"/>
          </a:p>
        </p:txBody>
      </p:sp>
      <p:sp>
        <p:nvSpPr>
          <p:cNvPr id="5" name="Footer Placeholder 4"/>
          <p:cNvSpPr>
            <a:spLocks noGrp="1"/>
          </p:cNvSpPr>
          <p:nvPr>
            <p:ph type="ftr" sz="quarter" idx="3"/>
          </p:nvPr>
        </p:nvSpPr>
        <p:spPr>
          <a:xfrm>
            <a:off x="10344150" y="39681150"/>
            <a:ext cx="9586913" cy="2278063"/>
          </a:xfrm>
          <a:prstGeom prst="rect">
            <a:avLst/>
          </a:prstGeom>
        </p:spPr>
        <p:txBody>
          <a:bodyPr vert="horz" wrap="square" lIns="417606" tIns="208803" rIns="417606" bIns="208803" numCol="1" anchor="ctr" anchorCtr="0" compatLnSpc="1">
            <a:prstTxWarp prst="textNoShape">
              <a:avLst/>
            </a:prstTxWarp>
          </a:bodyPr>
          <a:lstStyle>
            <a:lvl1pPr algn="ctr" defTabSz="4086844">
              <a:defRPr sz="5500">
                <a:solidFill>
                  <a:srgbClr val="898989"/>
                </a:solidFill>
                <a:latin typeface="Calibri" pitchFamily="34" charset="0"/>
                <a:ea typeface="ＭＳ Ｐゴシック" pitchFamily="34" charset="-128"/>
                <a:cs typeface="+mn-cs"/>
              </a:defRPr>
            </a:lvl1pPr>
          </a:lstStyle>
          <a:p>
            <a:pPr>
              <a:defRPr/>
            </a:pPr>
            <a:endParaRPr lang="en-GB"/>
          </a:p>
        </p:txBody>
      </p:sp>
      <p:sp>
        <p:nvSpPr>
          <p:cNvPr id="6" name="Slide Number Placeholder 5"/>
          <p:cNvSpPr>
            <a:spLocks noGrp="1"/>
          </p:cNvSpPr>
          <p:nvPr>
            <p:ph type="sldNum" sz="quarter" idx="4"/>
          </p:nvPr>
        </p:nvSpPr>
        <p:spPr>
          <a:xfrm>
            <a:off x="21697950" y="39681150"/>
            <a:ext cx="7062788" cy="2278063"/>
          </a:xfrm>
          <a:prstGeom prst="rect">
            <a:avLst/>
          </a:prstGeom>
        </p:spPr>
        <p:txBody>
          <a:bodyPr vert="horz" wrap="square" lIns="417606" tIns="208803" rIns="417606" bIns="208803" numCol="1" anchor="ctr" anchorCtr="0" compatLnSpc="1">
            <a:prstTxWarp prst="textNoShape">
              <a:avLst/>
            </a:prstTxWarp>
          </a:bodyPr>
          <a:lstStyle>
            <a:lvl1pPr algn="r">
              <a:defRPr sz="5500">
                <a:solidFill>
                  <a:srgbClr val="898989"/>
                </a:solidFill>
                <a:latin typeface="Calibri" pitchFamily="34" charset="0"/>
              </a:defRPr>
            </a:lvl1pPr>
          </a:lstStyle>
          <a:p>
            <a:pPr>
              <a:defRPr/>
            </a:pPr>
            <a:fld id="{FE757370-C37A-4F09-8DE6-C26ADB5D7E92}"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73538" rtl="0" eaLnBrk="0" fontAlgn="base" hangingPunct="0">
        <a:spcBef>
          <a:spcPct val="0"/>
        </a:spcBef>
        <a:spcAft>
          <a:spcPct val="0"/>
        </a:spcAft>
        <a:defRPr sz="20100" kern="1200">
          <a:solidFill>
            <a:schemeClr val="tx1"/>
          </a:solidFill>
          <a:latin typeface="+mj-lt"/>
          <a:ea typeface="ＭＳ Ｐゴシック" pitchFamily="-116" charset="-128"/>
          <a:cs typeface="ＭＳ Ｐゴシック" pitchFamily="-116" charset="-128"/>
        </a:defRPr>
      </a:lvl1pPr>
      <a:lvl2pPr algn="ctr" defTabSz="4173538" rtl="0" eaLnBrk="0" fontAlgn="base" hangingPunct="0">
        <a:spcBef>
          <a:spcPct val="0"/>
        </a:spcBef>
        <a:spcAft>
          <a:spcPct val="0"/>
        </a:spcAft>
        <a:defRPr sz="20100">
          <a:solidFill>
            <a:schemeClr val="tx1"/>
          </a:solidFill>
          <a:latin typeface="Calibri" pitchFamily="34" charset="0"/>
          <a:ea typeface="ＭＳ Ｐゴシック" pitchFamily="-116" charset="-128"/>
          <a:cs typeface="ＭＳ Ｐゴシック" pitchFamily="-116" charset="-128"/>
        </a:defRPr>
      </a:lvl2pPr>
      <a:lvl3pPr algn="ctr" defTabSz="4173538" rtl="0" eaLnBrk="0" fontAlgn="base" hangingPunct="0">
        <a:spcBef>
          <a:spcPct val="0"/>
        </a:spcBef>
        <a:spcAft>
          <a:spcPct val="0"/>
        </a:spcAft>
        <a:defRPr sz="20100">
          <a:solidFill>
            <a:schemeClr val="tx1"/>
          </a:solidFill>
          <a:latin typeface="Calibri" pitchFamily="34" charset="0"/>
          <a:ea typeface="ＭＳ Ｐゴシック" pitchFamily="-116" charset="-128"/>
          <a:cs typeface="ＭＳ Ｐゴシック" pitchFamily="-116" charset="-128"/>
        </a:defRPr>
      </a:lvl3pPr>
      <a:lvl4pPr algn="ctr" defTabSz="4173538" rtl="0" eaLnBrk="0" fontAlgn="base" hangingPunct="0">
        <a:spcBef>
          <a:spcPct val="0"/>
        </a:spcBef>
        <a:spcAft>
          <a:spcPct val="0"/>
        </a:spcAft>
        <a:defRPr sz="20100">
          <a:solidFill>
            <a:schemeClr val="tx1"/>
          </a:solidFill>
          <a:latin typeface="Calibri" pitchFamily="34" charset="0"/>
          <a:ea typeface="ＭＳ Ｐゴシック" pitchFamily="-116" charset="-128"/>
          <a:cs typeface="ＭＳ Ｐゴシック" pitchFamily="-116" charset="-128"/>
        </a:defRPr>
      </a:lvl4pPr>
      <a:lvl5pPr algn="ctr" defTabSz="4173538" rtl="0" eaLnBrk="0" fontAlgn="base" hangingPunct="0">
        <a:spcBef>
          <a:spcPct val="0"/>
        </a:spcBef>
        <a:spcAft>
          <a:spcPct val="0"/>
        </a:spcAft>
        <a:defRPr sz="20100">
          <a:solidFill>
            <a:schemeClr val="tx1"/>
          </a:solidFill>
          <a:latin typeface="Calibri" pitchFamily="34" charset="0"/>
          <a:ea typeface="ＭＳ Ｐゴシック" pitchFamily="-116" charset="-128"/>
          <a:cs typeface="ＭＳ Ｐゴシック" pitchFamily="-116" charset="-128"/>
        </a:defRPr>
      </a:lvl5pPr>
      <a:lvl6pPr marL="646709" algn="ctr" defTabSz="4174420" rtl="0" fontAlgn="base">
        <a:spcBef>
          <a:spcPct val="0"/>
        </a:spcBef>
        <a:spcAft>
          <a:spcPct val="0"/>
        </a:spcAft>
        <a:defRPr sz="20100">
          <a:solidFill>
            <a:schemeClr val="tx1"/>
          </a:solidFill>
          <a:latin typeface="Calibri" pitchFamily="34" charset="0"/>
        </a:defRPr>
      </a:lvl6pPr>
      <a:lvl7pPr marL="1293419" algn="ctr" defTabSz="4174420" rtl="0" fontAlgn="base">
        <a:spcBef>
          <a:spcPct val="0"/>
        </a:spcBef>
        <a:spcAft>
          <a:spcPct val="0"/>
        </a:spcAft>
        <a:defRPr sz="20100">
          <a:solidFill>
            <a:schemeClr val="tx1"/>
          </a:solidFill>
          <a:latin typeface="Calibri" pitchFamily="34" charset="0"/>
        </a:defRPr>
      </a:lvl7pPr>
      <a:lvl8pPr marL="1940128" algn="ctr" defTabSz="4174420" rtl="0" fontAlgn="base">
        <a:spcBef>
          <a:spcPct val="0"/>
        </a:spcBef>
        <a:spcAft>
          <a:spcPct val="0"/>
        </a:spcAft>
        <a:defRPr sz="20100">
          <a:solidFill>
            <a:schemeClr val="tx1"/>
          </a:solidFill>
          <a:latin typeface="Calibri" pitchFamily="34" charset="0"/>
        </a:defRPr>
      </a:lvl8pPr>
      <a:lvl9pPr marL="2586838" algn="ctr" defTabSz="4174420" rtl="0" fontAlgn="base">
        <a:spcBef>
          <a:spcPct val="0"/>
        </a:spcBef>
        <a:spcAft>
          <a:spcPct val="0"/>
        </a:spcAft>
        <a:defRPr sz="20100">
          <a:solidFill>
            <a:schemeClr val="tx1"/>
          </a:solidFill>
          <a:latin typeface="Calibri" pitchFamily="34" charset="0"/>
        </a:defRPr>
      </a:lvl9pPr>
    </p:titleStyle>
    <p:bodyStyle>
      <a:lvl1pPr marL="1563688" indent="-1563688" algn="l" defTabSz="4173538" rtl="0" eaLnBrk="0" fontAlgn="base" hangingPunct="0">
        <a:spcBef>
          <a:spcPct val="20000"/>
        </a:spcBef>
        <a:spcAft>
          <a:spcPct val="0"/>
        </a:spcAft>
        <a:buFont typeface="Arial" charset="0"/>
        <a:buChar char="•"/>
        <a:defRPr sz="14600" kern="1200">
          <a:solidFill>
            <a:schemeClr val="tx1"/>
          </a:solidFill>
          <a:latin typeface="+mn-lt"/>
          <a:ea typeface="ＭＳ Ｐゴシック" pitchFamily="-116" charset="-128"/>
          <a:cs typeface="ＭＳ Ｐゴシック" pitchFamily="-116" charset="-128"/>
        </a:defRPr>
      </a:lvl1pPr>
      <a:lvl2pPr marL="3392488" indent="-1303338" algn="l" defTabSz="4173538" rtl="0" eaLnBrk="0" fontAlgn="base" hangingPunct="0">
        <a:spcBef>
          <a:spcPct val="20000"/>
        </a:spcBef>
        <a:spcAft>
          <a:spcPct val="0"/>
        </a:spcAft>
        <a:buFont typeface="Arial" charset="0"/>
        <a:buChar char="–"/>
        <a:defRPr sz="12700" kern="1200">
          <a:solidFill>
            <a:schemeClr val="tx1"/>
          </a:solidFill>
          <a:latin typeface="+mn-lt"/>
          <a:ea typeface="ＭＳ Ｐゴシック" pitchFamily="-116" charset="-128"/>
          <a:cs typeface="ＭＳ Ｐゴシック"/>
        </a:defRPr>
      </a:lvl2pPr>
      <a:lvl3pPr marL="5218113" indent="-1041400" algn="l" defTabSz="4173538" rtl="0" eaLnBrk="0" fontAlgn="base" hangingPunct="0">
        <a:spcBef>
          <a:spcPct val="20000"/>
        </a:spcBef>
        <a:spcAft>
          <a:spcPct val="0"/>
        </a:spcAft>
        <a:buFont typeface="Arial" charset="0"/>
        <a:buChar char="•"/>
        <a:defRPr sz="10900" kern="1200">
          <a:solidFill>
            <a:schemeClr val="tx1"/>
          </a:solidFill>
          <a:latin typeface="+mn-lt"/>
          <a:ea typeface="ＭＳ Ｐゴシック" pitchFamily="-116" charset="-128"/>
          <a:cs typeface="ＭＳ Ｐゴシック"/>
        </a:defRPr>
      </a:lvl3pPr>
      <a:lvl4pPr marL="7305675" indent="-1041400" algn="l" defTabSz="4173538" rtl="0" eaLnBrk="0" fontAlgn="base" hangingPunct="0">
        <a:spcBef>
          <a:spcPct val="20000"/>
        </a:spcBef>
        <a:spcAft>
          <a:spcPct val="0"/>
        </a:spcAft>
        <a:buFont typeface="Arial" charset="0"/>
        <a:buChar char="–"/>
        <a:defRPr sz="9200" kern="1200">
          <a:solidFill>
            <a:schemeClr val="tx1"/>
          </a:solidFill>
          <a:latin typeface="+mn-lt"/>
          <a:ea typeface="ＭＳ Ｐゴシック" pitchFamily="-116" charset="-128"/>
          <a:cs typeface="ＭＳ Ｐゴシック"/>
        </a:defRPr>
      </a:lvl4pPr>
      <a:lvl5pPr marL="9394825" indent="-1041400" algn="l" defTabSz="4173538" rtl="0" eaLnBrk="0" fontAlgn="base" hangingPunct="0">
        <a:spcBef>
          <a:spcPct val="20000"/>
        </a:spcBef>
        <a:spcAft>
          <a:spcPct val="0"/>
        </a:spcAft>
        <a:buFont typeface="Arial" charset="0"/>
        <a:buChar char="»"/>
        <a:defRPr sz="9200" kern="1200">
          <a:solidFill>
            <a:schemeClr val="tx1"/>
          </a:solidFill>
          <a:latin typeface="+mn-lt"/>
          <a:ea typeface="ＭＳ Ｐゴシック" pitchFamily="-116" charset="-128"/>
          <a:cs typeface="ＭＳ Ｐゴシック"/>
        </a:defRPr>
      </a:lvl5pPr>
      <a:lvl6pPr marL="11484168" indent="-1044016" algn="l" defTabSz="4176061"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72200" indent="-1044016" algn="l" defTabSz="4176061"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60229" indent="-1044016" algn="l" defTabSz="4176061"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48261" indent="-1044016" algn="l" defTabSz="4176061" rtl="0" eaLnBrk="1" latinLnBrk="0" hangingPunct="1">
        <a:spcBef>
          <a:spcPct val="20000"/>
        </a:spcBef>
        <a:buFont typeface="Arial" pitchFamily="34" charset="0"/>
        <a:buChar char="•"/>
        <a:defRPr sz="9200" kern="1200">
          <a:solidFill>
            <a:schemeClr val="tx1"/>
          </a:solidFill>
          <a:latin typeface="+mn-lt"/>
          <a:ea typeface="+mn-ea"/>
          <a:cs typeface="+mn-cs"/>
        </a:defRPr>
      </a:lvl9pPr>
    </p:bodyStyle>
    <p:otherStyle>
      <a:defPPr>
        <a:defRPr lang="en-US"/>
      </a:defPPr>
      <a:lvl1pPr marL="0" algn="l" defTabSz="4176061" rtl="0" eaLnBrk="1" latinLnBrk="0" hangingPunct="1">
        <a:defRPr sz="8200" kern="1200">
          <a:solidFill>
            <a:schemeClr val="tx1"/>
          </a:solidFill>
          <a:latin typeface="+mn-lt"/>
          <a:ea typeface="+mn-ea"/>
          <a:cs typeface="+mn-cs"/>
        </a:defRPr>
      </a:lvl1pPr>
      <a:lvl2pPr marL="2088031" algn="l" defTabSz="4176061" rtl="0" eaLnBrk="1" latinLnBrk="0" hangingPunct="1">
        <a:defRPr sz="8200" kern="1200">
          <a:solidFill>
            <a:schemeClr val="tx1"/>
          </a:solidFill>
          <a:latin typeface="+mn-lt"/>
          <a:ea typeface="+mn-ea"/>
          <a:cs typeface="+mn-cs"/>
        </a:defRPr>
      </a:lvl2pPr>
      <a:lvl3pPr marL="4176061" algn="l" defTabSz="4176061" rtl="0" eaLnBrk="1" latinLnBrk="0" hangingPunct="1">
        <a:defRPr sz="8200" kern="1200">
          <a:solidFill>
            <a:schemeClr val="tx1"/>
          </a:solidFill>
          <a:latin typeface="+mn-lt"/>
          <a:ea typeface="+mn-ea"/>
          <a:cs typeface="+mn-cs"/>
        </a:defRPr>
      </a:lvl3pPr>
      <a:lvl4pPr marL="6264092" algn="l" defTabSz="4176061" rtl="0" eaLnBrk="1" latinLnBrk="0" hangingPunct="1">
        <a:defRPr sz="8200" kern="1200">
          <a:solidFill>
            <a:schemeClr val="tx1"/>
          </a:solidFill>
          <a:latin typeface="+mn-lt"/>
          <a:ea typeface="+mn-ea"/>
          <a:cs typeface="+mn-cs"/>
        </a:defRPr>
      </a:lvl4pPr>
      <a:lvl5pPr marL="8352123" algn="l" defTabSz="4176061" rtl="0" eaLnBrk="1" latinLnBrk="0" hangingPunct="1">
        <a:defRPr sz="8200" kern="1200">
          <a:solidFill>
            <a:schemeClr val="tx1"/>
          </a:solidFill>
          <a:latin typeface="+mn-lt"/>
          <a:ea typeface="+mn-ea"/>
          <a:cs typeface="+mn-cs"/>
        </a:defRPr>
      </a:lvl5pPr>
      <a:lvl6pPr marL="10440153" algn="l" defTabSz="4176061" rtl="0" eaLnBrk="1" latinLnBrk="0" hangingPunct="1">
        <a:defRPr sz="8200" kern="1200">
          <a:solidFill>
            <a:schemeClr val="tx1"/>
          </a:solidFill>
          <a:latin typeface="+mn-lt"/>
          <a:ea typeface="+mn-ea"/>
          <a:cs typeface="+mn-cs"/>
        </a:defRPr>
      </a:lvl6pPr>
      <a:lvl7pPr marL="12528184" algn="l" defTabSz="4176061" rtl="0" eaLnBrk="1" latinLnBrk="0" hangingPunct="1">
        <a:defRPr sz="8200" kern="1200">
          <a:solidFill>
            <a:schemeClr val="tx1"/>
          </a:solidFill>
          <a:latin typeface="+mn-lt"/>
          <a:ea typeface="+mn-ea"/>
          <a:cs typeface="+mn-cs"/>
        </a:defRPr>
      </a:lvl7pPr>
      <a:lvl8pPr marL="14616214" algn="l" defTabSz="4176061" rtl="0" eaLnBrk="1" latinLnBrk="0" hangingPunct="1">
        <a:defRPr sz="8200" kern="1200">
          <a:solidFill>
            <a:schemeClr val="tx1"/>
          </a:solidFill>
          <a:latin typeface="+mn-lt"/>
          <a:ea typeface="+mn-ea"/>
          <a:cs typeface="+mn-cs"/>
        </a:defRPr>
      </a:lvl8pPr>
      <a:lvl9pPr marL="16704245" algn="l" defTabSz="4176061"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6"/>
          <p:cNvSpPr>
            <a:spLocks noChangeArrowheads="1"/>
          </p:cNvSpPr>
          <p:nvPr/>
        </p:nvSpPr>
        <p:spPr bwMode="auto">
          <a:xfrm>
            <a:off x="-1279525" y="-706438"/>
            <a:ext cx="261937" cy="1377951"/>
          </a:xfrm>
          <a:prstGeom prst="rect">
            <a:avLst/>
          </a:prstGeom>
          <a:noFill/>
          <a:ln w="9525">
            <a:noFill/>
            <a:miter lim="800000"/>
            <a:headEnd/>
            <a:tailEnd/>
          </a:ln>
        </p:spPr>
        <p:txBody>
          <a:bodyPr wrap="none" lIns="129342" tIns="64671" rIns="129342" bIns="64671" anchor="ctr">
            <a:spAutoFit/>
          </a:bodyPr>
          <a:lstStyle/>
          <a:p>
            <a:endParaRPr lang="en-GB">
              <a:cs typeface="Arial" charset="0"/>
            </a:endParaRPr>
          </a:p>
        </p:txBody>
      </p:sp>
      <p:sp>
        <p:nvSpPr>
          <p:cNvPr id="2051" name="TextBox 28"/>
          <p:cNvSpPr txBox="1">
            <a:spLocks noChangeArrowheads="1"/>
          </p:cNvSpPr>
          <p:nvPr/>
        </p:nvSpPr>
        <p:spPr bwMode="auto">
          <a:xfrm>
            <a:off x="15476538" y="15714663"/>
            <a:ext cx="13179425" cy="12133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9342" tIns="64671" rIns="129342" bIns="64671">
            <a:spAutoFit/>
          </a:bodyPr>
          <a:lstStyle>
            <a:lvl1pPr marL="711200" indent="-711200" eaLnBrk="0" hangingPunct="0">
              <a:defRPr sz="8100">
                <a:solidFill>
                  <a:schemeClr val="tx1"/>
                </a:solidFill>
                <a:latin typeface="Arial" charset="0"/>
                <a:ea typeface="ＭＳ Ｐゴシック" pitchFamily="34" charset="-128"/>
              </a:defRPr>
            </a:lvl1pPr>
            <a:lvl2pPr marL="742950" indent="-285750" eaLnBrk="0" hangingPunct="0">
              <a:defRPr sz="8100">
                <a:solidFill>
                  <a:schemeClr val="tx1"/>
                </a:solidFill>
                <a:latin typeface="Arial" charset="0"/>
                <a:ea typeface="ＭＳ Ｐゴシック" pitchFamily="34" charset="-128"/>
              </a:defRPr>
            </a:lvl2pPr>
            <a:lvl3pPr marL="1143000" indent="-228600" eaLnBrk="0" hangingPunct="0">
              <a:defRPr sz="8100">
                <a:solidFill>
                  <a:schemeClr val="tx1"/>
                </a:solidFill>
                <a:latin typeface="Arial" charset="0"/>
                <a:ea typeface="ＭＳ Ｐゴシック" pitchFamily="34" charset="-128"/>
              </a:defRPr>
            </a:lvl3pPr>
            <a:lvl4pPr marL="1600200" indent="-228600" eaLnBrk="0" hangingPunct="0">
              <a:defRPr sz="8100">
                <a:solidFill>
                  <a:schemeClr val="tx1"/>
                </a:solidFill>
                <a:latin typeface="Arial" charset="0"/>
                <a:ea typeface="ＭＳ Ｐゴシック" pitchFamily="34" charset="-128"/>
              </a:defRPr>
            </a:lvl4pPr>
            <a:lvl5pPr marL="2057400" indent="-228600" eaLnBrk="0" hangingPunct="0">
              <a:defRPr sz="8100">
                <a:solidFill>
                  <a:schemeClr val="tx1"/>
                </a:solidFill>
                <a:latin typeface="Arial" charset="0"/>
                <a:ea typeface="ＭＳ Ｐゴシック" pitchFamily="34" charset="-128"/>
              </a:defRPr>
            </a:lvl5pPr>
            <a:lvl6pPr marL="2514600" indent="-228600" defTabSz="4086225" eaLnBrk="0" fontAlgn="base" hangingPunct="0">
              <a:spcBef>
                <a:spcPct val="0"/>
              </a:spcBef>
              <a:spcAft>
                <a:spcPct val="0"/>
              </a:spcAft>
              <a:defRPr sz="8100">
                <a:solidFill>
                  <a:schemeClr val="tx1"/>
                </a:solidFill>
                <a:latin typeface="Arial" charset="0"/>
                <a:ea typeface="ＭＳ Ｐゴシック" pitchFamily="34" charset="-128"/>
              </a:defRPr>
            </a:lvl6pPr>
            <a:lvl7pPr marL="2971800" indent="-228600" defTabSz="4086225" eaLnBrk="0" fontAlgn="base" hangingPunct="0">
              <a:spcBef>
                <a:spcPct val="0"/>
              </a:spcBef>
              <a:spcAft>
                <a:spcPct val="0"/>
              </a:spcAft>
              <a:defRPr sz="8100">
                <a:solidFill>
                  <a:schemeClr val="tx1"/>
                </a:solidFill>
                <a:latin typeface="Arial" charset="0"/>
                <a:ea typeface="ＭＳ Ｐゴシック" pitchFamily="34" charset="-128"/>
              </a:defRPr>
            </a:lvl7pPr>
            <a:lvl8pPr marL="3429000" indent="-228600" defTabSz="4086225" eaLnBrk="0" fontAlgn="base" hangingPunct="0">
              <a:spcBef>
                <a:spcPct val="0"/>
              </a:spcBef>
              <a:spcAft>
                <a:spcPct val="0"/>
              </a:spcAft>
              <a:defRPr sz="8100">
                <a:solidFill>
                  <a:schemeClr val="tx1"/>
                </a:solidFill>
                <a:latin typeface="Arial" charset="0"/>
                <a:ea typeface="ＭＳ Ｐゴシック" pitchFamily="34" charset="-128"/>
              </a:defRPr>
            </a:lvl8pPr>
            <a:lvl9pPr marL="3886200" indent="-228600" defTabSz="4086225" eaLnBrk="0" fontAlgn="base" hangingPunct="0">
              <a:spcBef>
                <a:spcPct val="0"/>
              </a:spcBef>
              <a:spcAft>
                <a:spcPct val="0"/>
              </a:spcAft>
              <a:defRPr sz="8100">
                <a:solidFill>
                  <a:schemeClr val="tx1"/>
                </a:solidFill>
                <a:latin typeface="Arial" charset="0"/>
                <a:ea typeface="ＭＳ Ｐゴシック" pitchFamily="34" charset="-128"/>
              </a:defRPr>
            </a:lvl9pPr>
          </a:lstStyle>
          <a:p>
            <a:pPr eaLnBrk="1" hangingPunct="1">
              <a:defRPr/>
            </a:pPr>
            <a:r>
              <a:rPr lang="en-US" sz="4000" b="1" dirty="0" smtClean="0">
                <a:solidFill>
                  <a:srgbClr val="000090"/>
                </a:solidFill>
                <a:cs typeface="Arial" charset="0"/>
              </a:rPr>
              <a:t>References</a:t>
            </a:r>
            <a:endParaRPr lang="en-US" sz="2000" b="1" dirty="0" smtClean="0">
              <a:solidFill>
                <a:srgbClr val="000090"/>
              </a:solidFill>
              <a:cs typeface="Arial" charset="0"/>
            </a:endParaRPr>
          </a:p>
          <a:p>
            <a:pPr eaLnBrk="1" hangingPunct="1">
              <a:defRPr/>
            </a:pPr>
            <a:endParaRPr lang="en-US" sz="2000" b="1" dirty="0" smtClean="0">
              <a:solidFill>
                <a:srgbClr val="000090"/>
              </a:solidFill>
              <a:cs typeface="Arial" charset="0"/>
            </a:endParaRPr>
          </a:p>
          <a:p>
            <a:pPr>
              <a:defRPr/>
            </a:pPr>
            <a:r>
              <a:rPr lang="en-GB" sz="2800" dirty="0" smtClean="0">
                <a:cs typeface="Arial" charset="0"/>
              </a:rPr>
              <a:t>1</a:t>
            </a:r>
            <a:r>
              <a:rPr lang="en-GB"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Leptospira</a:t>
            </a:r>
            <a:r>
              <a:rPr lang="en-US" sz="3600" dirty="0" smtClean="0">
                <a:latin typeface="Times New Roman" pitchFamily="18" charset="0"/>
                <a:cs typeface="Times New Roman" pitchFamily="18" charset="0"/>
              </a:rPr>
              <a:t> contamination in household and environmental water in rural communities in Southern Chile.  </a:t>
            </a:r>
            <a:r>
              <a:rPr lang="en-US" sz="3600" i="1" dirty="0" err="1" smtClean="0">
                <a:latin typeface="Times New Roman" pitchFamily="18" charset="0"/>
                <a:cs typeface="Times New Roman" pitchFamily="18" charset="0"/>
              </a:rPr>
              <a:t>Int</a:t>
            </a:r>
            <a:r>
              <a:rPr lang="en-US" sz="3600" i="1" dirty="0" smtClean="0">
                <a:latin typeface="Times New Roman" pitchFamily="18" charset="0"/>
                <a:cs typeface="Times New Roman" pitchFamily="18" charset="0"/>
              </a:rPr>
              <a:t> J Environ Res Public Health.  </a:t>
            </a:r>
            <a:r>
              <a:rPr lang="en-US" sz="3600" dirty="0" smtClean="0">
                <a:latin typeface="Times New Roman" pitchFamily="18" charset="0"/>
                <a:cs typeface="Times New Roman" pitchFamily="18" charset="0"/>
              </a:rPr>
              <a:t>2014 July; 11(7): 6666-6680</a:t>
            </a:r>
          </a:p>
          <a:p>
            <a:pPr marL="742950" indent="-742950">
              <a:buFontTx/>
              <a:buAutoNum type="arabicPeriod" startAt="2"/>
              <a:defRPr/>
            </a:pPr>
            <a:r>
              <a:rPr lang="en-US" sz="3600" dirty="0" smtClean="0">
                <a:latin typeface="Times New Roman" pitchFamily="18" charset="0"/>
                <a:cs typeface="Times New Roman" pitchFamily="18" charset="0"/>
              </a:rPr>
              <a:t>Felt SA, </a:t>
            </a:r>
            <a:r>
              <a:rPr lang="en-US" sz="3600" dirty="0" err="1" smtClean="0">
                <a:latin typeface="Times New Roman" pitchFamily="18" charset="0"/>
                <a:cs typeface="Times New Roman" pitchFamily="18" charset="0"/>
              </a:rPr>
              <a:t>Wasfy</a:t>
            </a:r>
            <a:r>
              <a:rPr lang="en-US" sz="3600" dirty="0" smtClean="0">
                <a:latin typeface="Times New Roman" pitchFamily="18" charset="0"/>
                <a:cs typeface="Times New Roman" pitchFamily="18" charset="0"/>
              </a:rPr>
              <a:t> MO, </a:t>
            </a:r>
            <a:r>
              <a:rPr lang="en-US" sz="3600" dirty="0" err="1" smtClean="0">
                <a:latin typeface="Times New Roman" pitchFamily="18" charset="0"/>
                <a:cs typeface="Times New Roman" pitchFamily="18" charset="0"/>
              </a:rPr>
              <a:t>Pimental</a:t>
            </a:r>
            <a:r>
              <a:rPr lang="en-US" sz="3600" dirty="0" smtClean="0">
                <a:latin typeface="Times New Roman" pitchFamily="18" charset="0"/>
                <a:cs typeface="Times New Roman" pitchFamily="18" charset="0"/>
              </a:rPr>
              <a:t> G et al. Cross-species surveillance of </a:t>
            </a:r>
            <a:r>
              <a:rPr lang="en-US" sz="3600" dirty="0" err="1" smtClean="0">
                <a:latin typeface="Times New Roman" pitchFamily="18" charset="0"/>
                <a:cs typeface="Times New Roman" pitchFamily="18" charset="0"/>
              </a:rPr>
              <a:t>leptospira</a:t>
            </a:r>
            <a:r>
              <a:rPr lang="en-US" sz="3600" dirty="0" smtClean="0">
                <a:latin typeface="Times New Roman" pitchFamily="18" charset="0"/>
                <a:cs typeface="Times New Roman" pitchFamily="18" charset="0"/>
              </a:rPr>
              <a:t> in domestic and </a:t>
            </a:r>
            <a:r>
              <a:rPr lang="en-US" sz="3600" dirty="0" err="1" smtClean="0">
                <a:latin typeface="Times New Roman" pitchFamily="18" charset="0"/>
                <a:cs typeface="Times New Roman" pitchFamily="18" charset="0"/>
              </a:rPr>
              <a:t>peri</a:t>
            </a:r>
            <a:r>
              <a:rPr lang="en-US" sz="3600" dirty="0" smtClean="0">
                <a:latin typeface="Times New Roman" pitchFamily="18" charset="0"/>
                <a:cs typeface="Times New Roman" pitchFamily="18" charset="0"/>
              </a:rPr>
              <a:t>-domestic animals in Mahalla City, </a:t>
            </a:r>
            <a:r>
              <a:rPr lang="en-US" sz="3600" dirty="0" err="1" smtClean="0">
                <a:latin typeface="Times New Roman" pitchFamily="18" charset="0"/>
                <a:cs typeface="Times New Roman" pitchFamily="18" charset="0"/>
              </a:rPr>
              <a:t>Gharbeya</a:t>
            </a:r>
            <a:r>
              <a:rPr lang="en-US" sz="3600" dirty="0" smtClean="0">
                <a:latin typeface="Times New Roman" pitchFamily="18" charset="0"/>
                <a:cs typeface="Times New Roman" pitchFamily="18" charset="0"/>
              </a:rPr>
              <a:t> Governorate, Egypt.  </a:t>
            </a:r>
            <a:r>
              <a:rPr lang="fr-FR" sz="3600" i="1" dirty="0" smtClean="0">
                <a:latin typeface="Times New Roman" pitchFamily="18" charset="0"/>
                <a:cs typeface="Times New Roman" pitchFamily="18" charset="0"/>
              </a:rPr>
              <a:t>Am J Trop Med </a:t>
            </a:r>
            <a:r>
              <a:rPr lang="fr-FR" sz="3600" i="1" dirty="0" err="1" smtClean="0">
                <a:latin typeface="Times New Roman" pitchFamily="18" charset="0"/>
                <a:cs typeface="Times New Roman" pitchFamily="18" charset="0"/>
              </a:rPr>
              <a:t>Hyg</a:t>
            </a:r>
            <a:r>
              <a:rPr lang="fr-FR" sz="3600" i="1" dirty="0" smtClean="0">
                <a:latin typeface="Times New Roman" pitchFamily="18" charset="0"/>
                <a:cs typeface="Times New Roman" pitchFamily="18" charset="0"/>
              </a:rPr>
              <a:t>.  </a:t>
            </a:r>
            <a:r>
              <a:rPr lang="fr-FR" sz="3600" dirty="0" smtClean="0">
                <a:latin typeface="Times New Roman" pitchFamily="18" charset="0"/>
                <a:cs typeface="Times New Roman" pitchFamily="18" charset="0"/>
              </a:rPr>
              <a:t>2011 Mar; 84(3): 420-5</a:t>
            </a:r>
          </a:p>
          <a:p>
            <a:pPr marL="742950" indent="-742950">
              <a:buFontTx/>
              <a:buAutoNum type="arabicPeriod" startAt="2"/>
              <a:defRPr/>
            </a:pPr>
            <a:r>
              <a:rPr lang="en-US" sz="3600" dirty="0" smtClean="0">
                <a:latin typeface="Times New Roman" pitchFamily="18" charset="0"/>
                <a:cs typeface="Times New Roman" pitchFamily="18" charset="0"/>
              </a:rPr>
              <a:t>de </a:t>
            </a:r>
            <a:r>
              <a:rPr lang="en-US" sz="3600" dirty="0" err="1" smtClean="0">
                <a:latin typeface="Times New Roman" pitchFamily="18" charset="0"/>
                <a:cs typeface="Times New Roman" pitchFamily="18" charset="0"/>
              </a:rPr>
              <a:t>Vries</a:t>
            </a:r>
            <a:r>
              <a:rPr lang="en-US" sz="3600" dirty="0" smtClean="0">
                <a:latin typeface="Times New Roman" pitchFamily="18" charset="0"/>
                <a:cs typeface="Times New Roman" pitchFamily="18" charset="0"/>
              </a:rPr>
              <a:t> SG, </a:t>
            </a:r>
            <a:r>
              <a:rPr lang="en-US" sz="3600" dirty="0" err="1" smtClean="0">
                <a:latin typeface="Times New Roman" pitchFamily="18" charset="0"/>
                <a:cs typeface="Times New Roman" pitchFamily="18" charset="0"/>
              </a:rPr>
              <a:t>Visser</a:t>
            </a:r>
            <a:r>
              <a:rPr lang="en-US" sz="3600" dirty="0" smtClean="0">
                <a:latin typeface="Times New Roman" pitchFamily="18" charset="0"/>
                <a:cs typeface="Times New Roman" pitchFamily="18" charset="0"/>
              </a:rPr>
              <a:t> BJ, Nagel IM, </a:t>
            </a:r>
            <a:r>
              <a:rPr lang="en-US" sz="3600" dirty="0" err="1" smtClean="0">
                <a:latin typeface="Times New Roman" pitchFamily="18" charset="0"/>
                <a:cs typeface="Times New Roman" pitchFamily="18" charset="0"/>
              </a:rPr>
              <a:t>Goris</a:t>
            </a:r>
            <a:r>
              <a:rPr lang="en-US" sz="3600" dirty="0" smtClean="0">
                <a:latin typeface="Times New Roman" pitchFamily="18" charset="0"/>
                <a:cs typeface="Times New Roman" pitchFamily="18" charset="0"/>
              </a:rPr>
              <a:t> MG, </a:t>
            </a:r>
            <a:r>
              <a:rPr lang="en-US" sz="3600" dirty="0" err="1" smtClean="0">
                <a:latin typeface="Times New Roman" pitchFamily="18" charset="0"/>
                <a:cs typeface="Times New Roman" pitchFamily="18" charset="0"/>
              </a:rPr>
              <a:t>Hartskeerl</a:t>
            </a:r>
            <a:r>
              <a:rPr lang="en-US" sz="3600" dirty="0" smtClean="0">
                <a:latin typeface="Times New Roman" pitchFamily="18" charset="0"/>
                <a:cs typeface="Times New Roman" pitchFamily="18" charset="0"/>
              </a:rPr>
              <a:t> RA, </a:t>
            </a:r>
            <a:r>
              <a:rPr lang="en-US" sz="3600" dirty="0" err="1" smtClean="0">
                <a:latin typeface="Times New Roman" pitchFamily="18" charset="0"/>
                <a:cs typeface="Times New Roman" pitchFamily="18" charset="0"/>
              </a:rPr>
              <a:t>Grobusch</a:t>
            </a:r>
            <a:r>
              <a:rPr lang="en-US" sz="3600" dirty="0" smtClean="0">
                <a:latin typeface="Times New Roman" pitchFamily="18" charset="0"/>
                <a:cs typeface="Times New Roman" pitchFamily="18" charset="0"/>
              </a:rPr>
              <a:t> MP. Leptospirosis in Sub-Saharan Africa: a systematic review. </a:t>
            </a:r>
            <a:r>
              <a:rPr lang="en-US" sz="3600" dirty="0" err="1" smtClean="0">
                <a:latin typeface="Times New Roman" pitchFamily="18" charset="0"/>
                <a:cs typeface="Times New Roman" pitchFamily="18" charset="0"/>
              </a:rPr>
              <a:t>Int</a:t>
            </a:r>
            <a:r>
              <a:rPr lang="en-US" sz="3600" dirty="0" smtClean="0">
                <a:latin typeface="Times New Roman" pitchFamily="18" charset="0"/>
                <a:cs typeface="Times New Roman" pitchFamily="18" charset="0"/>
              </a:rPr>
              <a:t> J Infect Dis. 2014;28:47–64.</a:t>
            </a:r>
          </a:p>
          <a:p>
            <a:pPr marL="742950" indent="-742950">
              <a:buFontTx/>
              <a:buAutoNum type="arabicPeriod" startAt="2"/>
              <a:defRPr/>
            </a:pPr>
            <a:r>
              <a:rPr lang="en-US" sz="3600" dirty="0" smtClean="0">
                <a:latin typeface="Times New Roman" pitchFamily="18" charset="0"/>
                <a:cs typeface="Times New Roman" pitchFamily="18" charset="0"/>
              </a:rPr>
              <a:t> Organization WH, others. Human leptospirosis: guidance for diagnosis, surveillance and control. 2003. ISBN. 2010;92(4):154589.</a:t>
            </a:r>
            <a:endParaRPr lang="fr-FR" sz="3600" dirty="0" smtClean="0">
              <a:latin typeface="Times New Roman" pitchFamily="18" charset="0"/>
              <a:cs typeface="Times New Roman" pitchFamily="18" charset="0"/>
            </a:endParaRPr>
          </a:p>
          <a:p>
            <a:pPr marL="742950" indent="-742950">
              <a:buFontTx/>
              <a:buAutoNum type="arabicPeriod" startAt="2"/>
              <a:defRPr/>
            </a:pPr>
            <a:r>
              <a:rPr lang="en-US" sz="3600" dirty="0" smtClean="0">
                <a:latin typeface="Times New Roman" pitchFamily="18" charset="0"/>
                <a:cs typeface="Times New Roman" pitchFamily="18" charset="0"/>
              </a:rPr>
              <a:t>Epidemiology, microbiology, clinical manifestations, and diagnosis of leptospirosis [Internet]. [cited 2016 Mar 17]. Available from: http://www.uptodate.com/contents/epidemiology-microbiology-clinical-manifestations-and-diagnosis-of-leptospirosis</a:t>
            </a:r>
          </a:p>
          <a:p>
            <a:pPr marL="742950" indent="-742950">
              <a:buFontTx/>
              <a:buAutoNum type="arabicPeriod" startAt="2"/>
              <a:defRPr/>
            </a:pPr>
            <a:endParaRPr lang="en-US" sz="3600" dirty="0" smtClean="0">
              <a:latin typeface="Times New Roman" pitchFamily="18" charset="0"/>
              <a:cs typeface="Times New Roman" pitchFamily="18" charset="0"/>
            </a:endParaRPr>
          </a:p>
          <a:p>
            <a:pPr eaLnBrk="1" hangingPunct="1">
              <a:defRPr/>
            </a:pPr>
            <a:endParaRPr lang="en-US" sz="3600" b="1" dirty="0" smtClean="0">
              <a:latin typeface="Times New Roman" pitchFamily="18" charset="0"/>
              <a:cs typeface="Times New Roman" pitchFamily="18" charset="0"/>
            </a:endParaRPr>
          </a:p>
        </p:txBody>
      </p:sp>
      <p:sp>
        <p:nvSpPr>
          <p:cNvPr id="2052" name="TextBox 27"/>
          <p:cNvSpPr txBox="1">
            <a:spLocks noChangeArrowheads="1"/>
          </p:cNvSpPr>
          <p:nvPr/>
        </p:nvSpPr>
        <p:spPr bwMode="auto">
          <a:xfrm>
            <a:off x="33337500" y="25798463"/>
            <a:ext cx="260350" cy="1370012"/>
          </a:xfrm>
          <a:prstGeom prst="rect">
            <a:avLst/>
          </a:prstGeom>
          <a:noFill/>
          <a:ln w="9525">
            <a:noFill/>
            <a:miter lim="800000"/>
            <a:headEnd/>
            <a:tailEnd/>
          </a:ln>
        </p:spPr>
        <p:txBody>
          <a:bodyPr wrap="none" lIns="129342" tIns="64671" rIns="129342" bIns="64671">
            <a:spAutoFit/>
          </a:bodyPr>
          <a:lstStyle/>
          <a:p>
            <a:endParaRPr lang="en-GB">
              <a:cs typeface="Arial" charset="0"/>
            </a:endParaRPr>
          </a:p>
        </p:txBody>
      </p:sp>
      <p:sp>
        <p:nvSpPr>
          <p:cNvPr id="15369" name="Subtitle 2"/>
          <p:cNvSpPr>
            <a:spLocks noGrp="1"/>
          </p:cNvSpPr>
          <p:nvPr>
            <p:ph type="subTitle" idx="1"/>
          </p:nvPr>
        </p:nvSpPr>
        <p:spPr>
          <a:xfrm>
            <a:off x="1023938" y="3614738"/>
            <a:ext cx="27938412" cy="2154237"/>
          </a:xfrm>
        </p:spPr>
        <p:txBody>
          <a:bodyPr/>
          <a:lstStyle/>
          <a:p>
            <a:pPr eaLnBrk="1" hangingPunct="1">
              <a:defRPr/>
            </a:pPr>
            <a:r>
              <a:rPr lang="en-GB" sz="1400" dirty="0">
                <a:latin typeface="Arial"/>
                <a:cs typeface="Arial"/>
              </a:rPr>
              <a:t/>
            </a:r>
            <a:br>
              <a:rPr lang="en-GB" sz="1400" dirty="0">
                <a:latin typeface="Arial"/>
                <a:cs typeface="Arial"/>
              </a:rPr>
            </a:br>
            <a:endParaRPr lang="en-GB" sz="1200" b="1" baseline="30000" dirty="0" smtClean="0">
              <a:solidFill>
                <a:srgbClr val="002060"/>
              </a:solidFill>
              <a:latin typeface="Arial"/>
              <a:ea typeface="ＭＳ Ｐゴシック"/>
              <a:cs typeface="Arial"/>
            </a:endParaRPr>
          </a:p>
        </p:txBody>
      </p:sp>
      <p:sp>
        <p:nvSpPr>
          <p:cNvPr id="2054" name="TextBox 3"/>
          <p:cNvSpPr txBox="1">
            <a:spLocks noChangeArrowheads="1"/>
          </p:cNvSpPr>
          <p:nvPr/>
        </p:nvSpPr>
        <p:spPr bwMode="auto">
          <a:xfrm>
            <a:off x="21882100" y="16005175"/>
            <a:ext cx="184150" cy="1339850"/>
          </a:xfrm>
          <a:prstGeom prst="rect">
            <a:avLst/>
          </a:prstGeom>
          <a:noFill/>
          <a:ln w="9525">
            <a:noFill/>
            <a:miter lim="800000"/>
            <a:headEnd/>
            <a:tailEnd/>
          </a:ln>
        </p:spPr>
        <p:txBody>
          <a:bodyPr wrap="none">
            <a:spAutoFit/>
          </a:bodyPr>
          <a:lstStyle/>
          <a:p>
            <a:endParaRPr lang="en-GB">
              <a:cs typeface="Arial" charset="0"/>
            </a:endParaRPr>
          </a:p>
        </p:txBody>
      </p:sp>
      <p:sp>
        <p:nvSpPr>
          <p:cNvPr id="2055" name="TextBox 10"/>
          <p:cNvSpPr txBox="1">
            <a:spLocks noChangeArrowheads="1"/>
          </p:cNvSpPr>
          <p:nvPr/>
        </p:nvSpPr>
        <p:spPr bwMode="auto">
          <a:xfrm>
            <a:off x="15136813" y="37968238"/>
            <a:ext cx="185737" cy="1338262"/>
          </a:xfrm>
          <a:prstGeom prst="rect">
            <a:avLst/>
          </a:prstGeom>
          <a:noFill/>
          <a:ln w="9525">
            <a:noFill/>
            <a:miter lim="800000"/>
            <a:headEnd/>
            <a:tailEnd/>
          </a:ln>
        </p:spPr>
        <p:txBody>
          <a:bodyPr wrap="none">
            <a:spAutoFit/>
          </a:bodyPr>
          <a:lstStyle/>
          <a:p>
            <a:endParaRPr lang="en-GB">
              <a:cs typeface="Arial" charset="0"/>
            </a:endParaRPr>
          </a:p>
        </p:txBody>
      </p:sp>
      <p:sp>
        <p:nvSpPr>
          <p:cNvPr id="2056" name="TextBox 22"/>
          <p:cNvSpPr txBox="1">
            <a:spLocks noChangeArrowheads="1"/>
          </p:cNvSpPr>
          <p:nvPr/>
        </p:nvSpPr>
        <p:spPr bwMode="auto">
          <a:xfrm>
            <a:off x="15022513" y="6961188"/>
            <a:ext cx="13474700" cy="10248960"/>
          </a:xfrm>
          <a:prstGeom prst="rect">
            <a:avLst/>
          </a:prstGeom>
          <a:noFill/>
          <a:ln w="9525">
            <a:noFill/>
            <a:miter lim="800000"/>
            <a:headEnd/>
            <a:tailEnd/>
          </a:ln>
        </p:spPr>
        <p:txBody>
          <a:bodyPr>
            <a:spAutoFit/>
          </a:bodyPr>
          <a:lstStyle/>
          <a:p>
            <a:pPr marL="714375" indent="-714375"/>
            <a:r>
              <a:rPr lang="en-GB" sz="3600" b="1" dirty="0">
                <a:solidFill>
                  <a:srgbClr val="000090"/>
                </a:solidFill>
                <a:latin typeface="Times New Roman" pitchFamily="18" charset="0"/>
                <a:cs typeface="Times New Roman" pitchFamily="18" charset="0"/>
              </a:rPr>
              <a:t>      </a:t>
            </a:r>
            <a:r>
              <a:rPr lang="en-GB" sz="4000" b="1" dirty="0">
                <a:solidFill>
                  <a:srgbClr val="000090"/>
                </a:solidFill>
                <a:latin typeface="Times New Roman" pitchFamily="18" charset="0"/>
                <a:cs typeface="Times New Roman" pitchFamily="18" charset="0"/>
              </a:rPr>
              <a:t>Interpretation</a:t>
            </a:r>
            <a:r>
              <a:rPr lang="en-GB" sz="3600" b="1" dirty="0">
                <a:solidFill>
                  <a:srgbClr val="000090"/>
                </a:solidFill>
                <a:latin typeface="Times New Roman" pitchFamily="18" charset="0"/>
                <a:cs typeface="Times New Roman" pitchFamily="18" charset="0"/>
              </a:rPr>
              <a:t>:</a:t>
            </a:r>
          </a:p>
          <a:p>
            <a:pPr marL="714375" indent="-714375"/>
            <a:endParaRPr lang="en-US" sz="3600" dirty="0">
              <a:latin typeface="Times New Roman" pitchFamily="18" charset="0"/>
              <a:cs typeface="Times New Roman" pitchFamily="18" charset="0"/>
            </a:endParaRPr>
          </a:p>
          <a:p>
            <a:pPr marL="714375" indent="-714375" algn="just"/>
            <a:r>
              <a:rPr lang="en-US" sz="3600" dirty="0">
                <a:latin typeface="Times New Roman" pitchFamily="18" charset="0"/>
                <a:cs typeface="Times New Roman" pitchFamily="18" charset="0"/>
              </a:rPr>
              <a:t>      This study demonstrates a very high prevalence of </a:t>
            </a:r>
            <a:r>
              <a:rPr lang="en-US" sz="3600" dirty="0" err="1">
                <a:latin typeface="Times New Roman" pitchFamily="18" charset="0"/>
                <a:cs typeface="Times New Roman" pitchFamily="18" charset="0"/>
              </a:rPr>
              <a:t>leptospirosis</a:t>
            </a:r>
            <a:r>
              <a:rPr lang="en-US" sz="3600" dirty="0">
                <a:latin typeface="Times New Roman" pitchFamily="18" charset="0"/>
                <a:cs typeface="Times New Roman" pitchFamily="18" charset="0"/>
              </a:rPr>
              <a:t> exposure among asymptomatic adults in rural Rwanda, particularly relative to neighboring countries. Exposure was particularly high among crop farmers, cattle farmers, and slaughterhouse workers. Exposure to rats was significantly associated with </a:t>
            </a:r>
            <a:r>
              <a:rPr lang="en-US" sz="3600" dirty="0" err="1">
                <a:latin typeface="Times New Roman" pitchFamily="18" charset="0"/>
                <a:cs typeface="Times New Roman" pitchFamily="18" charset="0"/>
              </a:rPr>
              <a:t>leptospirosis</a:t>
            </a:r>
            <a:r>
              <a:rPr lang="en-US" sz="3600" dirty="0">
                <a:latin typeface="Times New Roman" pitchFamily="18" charset="0"/>
                <a:cs typeface="Times New Roman" pitchFamily="18" charset="0"/>
              </a:rPr>
              <a:t> infection. </a:t>
            </a:r>
            <a:r>
              <a:rPr lang="en-US" sz="3600" dirty="0" smtClean="0">
                <a:latin typeface="Times New Roman" pitchFamily="18" charset="0"/>
                <a:cs typeface="Times New Roman" pitchFamily="18" charset="0"/>
              </a:rPr>
              <a:t>The </a:t>
            </a:r>
            <a:r>
              <a:rPr lang="en-US" sz="3600" dirty="0">
                <a:latin typeface="Times New Roman" pitchFamily="18" charset="0"/>
                <a:cs typeface="Times New Roman" pitchFamily="18" charset="0"/>
              </a:rPr>
              <a:t>high prevalence of </a:t>
            </a:r>
            <a:r>
              <a:rPr lang="en-US" sz="3600" i="1" dirty="0" err="1">
                <a:latin typeface="Times New Roman" pitchFamily="18" charset="0"/>
                <a:cs typeface="Times New Roman" pitchFamily="18" charset="0"/>
              </a:rPr>
              <a:t>Leptospira</a:t>
            </a:r>
            <a:r>
              <a:rPr lang="en-US" sz="3600" dirty="0">
                <a:latin typeface="Times New Roman" pitchFamily="18" charset="0"/>
                <a:cs typeface="Times New Roman" pitchFamily="18" charset="0"/>
              </a:rPr>
              <a:t> exposure suggests that </a:t>
            </a:r>
            <a:r>
              <a:rPr lang="en-US" sz="3600" dirty="0" err="1">
                <a:latin typeface="Times New Roman" pitchFamily="18" charset="0"/>
                <a:cs typeface="Times New Roman" pitchFamily="18" charset="0"/>
              </a:rPr>
              <a:t>Leptospirosis</a:t>
            </a:r>
            <a:r>
              <a:rPr lang="en-US" sz="3600" dirty="0">
                <a:latin typeface="Times New Roman" pitchFamily="18" charset="0"/>
                <a:cs typeface="Times New Roman" pitchFamily="18" charset="0"/>
              </a:rPr>
              <a:t> may need to be considered among the differential for acute febrile illness in Rwanda.  Vector control efforts may target rats, while farmers and slaughterhouse workers may be prioritized for infection control efforts.</a:t>
            </a:r>
          </a:p>
          <a:p>
            <a:pPr marL="714375" indent="-714375"/>
            <a:endParaRPr lang="en-US" sz="3600" dirty="0">
              <a:latin typeface="Times New Roman" pitchFamily="18" charset="0"/>
              <a:cs typeface="Times New Roman" pitchFamily="18" charset="0"/>
            </a:endParaRPr>
          </a:p>
          <a:p>
            <a:pPr marL="714375" indent="-714375"/>
            <a:endParaRPr lang="en-US" sz="3600" dirty="0">
              <a:latin typeface="Times New Roman" pitchFamily="18" charset="0"/>
              <a:cs typeface="Times New Roman" pitchFamily="18" charset="0"/>
            </a:endParaRPr>
          </a:p>
          <a:p>
            <a:pPr marL="714375" indent="-714375"/>
            <a:endParaRPr lang="en-US" sz="3600" dirty="0">
              <a:latin typeface="Times New Roman" pitchFamily="18" charset="0"/>
              <a:cs typeface="Times New Roman" pitchFamily="18" charset="0"/>
            </a:endParaRPr>
          </a:p>
          <a:p>
            <a:pPr marL="714375" indent="-714375"/>
            <a:endParaRPr lang="en-US" sz="3600" dirty="0">
              <a:latin typeface="Times New Roman" pitchFamily="18" charset="0"/>
              <a:cs typeface="Times New Roman" pitchFamily="18" charset="0"/>
            </a:endParaRPr>
          </a:p>
          <a:p>
            <a:pPr marL="714375" indent="-714375"/>
            <a:endParaRPr lang="en-GB" sz="4800" b="1" dirty="0">
              <a:solidFill>
                <a:srgbClr val="000090"/>
              </a:solidFill>
              <a:cs typeface="Arial" charset="0"/>
            </a:endParaRPr>
          </a:p>
          <a:p>
            <a:pPr marL="714375" indent="-714375"/>
            <a:endParaRPr lang="en-GB" sz="3200" b="1" dirty="0">
              <a:cs typeface="Arial" charset="0"/>
            </a:endParaRPr>
          </a:p>
        </p:txBody>
      </p:sp>
      <p:sp>
        <p:nvSpPr>
          <p:cNvPr id="2057" name="TextBox 2"/>
          <p:cNvSpPr txBox="1">
            <a:spLocks noChangeArrowheads="1"/>
          </p:cNvSpPr>
          <p:nvPr/>
        </p:nvSpPr>
        <p:spPr bwMode="auto">
          <a:xfrm>
            <a:off x="1239838" y="6932613"/>
            <a:ext cx="13320712" cy="30254436"/>
          </a:xfrm>
          <a:prstGeom prst="rect">
            <a:avLst/>
          </a:prstGeom>
          <a:noFill/>
          <a:ln w="9525">
            <a:noFill/>
            <a:miter lim="800000"/>
            <a:headEnd/>
            <a:tailEnd/>
          </a:ln>
        </p:spPr>
        <p:txBody>
          <a:bodyPr>
            <a:spAutoFit/>
          </a:bodyPr>
          <a:lstStyle/>
          <a:p>
            <a:pPr eaLnBrk="0" hangingPunct="0"/>
            <a:r>
              <a:rPr lang="en-US" sz="4000" b="1" dirty="0">
                <a:solidFill>
                  <a:srgbClr val="000090"/>
                </a:solidFill>
                <a:latin typeface="Times New Roman" pitchFamily="18" charset="0"/>
                <a:cs typeface="Times New Roman" pitchFamily="18" charset="0"/>
              </a:rPr>
              <a:t>Background</a:t>
            </a:r>
            <a:r>
              <a:rPr lang="en-US" sz="3600" b="1" dirty="0">
                <a:solidFill>
                  <a:srgbClr val="000090"/>
                </a:solidFill>
                <a:latin typeface="Times New Roman" pitchFamily="18" charset="0"/>
                <a:cs typeface="Times New Roman" pitchFamily="18" charset="0"/>
              </a:rPr>
              <a:t>:</a:t>
            </a:r>
          </a:p>
          <a:p>
            <a:pPr algn="just" eaLnBrk="0" hangingPunct="0"/>
            <a:r>
              <a:rPr lang="en-US" sz="3600" b="1" dirty="0">
                <a:latin typeface="Times New Roman" pitchFamily="18" charset="0"/>
                <a:cs typeface="Times New Roman" pitchFamily="18" charset="0"/>
              </a:rPr>
              <a:t/>
            </a:r>
            <a:br>
              <a:rPr lang="en-US" sz="3600" b="1" dirty="0">
                <a:latin typeface="Times New Roman" pitchFamily="18" charset="0"/>
                <a:cs typeface="Times New Roman" pitchFamily="18" charset="0"/>
              </a:rPr>
            </a:br>
            <a:r>
              <a:rPr lang="en-US" sz="3600" dirty="0" err="1">
                <a:latin typeface="Times New Roman" pitchFamily="18" charset="0"/>
                <a:cs typeface="Times New Roman" pitchFamily="18" charset="0"/>
              </a:rPr>
              <a:t>Leptospirosis</a:t>
            </a:r>
            <a:r>
              <a:rPr lang="en-US" sz="3600" dirty="0">
                <a:latin typeface="Times New Roman" pitchFamily="18" charset="0"/>
                <a:cs typeface="Times New Roman" pitchFamily="18" charset="0"/>
              </a:rPr>
              <a:t> is a </a:t>
            </a:r>
            <a:r>
              <a:rPr lang="en-US" sz="3600" dirty="0" err="1">
                <a:latin typeface="Times New Roman" pitchFamily="18" charset="0"/>
                <a:cs typeface="Times New Roman" pitchFamily="18" charset="0"/>
              </a:rPr>
              <a:t>zoonotic</a:t>
            </a:r>
            <a:r>
              <a:rPr lang="en-US" sz="3600" dirty="0">
                <a:latin typeface="Times New Roman" pitchFamily="18" charset="0"/>
                <a:cs typeface="Times New Roman" pitchFamily="18" charset="0"/>
              </a:rPr>
              <a:t> spirochete that is transmitted thought the urine of wild and domestic animals (4). It causes a non-specific febrile illness that is often mistaken for malaria in endemic regions, and under-treatment due to lack of recognition of the disease leads to almost 50,000 deaths each year (5). In East Africa prevalence varies greatly, from as low as 7% in Kenya to 37% in Somalia (3). Transmission epidemiology also varies around the world, with research in Nicaragua showing that rodents are the most clinically important vector, while studies in Egypt and Chile suggest that dogs may play a more important role (1,2). There are no published studies of </a:t>
            </a:r>
            <a:r>
              <a:rPr lang="en-US" sz="3600" dirty="0" err="1">
                <a:latin typeface="Times New Roman" pitchFamily="18" charset="0"/>
                <a:cs typeface="Times New Roman" pitchFamily="18" charset="0"/>
              </a:rPr>
              <a:t>Leptospirosis</a:t>
            </a:r>
            <a:r>
              <a:rPr lang="en-US" sz="3600" dirty="0">
                <a:latin typeface="Times New Roman" pitchFamily="18" charset="0"/>
                <a:cs typeface="Times New Roman" pitchFamily="18" charset="0"/>
              </a:rPr>
              <a:t> in Rwanda.</a:t>
            </a:r>
          </a:p>
          <a:p>
            <a:pPr algn="just" eaLnBrk="0" hangingPunct="0"/>
            <a:endParaRPr lang="en-US" sz="3600" dirty="0">
              <a:latin typeface="Times New Roman" pitchFamily="18" charset="0"/>
              <a:cs typeface="Times New Roman" pitchFamily="18" charset="0"/>
            </a:endParaRPr>
          </a:p>
          <a:p>
            <a:pPr algn="just" eaLnBrk="0" hangingPunct="0"/>
            <a:endParaRPr lang="en-US" sz="3600" dirty="0">
              <a:latin typeface="Times New Roman" pitchFamily="18" charset="0"/>
              <a:cs typeface="Times New Roman" pitchFamily="18" charset="0"/>
            </a:endParaRPr>
          </a:p>
          <a:p>
            <a:pPr algn="just" eaLnBrk="0" hangingPunct="0"/>
            <a:r>
              <a:rPr lang="en-US" sz="4000" b="1" dirty="0">
                <a:solidFill>
                  <a:srgbClr val="000090"/>
                </a:solidFill>
                <a:latin typeface="Times New Roman" pitchFamily="18" charset="0"/>
                <a:cs typeface="Times New Roman" pitchFamily="18" charset="0"/>
              </a:rPr>
              <a:t>Aims</a:t>
            </a:r>
            <a:r>
              <a:rPr lang="en-US" sz="3600" b="1" dirty="0">
                <a:solidFill>
                  <a:srgbClr val="000090"/>
                </a:solidFill>
                <a:latin typeface="Times New Roman" pitchFamily="18" charset="0"/>
                <a:cs typeface="Times New Roman" pitchFamily="18" charset="0"/>
              </a:rPr>
              <a:t>:</a:t>
            </a:r>
          </a:p>
          <a:p>
            <a:pPr algn="just" eaLnBrk="0" hangingPunct="0"/>
            <a:endParaRPr lang="en-US" sz="3600" b="1" dirty="0">
              <a:solidFill>
                <a:srgbClr val="000090"/>
              </a:solidFill>
              <a:latin typeface="Times New Roman" pitchFamily="18" charset="0"/>
              <a:cs typeface="Times New Roman" pitchFamily="18" charset="0"/>
            </a:endParaRPr>
          </a:p>
          <a:p>
            <a:pPr algn="just" eaLnBrk="0" hangingPunct="0"/>
            <a:r>
              <a:rPr lang="en-US" sz="3600" dirty="0">
                <a:latin typeface="Times New Roman" pitchFamily="18" charset="0"/>
                <a:cs typeface="Times New Roman" pitchFamily="18" charset="0"/>
              </a:rPr>
              <a:t>To evaluate the prevalence of </a:t>
            </a:r>
            <a:r>
              <a:rPr lang="en-US" sz="3600" dirty="0" err="1">
                <a:latin typeface="Times New Roman" pitchFamily="18" charset="0"/>
                <a:cs typeface="Times New Roman" pitchFamily="18" charset="0"/>
              </a:rPr>
              <a:t>Leptospirosis</a:t>
            </a:r>
            <a:r>
              <a:rPr lang="en-US" sz="3600" dirty="0">
                <a:latin typeface="Times New Roman" pitchFamily="18" charset="0"/>
                <a:cs typeface="Times New Roman" pitchFamily="18" charset="0"/>
              </a:rPr>
              <a:t> exposure and recent acute infection among asymptomatic adults in two districts of Southern Province.</a:t>
            </a:r>
          </a:p>
          <a:p>
            <a:pPr algn="just" eaLnBrk="0" hangingPunct="0"/>
            <a:r>
              <a:rPr lang="en-US" sz="3600" dirty="0">
                <a:latin typeface="Times New Roman" pitchFamily="18" charset="0"/>
                <a:cs typeface="Times New Roman" pitchFamily="18" charset="0"/>
              </a:rPr>
              <a:t>To identify a particularly high-risk population. </a:t>
            </a:r>
          </a:p>
          <a:p>
            <a:pPr algn="just" eaLnBrk="0" hangingPunct="0"/>
            <a:endParaRPr lang="en-US" sz="3600" b="1" dirty="0">
              <a:solidFill>
                <a:srgbClr val="000090"/>
              </a:solidFill>
              <a:latin typeface="Times New Roman" pitchFamily="18" charset="0"/>
              <a:cs typeface="Times New Roman" pitchFamily="18" charset="0"/>
            </a:endParaRPr>
          </a:p>
          <a:p>
            <a:pPr algn="just" eaLnBrk="0" hangingPunct="0"/>
            <a:endParaRPr lang="en-GB" sz="3600" b="1" dirty="0">
              <a:latin typeface="Times New Roman" pitchFamily="18" charset="0"/>
              <a:cs typeface="Times New Roman" pitchFamily="18" charset="0"/>
            </a:endParaRPr>
          </a:p>
          <a:p>
            <a:pPr algn="just" eaLnBrk="0" hangingPunct="0"/>
            <a:r>
              <a:rPr lang="en-GB" sz="4000" b="1" dirty="0">
                <a:solidFill>
                  <a:srgbClr val="000090"/>
                </a:solidFill>
                <a:latin typeface="Times New Roman" pitchFamily="18" charset="0"/>
                <a:cs typeface="Times New Roman" pitchFamily="18" charset="0"/>
              </a:rPr>
              <a:t>Methods</a:t>
            </a:r>
            <a:r>
              <a:rPr lang="en-GB" sz="3600" b="1" dirty="0">
                <a:solidFill>
                  <a:srgbClr val="000090"/>
                </a:solidFill>
                <a:latin typeface="Times New Roman" pitchFamily="18" charset="0"/>
                <a:cs typeface="Times New Roman" pitchFamily="18" charset="0"/>
              </a:rPr>
              <a:t>:</a:t>
            </a:r>
          </a:p>
          <a:p>
            <a:pPr algn="just" eaLnBrk="0" hangingPunct="0"/>
            <a:endParaRPr lang="en-GB" sz="3600" dirty="0">
              <a:latin typeface="Times New Roman" pitchFamily="18" charset="0"/>
              <a:cs typeface="Times New Roman" pitchFamily="18" charset="0"/>
            </a:endParaRPr>
          </a:p>
          <a:p>
            <a:pPr algn="just" eaLnBrk="0" hangingPunct="0"/>
            <a:r>
              <a:rPr lang="en-US" sz="3600" dirty="0">
                <a:latin typeface="Times New Roman" pitchFamily="18" charset="0"/>
                <a:cs typeface="Times New Roman" pitchFamily="18" charset="0"/>
              </a:rPr>
              <a:t>We performed a cross-sectional study to assess prevalence of </a:t>
            </a:r>
            <a:r>
              <a:rPr lang="en-US" sz="3600" dirty="0" err="1">
                <a:latin typeface="Times New Roman" pitchFamily="18" charset="0"/>
                <a:cs typeface="Times New Roman" pitchFamily="18" charset="0"/>
              </a:rPr>
              <a:t>Leptospirosis</a:t>
            </a:r>
            <a:r>
              <a:rPr lang="en-US" sz="3600" dirty="0">
                <a:latin typeface="Times New Roman" pitchFamily="18" charset="0"/>
                <a:cs typeface="Times New Roman" pitchFamily="18" charset="0"/>
              </a:rPr>
              <a:t> in Rwanda. 377 Asymptomatic subjects were recruited from five occupational categories: 74 cattle farmers, 69 fish farmers, 98 crop farmers, 68 slaughterhouse workers, and 68 university students defined as low-risk controls. Serum samples were tested using both ELISA and Microscopic Agglutination Test (MAT) where OD ≥ 1.0 for </a:t>
            </a:r>
            <a:r>
              <a:rPr lang="en-US" sz="3600" dirty="0" err="1">
                <a:latin typeface="Times New Roman" pitchFamily="18" charset="0"/>
                <a:cs typeface="Times New Roman" pitchFamily="18" charset="0"/>
              </a:rPr>
              <a:t>Ig</a:t>
            </a:r>
            <a:r>
              <a:rPr lang="en-US" sz="3600" dirty="0">
                <a:latin typeface="Times New Roman" pitchFamily="18" charset="0"/>
                <a:cs typeface="Times New Roman" pitchFamily="18" charset="0"/>
              </a:rPr>
              <a:t> G and </a:t>
            </a:r>
            <a:r>
              <a:rPr lang="en-US" sz="3600" dirty="0" err="1">
                <a:latin typeface="Times New Roman" pitchFamily="18" charset="0"/>
                <a:cs typeface="Times New Roman" pitchFamily="18" charset="0"/>
              </a:rPr>
              <a:t>Ig</a:t>
            </a:r>
            <a:r>
              <a:rPr lang="en-US" sz="3600" dirty="0">
                <a:latin typeface="Times New Roman" pitchFamily="18" charset="0"/>
                <a:cs typeface="Times New Roman" pitchFamily="18" charset="0"/>
              </a:rPr>
              <a:t> M, and MAT titer ≥ 100 defined as positive </a:t>
            </a:r>
            <a:r>
              <a:rPr lang="en-US" sz="3600" dirty="0" err="1">
                <a:latin typeface="Times New Roman" pitchFamily="18" charset="0"/>
                <a:cs typeface="Times New Roman" pitchFamily="18" charset="0"/>
              </a:rPr>
              <a:t>Leptospirosis</a:t>
            </a:r>
            <a:r>
              <a:rPr lang="en-US" sz="3600" dirty="0">
                <a:latin typeface="Times New Roman" pitchFamily="18" charset="0"/>
                <a:cs typeface="Times New Roman" pitchFamily="18" charset="0"/>
              </a:rPr>
              <a:t> either acute infection when MAT titer ≥ 800 or exposure for the remaining group. Participants were interviewed in their local language to collect data on risk factors, and these were correlated with serology and MAT results.</a:t>
            </a:r>
          </a:p>
          <a:p>
            <a:pPr algn="just" eaLnBrk="0" hangingPunct="0"/>
            <a:endParaRPr lang="en-US" sz="3600" dirty="0">
              <a:latin typeface="Times New Roman" pitchFamily="18" charset="0"/>
              <a:cs typeface="Times New Roman" pitchFamily="18" charset="0"/>
            </a:endParaRPr>
          </a:p>
          <a:p>
            <a:pPr algn="just"/>
            <a:r>
              <a:rPr lang="en-GB" sz="4000" b="1" dirty="0">
                <a:solidFill>
                  <a:srgbClr val="000090"/>
                </a:solidFill>
                <a:latin typeface="Times New Roman" pitchFamily="18" charset="0"/>
                <a:cs typeface="Times New Roman" pitchFamily="18" charset="0"/>
              </a:rPr>
              <a:t>Findings</a:t>
            </a:r>
            <a:r>
              <a:rPr lang="en-GB" sz="3600" b="1" dirty="0">
                <a:solidFill>
                  <a:srgbClr val="000090"/>
                </a:solidFill>
                <a:latin typeface="Times New Roman" pitchFamily="18" charset="0"/>
                <a:cs typeface="Times New Roman" pitchFamily="18" charset="0"/>
              </a:rPr>
              <a:t>:</a:t>
            </a:r>
          </a:p>
          <a:p>
            <a:pPr algn="just"/>
            <a:endParaRPr lang="en-GB" sz="3600" b="1" dirty="0">
              <a:solidFill>
                <a:srgbClr val="000090"/>
              </a:solidFill>
              <a:latin typeface="Times New Roman" pitchFamily="18" charset="0"/>
              <a:cs typeface="Times New Roman" pitchFamily="18" charset="0"/>
            </a:endParaRPr>
          </a:p>
          <a:p>
            <a:pPr algn="just"/>
            <a:r>
              <a:rPr lang="en-US" sz="3600" dirty="0">
                <a:latin typeface="Times New Roman" pitchFamily="18" charset="0"/>
                <a:cs typeface="Times New Roman" pitchFamily="18" charset="0"/>
              </a:rPr>
              <a:t>Overall, 40.1% (151/377) were found to be positive for </a:t>
            </a:r>
            <a:r>
              <a:rPr lang="en-US" sz="3600" dirty="0" err="1">
                <a:latin typeface="Times New Roman" pitchFamily="18" charset="0"/>
                <a:cs typeface="Times New Roman" pitchFamily="18" charset="0"/>
              </a:rPr>
              <a:t>Leptospirosis</a:t>
            </a:r>
            <a:r>
              <a:rPr lang="en-US" sz="3600" dirty="0">
                <a:latin typeface="Times New Roman" pitchFamily="18" charset="0"/>
                <a:cs typeface="Times New Roman" pitchFamily="18" charset="0"/>
              </a:rPr>
              <a:t>. Every subject that was positive for </a:t>
            </a:r>
            <a:r>
              <a:rPr lang="en-US" sz="3600" dirty="0" err="1">
                <a:latin typeface="Times New Roman" pitchFamily="18" charset="0"/>
                <a:cs typeface="Times New Roman" pitchFamily="18" charset="0"/>
              </a:rPr>
              <a:t>Leptospirosis</a:t>
            </a:r>
            <a:r>
              <a:rPr lang="en-US" sz="3600" dirty="0">
                <a:latin typeface="Times New Roman" pitchFamily="18" charset="0"/>
                <a:cs typeface="Times New Roman" pitchFamily="18" charset="0"/>
              </a:rPr>
              <a:t> exposure reported contact with rats (100%, p</a:t>
            </a:r>
            <a:r>
              <a:rPr lang="en-US" sz="3600" b="1" dirty="0">
                <a:latin typeface="Times New Roman" pitchFamily="18" charset="0"/>
                <a:cs typeface="Times New Roman" pitchFamily="18" charset="0"/>
              </a:rPr>
              <a:t>≤</a:t>
            </a:r>
            <a:r>
              <a:rPr lang="en-US" sz="3600" dirty="0">
                <a:latin typeface="Times New Roman" pitchFamily="18" charset="0"/>
                <a:cs typeface="Times New Roman" pitchFamily="18" charset="0"/>
              </a:rPr>
              <a:t>0.01, </a:t>
            </a:r>
            <a:r>
              <a:rPr lang="en-US" sz="3600" b="1" dirty="0"/>
              <a:t> </a:t>
            </a:r>
            <a:r>
              <a:rPr lang="en-US" sz="3600" dirty="0">
                <a:latin typeface="Times New Roman" pitchFamily="18" charset="0"/>
                <a:cs typeface="Times New Roman" pitchFamily="18" charset="0"/>
              </a:rPr>
              <a:t>95% CI 1.09-1.60, OR 1.251), and were also more likely to report exposure to cows (86.1% </a:t>
            </a:r>
            <a:r>
              <a:rPr lang="en-US" sz="3600" dirty="0" err="1">
                <a:latin typeface="Times New Roman" pitchFamily="18" charset="0"/>
                <a:cs typeface="Times New Roman" pitchFamily="18" charset="0"/>
              </a:rPr>
              <a:t>vs</a:t>
            </a:r>
            <a:r>
              <a:rPr lang="en-US" sz="3600" dirty="0">
                <a:latin typeface="Times New Roman" pitchFamily="18" charset="0"/>
                <a:cs typeface="Times New Roman" pitchFamily="18" charset="0"/>
              </a:rPr>
              <a:t> 78.3% for those not exposed, p=0.01, 95% CI 1.10-2.02, OR 1.194</a:t>
            </a: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Occupations significantly associated with </a:t>
            </a:r>
            <a:r>
              <a:rPr lang="en-US" sz="3600" dirty="0" err="1">
                <a:latin typeface="Times New Roman" pitchFamily="18" charset="0"/>
                <a:cs typeface="Times New Roman" pitchFamily="18" charset="0"/>
              </a:rPr>
              <a:t>Leptospirosis</a:t>
            </a:r>
            <a:r>
              <a:rPr lang="en-US" sz="3600" dirty="0">
                <a:latin typeface="Times New Roman" pitchFamily="18" charset="0"/>
                <a:cs typeface="Times New Roman" pitchFamily="18" charset="0"/>
              </a:rPr>
              <a:t> were crop farmers (p&lt;0.01, 95% CI 2.0-8.1, OR: 4.024), cattle farmers (p&lt;0.01, 95% CI 1.6-6.7, OR 3.081), and slaughterhouse workers (p=0.03, 95% CI 1.1-4.9, OR 1.596). We found 6 subjects (1.6%) meeting criteria for acute infection.</a:t>
            </a:r>
          </a:p>
          <a:p>
            <a:endParaRPr lang="en-GB" sz="3600" b="1" dirty="0">
              <a:solidFill>
                <a:srgbClr val="000090"/>
              </a:solidFill>
              <a:latin typeface="Times New Roman" pitchFamily="18" charset="0"/>
              <a:cs typeface="Times New Roman" pitchFamily="18" charset="0"/>
            </a:endParaRPr>
          </a:p>
          <a:p>
            <a:pPr eaLnBrk="0" hangingPunct="0"/>
            <a:endParaRPr lang="en-US" sz="3600" dirty="0">
              <a:latin typeface="Times New Roman" pitchFamily="18" charset="0"/>
              <a:cs typeface="Times New Roman" pitchFamily="18" charset="0"/>
            </a:endParaRPr>
          </a:p>
          <a:p>
            <a:pPr eaLnBrk="0" hangingPunct="0"/>
            <a:r>
              <a:rPr lang="en-GB" sz="3600" dirty="0">
                <a:latin typeface="Times New Roman" pitchFamily="18" charset="0"/>
                <a:cs typeface="Times New Roman" pitchFamily="18" charset="0"/>
              </a:rPr>
              <a:t/>
            </a:r>
            <a:br>
              <a:rPr lang="en-GB" sz="3600" dirty="0">
                <a:latin typeface="Times New Roman" pitchFamily="18" charset="0"/>
                <a:cs typeface="Times New Roman" pitchFamily="18" charset="0"/>
              </a:rPr>
            </a:br>
            <a:endParaRPr lang="en-GB" sz="3600" b="1" dirty="0">
              <a:latin typeface="Times New Roman" pitchFamily="18" charset="0"/>
              <a:cs typeface="Times New Roman" pitchFamily="18" charset="0"/>
            </a:endParaRPr>
          </a:p>
          <a:p>
            <a:endParaRPr lang="en-GB" sz="1200" b="1" dirty="0">
              <a:cs typeface="Arial" charset="0"/>
            </a:endParaRPr>
          </a:p>
          <a:p>
            <a:pPr eaLnBrk="0" hangingPunct="0"/>
            <a:endParaRPr lang="en-GB" sz="3200" dirty="0"/>
          </a:p>
          <a:p>
            <a:pPr eaLnBrk="0" hangingPunct="0"/>
            <a:endParaRPr lang="en-GB" sz="2800" dirty="0">
              <a:cs typeface="Arial" charset="0"/>
            </a:endParaRPr>
          </a:p>
        </p:txBody>
      </p:sp>
      <p:sp>
        <p:nvSpPr>
          <p:cNvPr id="2058" name="Title 1"/>
          <p:cNvSpPr>
            <a:spLocks noGrp="1"/>
          </p:cNvSpPr>
          <p:nvPr>
            <p:ph type="ctrTitle"/>
          </p:nvPr>
        </p:nvSpPr>
        <p:spPr>
          <a:xfrm>
            <a:off x="2211388" y="1747838"/>
            <a:ext cx="25850850" cy="4319587"/>
          </a:xfrm>
        </p:spPr>
        <p:txBody>
          <a:bodyPr/>
          <a:lstStyle/>
          <a:p>
            <a:r>
              <a:rPr lang="en-US" sz="7200" b="1" dirty="0" smtClean="0">
                <a:latin typeface="Times New Roman" pitchFamily="18" charset="0"/>
                <a:ea typeface="ＭＳ Ｐゴシック" pitchFamily="34" charset="-128"/>
                <a:cs typeface="Times New Roman" pitchFamily="18" charset="0"/>
              </a:rPr>
              <a:t>Prevalence of </a:t>
            </a:r>
            <a:r>
              <a:rPr lang="en-US" sz="7200" b="1" dirty="0" err="1" smtClean="0">
                <a:latin typeface="Times New Roman" pitchFamily="18" charset="0"/>
                <a:ea typeface="ＭＳ Ｐゴシック" pitchFamily="34" charset="-128"/>
                <a:cs typeface="Times New Roman" pitchFamily="18" charset="0"/>
              </a:rPr>
              <a:t>Leptospirosis</a:t>
            </a:r>
            <a:r>
              <a:rPr lang="en-US" sz="7200" b="1" dirty="0" smtClean="0">
                <a:latin typeface="Times New Roman" pitchFamily="18" charset="0"/>
                <a:ea typeface="ＭＳ Ｐゴシック" pitchFamily="34" charset="-128"/>
                <a:cs typeface="Times New Roman" pitchFamily="18" charset="0"/>
              </a:rPr>
              <a:t> and Associated Risk </a:t>
            </a:r>
            <a:r>
              <a:rPr lang="en-US" sz="7200" b="1" dirty="0" smtClean="0">
                <a:latin typeface="Times New Roman" pitchFamily="18" charset="0"/>
                <a:ea typeface="ＭＳ Ｐゴシック" pitchFamily="34" charset="-128"/>
                <a:cs typeface="Times New Roman" pitchFamily="18" charset="0"/>
              </a:rPr>
              <a:t>Factors in </a:t>
            </a:r>
            <a:r>
              <a:rPr lang="en-US" sz="7200" b="1" dirty="0" smtClean="0">
                <a:latin typeface="Times New Roman" pitchFamily="18" charset="0"/>
                <a:ea typeface="ＭＳ Ｐゴシック" pitchFamily="34" charset="-128"/>
                <a:cs typeface="Times New Roman" pitchFamily="18" charset="0"/>
              </a:rPr>
              <a:t>Rural RWANDA</a:t>
            </a:r>
            <a:r>
              <a:rPr lang="en-US" sz="9600" dirty="0" smtClean="0">
                <a:ea typeface="ＭＳ Ｐゴシック" pitchFamily="34" charset="-128"/>
              </a:rPr>
              <a:t/>
            </a:r>
            <a:br>
              <a:rPr lang="en-US" sz="9600" dirty="0" smtClean="0">
                <a:ea typeface="ＭＳ Ｐゴシック" pitchFamily="34" charset="-128"/>
              </a:rPr>
            </a:br>
            <a:r>
              <a:rPr lang="en-US" sz="3600" u="sng" dirty="0" smtClean="0">
                <a:latin typeface="Times New Roman" pitchFamily="18" charset="0"/>
                <a:ea typeface="ＭＳ Ｐゴシック" pitchFamily="34" charset="-128"/>
                <a:cs typeface="Times New Roman" pitchFamily="18" charset="0"/>
              </a:rPr>
              <a:t>E. Ntabanganyimana</a:t>
            </a:r>
            <a:r>
              <a:rPr lang="en-US" sz="3600" baseline="30000" dirty="0" smtClean="0">
                <a:latin typeface="Times New Roman" pitchFamily="18" charset="0"/>
                <a:ea typeface="ＭＳ Ｐゴシック" pitchFamily="34" charset="-128"/>
                <a:cs typeface="Times New Roman" pitchFamily="18" charset="0"/>
              </a:rPr>
              <a:t>1</a:t>
            </a:r>
            <a:r>
              <a:rPr lang="en-US" sz="3600" dirty="0" smtClean="0">
                <a:latin typeface="Times New Roman" pitchFamily="18" charset="0"/>
                <a:ea typeface="ＭＳ Ｐゴシック" pitchFamily="34" charset="-128"/>
                <a:cs typeface="Times New Roman" pitchFamily="18" charset="0"/>
              </a:rPr>
              <a:t>, H. C. Devon</a:t>
            </a:r>
            <a:r>
              <a:rPr lang="en-US" sz="3600" baseline="30000" dirty="0" smtClean="0">
                <a:latin typeface="Times New Roman" pitchFamily="18" charset="0"/>
                <a:ea typeface="ＭＳ Ｐゴシック" pitchFamily="34" charset="-128"/>
                <a:cs typeface="Times New Roman" pitchFamily="18" charset="0"/>
              </a:rPr>
              <a:t>2</a:t>
            </a:r>
            <a:r>
              <a:rPr lang="en-US" sz="3600" dirty="0" smtClean="0">
                <a:latin typeface="Times New Roman" pitchFamily="18" charset="0"/>
                <a:ea typeface="ＭＳ Ｐゴシック" pitchFamily="34" charset="-128"/>
                <a:cs typeface="Times New Roman" pitchFamily="18" charset="0"/>
              </a:rPr>
              <a:t>, R. Giraneza</a:t>
            </a:r>
            <a:r>
              <a:rPr lang="en-US" sz="3600" baseline="30000" dirty="0" smtClean="0">
                <a:latin typeface="Times New Roman" pitchFamily="18" charset="0"/>
                <a:ea typeface="ＭＳ Ｐゴシック" pitchFamily="34" charset="-128"/>
                <a:cs typeface="Times New Roman" pitchFamily="18" charset="0"/>
              </a:rPr>
              <a:t>3</a:t>
            </a:r>
            <a:r>
              <a:rPr lang="en-US" sz="3600" dirty="0" smtClean="0">
                <a:latin typeface="Times New Roman" pitchFamily="18" charset="0"/>
                <a:ea typeface="ＭＳ Ｐゴシック" pitchFamily="34" charset="-128"/>
                <a:cs typeface="Times New Roman" pitchFamily="18" charset="0"/>
              </a:rPr>
              <a:t>, P. Cameron</a:t>
            </a:r>
            <a:r>
              <a:rPr lang="en-US" sz="3600" baseline="30000" dirty="0" smtClean="0">
                <a:latin typeface="Times New Roman" pitchFamily="18" charset="0"/>
                <a:ea typeface="ＭＳ Ｐゴシック" pitchFamily="34" charset="-128"/>
                <a:cs typeface="Times New Roman" pitchFamily="18" charset="0"/>
              </a:rPr>
              <a:t>4</a:t>
            </a:r>
            <a:r>
              <a:rPr lang="en-US" sz="3600" dirty="0" smtClean="0">
                <a:latin typeface="Times New Roman" pitchFamily="18" charset="0"/>
                <a:ea typeface="ＭＳ Ｐゴシック" pitchFamily="34" charset="-128"/>
                <a:cs typeface="Times New Roman" pitchFamily="18" charset="0"/>
              </a:rPr>
              <a:t>, J. A. Dixson</a:t>
            </a:r>
            <a:r>
              <a:rPr lang="en-US" sz="3600" baseline="30000" dirty="0" smtClean="0">
                <a:latin typeface="Times New Roman" pitchFamily="18" charset="0"/>
                <a:ea typeface="ＭＳ Ｐゴシック" pitchFamily="34" charset="-128"/>
                <a:cs typeface="Times New Roman" pitchFamily="18" charset="0"/>
              </a:rPr>
              <a:t>3</a:t>
            </a:r>
            <a:r>
              <a:rPr lang="en-US" sz="3600" dirty="0" smtClean="0">
                <a:latin typeface="Times New Roman" pitchFamily="18" charset="0"/>
                <a:ea typeface="ＭＳ Ｐゴシック" pitchFamily="34" charset="-128"/>
                <a:cs typeface="Times New Roman" pitchFamily="18" charset="0"/>
              </a:rPr>
              <a:t>; </a:t>
            </a:r>
            <a:r>
              <a:rPr lang="en-US" sz="3600" baseline="30000" dirty="0" smtClean="0">
                <a:latin typeface="Times New Roman" pitchFamily="18" charset="0"/>
                <a:ea typeface="ＭＳ Ｐゴシック" pitchFamily="34" charset="-128"/>
                <a:cs typeface="Times New Roman" pitchFamily="18" charset="0"/>
              </a:rPr>
              <a:t>1</a:t>
            </a:r>
            <a:r>
              <a:rPr lang="en-US" sz="3600" dirty="0" smtClean="0">
                <a:latin typeface="Times New Roman" pitchFamily="18" charset="0"/>
                <a:ea typeface="ＭＳ Ｐゴシック" pitchFamily="34" charset="-128"/>
                <a:cs typeface="Times New Roman" pitchFamily="18" charset="0"/>
              </a:rPr>
              <a:t>University of Rwanda, Internal medicine, Kigali, RW/RW, </a:t>
            </a:r>
            <a:r>
              <a:rPr lang="en-US" sz="3600" baseline="30000" dirty="0" smtClean="0">
                <a:latin typeface="Times New Roman" pitchFamily="18" charset="0"/>
                <a:ea typeface="ＭＳ Ｐゴシック" pitchFamily="34" charset="-128"/>
                <a:cs typeface="Times New Roman" pitchFamily="18" charset="0"/>
              </a:rPr>
              <a:t>2</a:t>
            </a:r>
            <a:r>
              <a:rPr lang="en-US" sz="3600" dirty="0" smtClean="0">
                <a:latin typeface="Times New Roman" pitchFamily="18" charset="0"/>
                <a:ea typeface="ＭＳ Ｐゴシック" pitchFamily="34" charset="-128"/>
                <a:cs typeface="Times New Roman" pitchFamily="18" charset="0"/>
              </a:rPr>
              <a:t>University of Utah School of Medicine, Infectious Diseases, Utah/US, </a:t>
            </a:r>
            <a:r>
              <a:rPr lang="en-US" sz="3600" baseline="30000" dirty="0" smtClean="0">
                <a:latin typeface="Times New Roman" pitchFamily="18" charset="0"/>
                <a:ea typeface="ＭＳ Ｐゴシック" pitchFamily="34" charset="-128"/>
                <a:cs typeface="Times New Roman" pitchFamily="18" charset="0"/>
              </a:rPr>
              <a:t>3</a:t>
            </a:r>
            <a:r>
              <a:rPr lang="en-US" sz="3600" dirty="0" smtClean="0">
                <a:latin typeface="Times New Roman" pitchFamily="18" charset="0"/>
                <a:ea typeface="ＭＳ Ｐゴシック" pitchFamily="34" charset="-128"/>
                <a:cs typeface="Times New Roman" pitchFamily="18" charset="0"/>
              </a:rPr>
              <a:t>University Teaching Hospital, </a:t>
            </a:r>
            <a:r>
              <a:rPr lang="en-US" sz="3600" dirty="0" err="1" smtClean="0">
                <a:latin typeface="Times New Roman" pitchFamily="18" charset="0"/>
                <a:ea typeface="ＭＳ Ｐゴシック" pitchFamily="34" charset="-128"/>
                <a:cs typeface="Times New Roman" pitchFamily="18" charset="0"/>
              </a:rPr>
              <a:t>Butare</a:t>
            </a:r>
            <a:r>
              <a:rPr lang="en-US" sz="3600" dirty="0" smtClean="0">
                <a:latin typeface="Times New Roman" pitchFamily="18" charset="0"/>
                <a:ea typeface="ＭＳ Ｐゴシック" pitchFamily="34" charset="-128"/>
                <a:cs typeface="Times New Roman" pitchFamily="18" charset="0"/>
              </a:rPr>
              <a:t>, Internal Medicine, </a:t>
            </a:r>
            <a:r>
              <a:rPr lang="en-US" sz="3600" dirty="0" err="1" smtClean="0">
                <a:latin typeface="Times New Roman" pitchFamily="18" charset="0"/>
                <a:ea typeface="ＭＳ Ｐゴシック" pitchFamily="34" charset="-128"/>
                <a:cs typeface="Times New Roman" pitchFamily="18" charset="0"/>
              </a:rPr>
              <a:t>Butare</a:t>
            </a:r>
            <a:r>
              <a:rPr lang="en-US" sz="3600" dirty="0" smtClean="0">
                <a:latin typeface="Times New Roman" pitchFamily="18" charset="0"/>
                <a:ea typeface="ＭＳ Ｐゴシック" pitchFamily="34" charset="-128"/>
                <a:cs typeface="Times New Roman" pitchFamily="18" charset="0"/>
              </a:rPr>
              <a:t>/RW, </a:t>
            </a:r>
            <a:r>
              <a:rPr lang="en-US" sz="3600" baseline="30000" dirty="0" smtClean="0">
                <a:latin typeface="Times New Roman" pitchFamily="18" charset="0"/>
                <a:ea typeface="ＭＳ Ｐゴシック" pitchFamily="34" charset="-128"/>
                <a:cs typeface="Times New Roman" pitchFamily="18" charset="0"/>
              </a:rPr>
              <a:t>4</a:t>
            </a:r>
            <a:r>
              <a:rPr lang="en-US" sz="3600" dirty="0" smtClean="0">
                <a:latin typeface="Times New Roman" pitchFamily="18" charset="0"/>
                <a:ea typeface="ＭＳ Ｐゴシック" pitchFamily="34" charset="-128"/>
                <a:cs typeface="Times New Roman" pitchFamily="18" charset="0"/>
              </a:rPr>
              <a:t>Visiting HRH, Internal Medicine, Brooklyn/US </a:t>
            </a:r>
            <a:r>
              <a:rPr lang="en-US" sz="9600" dirty="0" smtClean="0">
                <a:ea typeface="ＭＳ Ｐゴシック" pitchFamily="34" charset="-128"/>
              </a:rPr>
              <a:t/>
            </a:r>
            <a:br>
              <a:rPr lang="en-US" sz="9600" dirty="0" smtClean="0">
                <a:ea typeface="ＭＳ Ｐゴシック" pitchFamily="34" charset="-128"/>
              </a:rPr>
            </a:br>
            <a:endParaRPr lang="en-GB" sz="3600" b="1" dirty="0" smtClean="0">
              <a:solidFill>
                <a:srgbClr val="000090"/>
              </a:solidFill>
              <a:latin typeface="Arial" charset="0"/>
              <a:ea typeface="ＭＳ Ｐゴシック" pitchFamily="34" charset="-128"/>
              <a:cs typeface="Arial" charset="0"/>
            </a:endParaRPr>
          </a:p>
        </p:txBody>
      </p:sp>
      <p:sp>
        <p:nvSpPr>
          <p:cNvPr id="2059" name="TextBox 22"/>
          <p:cNvSpPr txBox="1">
            <a:spLocks noChangeArrowheads="1"/>
          </p:cNvSpPr>
          <p:nvPr/>
        </p:nvSpPr>
        <p:spPr bwMode="auto">
          <a:xfrm>
            <a:off x="1563688" y="35264725"/>
            <a:ext cx="12277725" cy="584200"/>
          </a:xfrm>
          <a:prstGeom prst="rect">
            <a:avLst/>
          </a:prstGeom>
          <a:noFill/>
          <a:ln w="9525">
            <a:noFill/>
            <a:miter lim="800000"/>
            <a:headEnd/>
            <a:tailEnd/>
          </a:ln>
        </p:spPr>
        <p:txBody>
          <a:bodyPr>
            <a:spAutoFit/>
          </a:bodyPr>
          <a:lstStyle/>
          <a:p>
            <a:endParaRPr lang="en-US" sz="3200"/>
          </a:p>
        </p:txBody>
      </p:sp>
      <p:sp>
        <p:nvSpPr>
          <p:cNvPr id="2060" name="TextBox 28"/>
          <p:cNvSpPr txBox="1">
            <a:spLocks noChangeArrowheads="1"/>
          </p:cNvSpPr>
          <p:nvPr/>
        </p:nvSpPr>
        <p:spPr bwMode="auto">
          <a:xfrm>
            <a:off x="15260638" y="23637874"/>
            <a:ext cx="13176250" cy="10718119"/>
          </a:xfrm>
          <a:prstGeom prst="rect">
            <a:avLst/>
          </a:prstGeom>
          <a:noFill/>
          <a:ln w="9525">
            <a:noFill/>
            <a:miter lim="800000"/>
            <a:headEnd/>
            <a:tailEnd/>
          </a:ln>
        </p:spPr>
        <p:txBody>
          <a:bodyPr wrap="square" lIns="129342" tIns="64671" rIns="129342" bIns="64671">
            <a:spAutoFit/>
          </a:bodyPr>
          <a:lstStyle/>
          <a:p>
            <a:pPr marL="711200" indent="-711200"/>
            <a:endParaRPr lang="en-US" sz="3600" b="1" dirty="0">
              <a:solidFill>
                <a:srgbClr val="000090"/>
              </a:solidFill>
              <a:latin typeface="Times New Roman" pitchFamily="18" charset="0"/>
              <a:cs typeface="Times New Roman" pitchFamily="18" charset="0"/>
            </a:endParaRPr>
          </a:p>
          <a:p>
            <a:pPr marL="711200" indent="-711200"/>
            <a:endParaRPr lang="en-US" sz="3600" b="1" dirty="0">
              <a:solidFill>
                <a:srgbClr val="000090"/>
              </a:solidFill>
              <a:latin typeface="Times New Roman" pitchFamily="18" charset="0"/>
              <a:cs typeface="Times New Roman" pitchFamily="18" charset="0"/>
            </a:endParaRPr>
          </a:p>
          <a:p>
            <a:pPr marL="711200" indent="-711200"/>
            <a:endParaRPr lang="en-US" sz="3600" b="1" dirty="0">
              <a:solidFill>
                <a:srgbClr val="000090"/>
              </a:solidFill>
              <a:latin typeface="Times New Roman" pitchFamily="18" charset="0"/>
              <a:cs typeface="Times New Roman" pitchFamily="18" charset="0"/>
            </a:endParaRPr>
          </a:p>
          <a:p>
            <a:pPr marL="711200" indent="-711200"/>
            <a:endParaRPr lang="en-US" sz="3600" b="1" dirty="0">
              <a:solidFill>
                <a:srgbClr val="000090"/>
              </a:solidFill>
              <a:latin typeface="Times New Roman" pitchFamily="18" charset="0"/>
              <a:cs typeface="Times New Roman" pitchFamily="18" charset="0"/>
            </a:endParaRPr>
          </a:p>
          <a:p>
            <a:pPr marL="711200" indent="-711200"/>
            <a:endParaRPr lang="en-US" sz="3600" b="1" dirty="0">
              <a:solidFill>
                <a:srgbClr val="000090"/>
              </a:solidFill>
              <a:latin typeface="Times New Roman" pitchFamily="18" charset="0"/>
              <a:cs typeface="Times New Roman" pitchFamily="18" charset="0"/>
            </a:endParaRPr>
          </a:p>
          <a:p>
            <a:pPr marL="711200" indent="-711200"/>
            <a:endParaRPr lang="en-US" sz="3600" b="1" dirty="0">
              <a:solidFill>
                <a:srgbClr val="000090"/>
              </a:solidFill>
              <a:latin typeface="Times New Roman" pitchFamily="18" charset="0"/>
              <a:cs typeface="Times New Roman" pitchFamily="18" charset="0"/>
            </a:endParaRPr>
          </a:p>
          <a:p>
            <a:pPr marL="711200" indent="-711200"/>
            <a:r>
              <a:rPr lang="en-US" sz="3600" b="1" dirty="0">
                <a:solidFill>
                  <a:srgbClr val="000090"/>
                </a:solidFill>
                <a:latin typeface="Times New Roman" pitchFamily="18" charset="0"/>
                <a:cs typeface="Times New Roman" pitchFamily="18" charset="0"/>
              </a:rPr>
              <a:t> </a:t>
            </a:r>
            <a:r>
              <a:rPr lang="en-US" sz="3600" b="1" dirty="0" smtClean="0">
                <a:solidFill>
                  <a:srgbClr val="000090"/>
                </a:solidFill>
                <a:latin typeface="Times New Roman" pitchFamily="18" charset="0"/>
                <a:cs typeface="Times New Roman" pitchFamily="18" charset="0"/>
              </a:rPr>
              <a:t>     </a:t>
            </a:r>
            <a:r>
              <a:rPr lang="en-US" sz="3600" b="1" dirty="0" smtClean="0">
                <a:solidFill>
                  <a:srgbClr val="000090"/>
                </a:solidFill>
                <a:latin typeface="Times New Roman" pitchFamily="18" charset="0"/>
                <a:cs typeface="Times New Roman" pitchFamily="18" charset="0"/>
              </a:rPr>
              <a:t> </a:t>
            </a:r>
            <a:r>
              <a:rPr lang="en-US" sz="4000" b="1" dirty="0">
                <a:solidFill>
                  <a:srgbClr val="000090"/>
                </a:solidFill>
                <a:latin typeface="Times New Roman" pitchFamily="18" charset="0"/>
                <a:cs typeface="Times New Roman" pitchFamily="18" charset="0"/>
              </a:rPr>
              <a:t>Acknowledgements</a:t>
            </a:r>
            <a:r>
              <a:rPr lang="en-US" sz="3600" b="1" dirty="0">
                <a:solidFill>
                  <a:srgbClr val="000090"/>
                </a:solidFill>
                <a:latin typeface="Times New Roman" pitchFamily="18" charset="0"/>
                <a:cs typeface="Times New Roman" pitchFamily="18" charset="0"/>
              </a:rPr>
              <a:t>:</a:t>
            </a:r>
          </a:p>
          <a:p>
            <a:pPr marL="711200" indent="-711200"/>
            <a:endParaRPr lang="en-US" sz="1200" dirty="0">
              <a:cs typeface="Arial" charset="0"/>
            </a:endParaRPr>
          </a:p>
          <a:p>
            <a:pPr marL="711200" indent="-711200" algn="just"/>
            <a:r>
              <a:rPr lang="en-US" sz="3600" dirty="0">
                <a:latin typeface="Times New Roman" pitchFamily="18" charset="0"/>
                <a:cs typeface="Times New Roman" pitchFamily="18" charset="0"/>
              </a:rPr>
              <a:t>      We thank the members of </a:t>
            </a:r>
            <a:r>
              <a:rPr lang="en-US" sz="3600" dirty="0" err="1">
                <a:latin typeface="Times New Roman" pitchFamily="18" charset="0"/>
                <a:cs typeface="Times New Roman" pitchFamily="18" charset="0"/>
              </a:rPr>
              <a:t>Immmuno</a:t>
            </a:r>
            <a:r>
              <a:rPr lang="en-US" sz="3600" dirty="0">
                <a:latin typeface="Times New Roman" pitchFamily="18" charset="0"/>
                <a:cs typeface="Times New Roman" pitchFamily="18" charset="0"/>
              </a:rPr>
              <a:t>-serology department at </a:t>
            </a:r>
            <a:r>
              <a:rPr lang="en-US" sz="3600" dirty="0" err="1">
                <a:latin typeface="Times New Roman" pitchFamily="18" charset="0"/>
                <a:cs typeface="Times New Roman" pitchFamily="18" charset="0"/>
              </a:rPr>
              <a:t>Butare</a:t>
            </a:r>
            <a:r>
              <a:rPr lang="en-US" sz="3600" dirty="0">
                <a:latin typeface="Times New Roman" pitchFamily="18" charset="0"/>
                <a:cs typeface="Times New Roman" pitchFamily="18" charset="0"/>
              </a:rPr>
              <a:t> University Teaching Hospital, Rwanda for the assistance of </a:t>
            </a:r>
            <a:r>
              <a:rPr lang="en-US" sz="3600" dirty="0" err="1">
                <a:latin typeface="Times New Roman" pitchFamily="18" charset="0"/>
                <a:cs typeface="Times New Roman" pitchFamily="18" charset="0"/>
              </a:rPr>
              <a:t>lepto</a:t>
            </a:r>
            <a:r>
              <a:rPr lang="en-US" sz="3600" dirty="0">
                <a:latin typeface="Times New Roman" pitchFamily="18" charset="0"/>
                <a:cs typeface="Times New Roman" pitchFamily="18" charset="0"/>
              </a:rPr>
              <a:t> ELISA analysis and Yale University for MAT analysis. We thank THRIVE consortium and Utah University for the study sponsorship</a:t>
            </a:r>
            <a:r>
              <a:rPr lang="en-US" sz="1200" dirty="0" smtClean="0"/>
              <a:t>.</a:t>
            </a:r>
          </a:p>
          <a:p>
            <a:pPr marL="711200" indent="-711200" algn="just"/>
            <a:endParaRPr lang="en-US" sz="1200" dirty="0" smtClean="0">
              <a:cs typeface="Arial" charset="0"/>
            </a:endParaRPr>
          </a:p>
          <a:p>
            <a:pPr marL="711200" indent="-711200" algn="just"/>
            <a:r>
              <a:rPr lang="en-US" sz="3200" dirty="0" smtClean="0">
                <a:latin typeface="Times New Roman" pitchFamily="18" charset="0"/>
                <a:cs typeface="Times New Roman" pitchFamily="18" charset="0"/>
              </a:rPr>
              <a:t>       BIOGRAPHY: Dr. Etienne NTABANGANYIMANA has completed his </a:t>
            </a:r>
            <a:r>
              <a:rPr lang="en-US" sz="3200" dirty="0" err="1" smtClean="0">
                <a:latin typeface="Times New Roman" pitchFamily="18" charset="0"/>
                <a:cs typeface="Times New Roman" pitchFamily="18" charset="0"/>
              </a:rPr>
              <a:t>MMed</a:t>
            </a:r>
            <a:r>
              <a:rPr lang="en-US" sz="3200" dirty="0" smtClean="0">
                <a:latin typeface="Times New Roman" pitchFamily="18" charset="0"/>
                <a:cs typeface="Times New Roman" pitchFamily="18" charset="0"/>
              </a:rPr>
              <a:t> in </a:t>
            </a:r>
            <a:r>
              <a:rPr lang="en-US" sz="3200" dirty="0" smtClean="0">
                <a:latin typeface="Times New Roman" pitchFamily="18" charset="0"/>
                <a:cs typeface="Times New Roman" pitchFamily="18" charset="0"/>
              </a:rPr>
              <a:t>Internal </a:t>
            </a:r>
            <a:r>
              <a:rPr lang="en-US" sz="3200" dirty="0" smtClean="0">
                <a:latin typeface="Times New Roman" pitchFamily="18" charset="0"/>
                <a:cs typeface="Times New Roman" pitchFamily="18" charset="0"/>
              </a:rPr>
              <a:t>Medicine department at </a:t>
            </a:r>
            <a:r>
              <a:rPr lang="en-US" sz="3200" dirty="0" smtClean="0">
                <a:latin typeface="Times New Roman" pitchFamily="18" charset="0"/>
                <a:cs typeface="Times New Roman" pitchFamily="18" charset="0"/>
              </a:rPr>
              <a:t>the age of 33 years, from University of Rwanda, College of Medicine and Health Sciences. Currently he is Junior Consultant  at </a:t>
            </a:r>
            <a:r>
              <a:rPr lang="en-US" sz="3200" dirty="0" err="1" smtClean="0">
                <a:latin typeface="Times New Roman" pitchFamily="18" charset="0"/>
                <a:cs typeface="Times New Roman" pitchFamily="18" charset="0"/>
              </a:rPr>
              <a:t>Gihundwe</a:t>
            </a:r>
            <a:r>
              <a:rPr lang="en-US" sz="3200" dirty="0" smtClean="0">
                <a:latin typeface="Times New Roman" pitchFamily="18" charset="0"/>
                <a:cs typeface="Times New Roman" pitchFamily="18" charset="0"/>
              </a:rPr>
              <a:t> District  Hospital, Western Province, Rwanda and at Africa Healthcare Network, </a:t>
            </a:r>
            <a:r>
              <a:rPr lang="en-US" sz="3200" dirty="0" err="1" smtClean="0">
                <a:latin typeface="Times New Roman" pitchFamily="18" charset="0"/>
                <a:cs typeface="Times New Roman" pitchFamily="18" charset="0"/>
              </a:rPr>
              <a:t>Gihundwe</a:t>
            </a:r>
            <a:r>
              <a:rPr lang="en-US" sz="3200" dirty="0" smtClean="0">
                <a:latin typeface="Times New Roman" pitchFamily="18" charset="0"/>
                <a:cs typeface="Times New Roman" pitchFamily="18" charset="0"/>
              </a:rPr>
              <a:t> and Gisenyi Dialysis Centers.</a:t>
            </a:r>
            <a:endParaRPr lang="en-US" sz="3200" dirty="0">
              <a:latin typeface="Times New Roman" pitchFamily="18" charset="0"/>
              <a:cs typeface="Times New Roman" pitchFamily="18" charset="0"/>
            </a:endParaRPr>
          </a:p>
          <a:p>
            <a:pPr marL="711200" indent="-711200"/>
            <a:endParaRPr lang="en-US" sz="3200" dirty="0">
              <a:latin typeface="Times New Roman" pitchFamily="18" charset="0"/>
              <a:cs typeface="Times New Roman" pitchFamily="18" charset="0"/>
            </a:endParaRPr>
          </a:p>
        </p:txBody>
      </p:sp>
      <p:pic>
        <p:nvPicPr>
          <p:cNvPr id="2061" name="Picture 2"/>
          <p:cNvPicPr>
            <a:picLocks noChangeAspect="1"/>
          </p:cNvPicPr>
          <p:nvPr/>
        </p:nvPicPr>
        <p:blipFill>
          <a:blip r:embed="rId3"/>
          <a:srcRect/>
          <a:stretch>
            <a:fillRect/>
          </a:stretch>
        </p:blipFill>
        <p:spPr bwMode="auto">
          <a:xfrm>
            <a:off x="2207328" y="40694110"/>
            <a:ext cx="3568700" cy="1295400"/>
          </a:xfrm>
          <a:prstGeom prst="rect">
            <a:avLst/>
          </a:prstGeom>
          <a:noFill/>
          <a:ln w="9525">
            <a:noFill/>
            <a:miter lim="800000"/>
            <a:headEnd/>
            <a:tailEnd/>
          </a:ln>
        </p:spPr>
      </p:pic>
      <p:sp>
        <p:nvSpPr>
          <p:cNvPr id="2062" name="TextBox 5"/>
          <p:cNvSpPr txBox="1">
            <a:spLocks noChangeArrowheads="1"/>
          </p:cNvSpPr>
          <p:nvPr/>
        </p:nvSpPr>
        <p:spPr bwMode="auto">
          <a:xfrm>
            <a:off x="28271788" y="37819013"/>
            <a:ext cx="184150" cy="708025"/>
          </a:xfrm>
          <a:prstGeom prst="rect">
            <a:avLst/>
          </a:prstGeom>
          <a:noFill/>
          <a:ln w="9525">
            <a:noFill/>
            <a:miter lim="800000"/>
            <a:headEnd/>
            <a:tailEnd/>
          </a:ln>
        </p:spPr>
        <p:txBody>
          <a:bodyPr wrap="none">
            <a:spAutoFit/>
          </a:bodyPr>
          <a:lstStyle/>
          <a:p>
            <a:endParaRPr lang="en-US" sz="4000"/>
          </a:p>
        </p:txBody>
      </p:sp>
      <p:pic>
        <p:nvPicPr>
          <p:cNvPr id="2063" name="Picture 22"/>
          <p:cNvPicPr>
            <a:picLocks noChangeAspect="1" noChangeArrowheads="1"/>
          </p:cNvPicPr>
          <p:nvPr/>
        </p:nvPicPr>
        <p:blipFill>
          <a:blip r:embed="rId4"/>
          <a:srcRect/>
          <a:stretch>
            <a:fillRect/>
          </a:stretch>
        </p:blipFill>
        <p:spPr bwMode="auto">
          <a:xfrm>
            <a:off x="25146000" y="40570150"/>
            <a:ext cx="2647950" cy="1352550"/>
          </a:xfrm>
          <a:prstGeom prst="rect">
            <a:avLst/>
          </a:prstGeom>
          <a:noFill/>
          <a:ln w="9525">
            <a:noFill/>
            <a:miter lim="800000"/>
            <a:headEnd/>
            <a:tailEnd/>
          </a:ln>
          <a:effectLst/>
        </p:spPr>
      </p:pic>
      <p:sp>
        <p:nvSpPr>
          <p:cNvPr id="2064" name="AutoShape 18" descr="data:image/png;base64,iVBORw0KGgoAAAANSUhEUgAAAOEAAADhCAMAAAAJbSJIAAAAtFBMVEX////MAAAAAADJAADOAADYSkr65OT439/5+fn009PaaGj19fXw8PBKSkrr6+v8/PzV1dXTOjrj4+O3t7fZUFDDw8Pd3d387+/Pz89ERESvr69nZ2eQkJCdnZ1zc3NSUlJaWlovLy9vb29mZmYjIyOVlZWoqKg4ODgcHBwLCwuBgYEoKCg8PDzIyMgXFxeJiYnhfn7ODw/ljo7PGxvnl5fyxsbRMDDvurrYV1fssLDQIiLfd3dEj0+pAAALDklEQVR4nO2c64KjuBGFGU0ywwQMLASCb9xssLGNvZNJNsnm/d8rkgBREtimu33bSZ0fbQwC9ElVkkqSW9NQKBQKhUKhUCgUCoVCoVAoFAqFQqFQKBQKhUL9/Pr26U/j9Nc6/dex6f/8XK5O3z5/GqXPLeHI9J/+cISfkBAJnyYkREIkfL6QEAmR8PlCQiREwucLCZEQCZ8vJETCPwJhM795NqvN5SbHX9+Y/vnSv9X617m6+XeT4Kuc/j/nAH/5KqV/HX05R/iX4fTfzhG+TN2pOutfSIiELyMkVIWEryckVIWEryckVIWEryckVIWEryckVIWEryckVIWEryckVIWEryckVIWEr6f/Z8K/DeqfPw/hj18G9dvPQ/hWIeHThIRIiITPFxKO1ef7E1pA9KvOPk12wWBHhjhqT7f6+20Qf/92d8INoSpL9pdQBDelnzN2odoTcqzYkbfmV0kk3fjfWyD+uD+gs/F8vzoQv/JnJa+xlITNtWl7ZJXEDJxoKd/668cRv98fUAtYLdkTwuBmNjuzIU5zbSII14T+NX3l3g8b6veHbfXSJ6TzMVFzKmFfH0R8gIm2kggngLCpzXOEH0N8QCMjpBAGzVGsEJrqfR/yxUf4oJBC2Kkl3JN4siHFwK3vrsUfD91uqRBWusFkTwBhkZ9Sb+jef7wP8fuXh5C1UgjbtjQGhPTv0undyPSuWuQ+qFv2XbGArhKea2m43uGLHNCPFlFw4bm3lDF9Z1ta6821yH0w3Hl5OLfuhKRIIpyCHl8mdM8Z1Rt98Qf3wV0QVXk46Nu3l5WSzlzEqM2ekqo+cktOGA10F7XehPh73YpGbrSbObN7MckK6WBbb471I8n5+FRzyvasQ0iW57sLpvoGQ/2t6Qe95UJb7B7jiG6cRfGuMcF4HiVTdmDSs0nEzgbs+jTdRxee8evnker6wXxXRA8y0pvoy0jp3S36cPeDQqFQKBQKhfqJZEsf7YH46g2ltqVv9Yf6HHgahouurvVS9mUW+bLohRPNLYE646wFdi/j3R2nI58sS5pTesK/Zk0+XCLN0AcHfnXXfF3WE228FKL6OHXbtD5b2CAT9n1xBNNybbAeizOHpRLAu7GS1q8fsKi/RaQng4WrTALe5SssJ35cELKHr0hIKcb1ASHKIkQiCqP+RubtcQjYueYkbR9E37FZ5ix0nBriekZz4FdFBjPGM0dKFu9WcELhRAurrR9aAafTYnHa0/fRj92EE2rBHmSGv7I1wIBImaY1sxfHQbvABG7MwLcZvLyj1QGuWal4hea375itugQ019wQPUIItMhDA2ySLoIKRQ1SwibxpKlk3eGEWrCFz5l3deMSAl7Lcp1KhHIBz6S1M68rKB7hi8kpTrUVx1VLaJ0kQqc9AIUfkGNTd+vOq5zOmNwG1Z4S0vhEarS5ESQhmYibLen5LN1GJoTZpoSZlBbyp63hcyXAwAUhbAoWLaFJRF41ZkNNhjUQ+PbdBRK21px0BX4AT7xMOJ/LiJcIqS12UzTW8di9I1Q8gUvUoZ7KhKQ/dXiZEKA0pVPA5H1CaKWRRh+078z7EqGZAqOVEl4mpD4D8lopXtNkZAwhK52cfeqwRbtI6NBsGtSBU1GqPT+EXkrbGoGVwpq/QhiRCchQb51cG01oH2oDWEiedY1Qc2lvdNDF1QuEQd01MbkkBnNJV6z00DWUWt3NqqlHEjJHyRgSNLQrhOySU3a90UVC5upNRnJpjY0T6qYZLAGKIDREuYinkIOc+bGErJN16B/Jk68TMtcgsT2CkPaPddXpJejM6tFALZBPQbiTH6LpK7btQzo3mtA6kqSSTOIa4aolEUeXCI2y6XR92G9wwqlX5LsMjh8o4dJ1LXfRy7yxU/vh0YTMxtdrySRGEXLfiK4TslzzkVsmjVI6P5z7UlpWV/JIqFFO5IHOeEJbHTzy/lZqnQvQHzrC5Wn3zBti/zIhzcnGYO1MKp0WhAXIE6tD3/cnTQsviw4ryVR67khC5sWhfEZXWq4cPNlp3a8u1eIqIds65bPykE9fakvNteg1oHzJTt9AmPcfR80ELodloJIdMhENxoIHStUVQnom1vTNXg7UKnZWVTtqoxfLgazmYLA9REj7mKHbmEOphKU8tJ+ATDtwbMDc3w+uEBq0RkxftbuLhOwg0XuXTTjKHSYcrMMBQprzSspil8AhG1C9rBEvzscWtWh86iXqqy8TsmhY2I3RkujxzQh96fUz+MUB4zWNjx/JNUIa52zkIYX8iq4wT6JJMLsAXrPamIsSdpbg9JsjebzeaYCQhZJiAGJIFVqRI3yIHSmEBelvD0qUgJbJE4RO126fuuKpukjbascjFgExfkXkDpZKXw8TngYIWXDcPD/YSGXlK5k15jLhrtf38HFNok4zeW1YY5+66t0By1sKRIvMuU/aGcxJ0Q84dDJMGEl11CikJj0vAsuLJHO3dRaN6LAR0BNAaGt0TL7X5QGEZh57lquzzv2wo+p8y7Zoa58Z7c2spY4C+i5adXHhWkUMTN22mWFYBiw4nU0pyJnjp9mwamUreaKPmNWbf0kES4XWxnZLFKdKOsIlKdfbsleSvZ0KtJnYrtv5tgDeTMixzUs4P/LRiF3U6fagmHxS8gfAdjumz9xKo4Lm5Ud2mvQQqRzPv822HHvIdt4io/LC66lQKBQKhUKhUKh3yrg48P3wePYm8jO+oN6GmMkqirIsA/EG+2Hidr0uRQTls8CirIM/GhGWW6r1fs0/pEVbzd8q+8P3NE5ob9V4qLOmt5R3AWtkxiS3NKNISdTEZUuyyReLjTTDYBzlOeZQBGArsp4kq1VGyVbzVUIDxBIQTtVZLfZrQCl280lvLvS20qeb2pD0VTspUfEcKDvpI3n2xpi24XvqGbpt82kTk8bXhumtpZXa3mzVTpklUTZV3FyRKEDj0LzZr2tLjjdP8jyCPmkInbY+JmIKBvxSpJBrlGvRIzyc/aXDDWSBqZJZs54dymseIl+SLcXKfg5ACJA2pD9jmPcIp0PB+620BNNdZgMR9iYOtR6hfYGwU0AWMVHnP5bKZpc7E2agPKlv8fIOSez4fia7/7sIF8Q69WbJlg+tQ3sK3zav5/pCso4nB2Uu6j2ERrpmM1bK3ORjCbUErJTYq/rVtZWu5Ne+hzCkNqHH6hxZ30on/QWO22kBSthM66npuqUJ1IRvJ8zYLWrTyQijGdCdCX2yFW271SyBjmlLxxC6W7ZcYarT5cveLsS7EtJRlGhMF02fHg6sfL6H0Ks9IFFWESjh0gT/kOPehJUYqzht1flgg5xQvz9Upvn7hBPisX8ZkittzYP9kPfzO4u/uN1iCxf9hfJeHV4jdEthhim80m9L70yoWXwbCInbITLzk2NvpWcprzDQvvMaYUEiJ6RyEnlI++DegsswA7d7Cf89fq9UZ/Lwy12rAcFE3X54bN3Pl9dankE4Rp682OcQoqwnThVCR2yC0/dSW/PgceloufImIL/nqyph3jXSO6n++4R3jS3GK5WamonaWWjKThi97L46cBfuo6On8aLe1FWbJzePTFN5qd0nh86Mpbbm0RHweNEoP2ocphpYVt/Ije0cGmYBe4RMCRkHguQniW3amBamoYcRKXszKwHt/YruVzpy02uxH4K0iHQovgKr92yepnrYfwG5IvYfwLh2qlnZWb0nsRk0rHhnn4hUDr/KuwyvfsKhqTar/inNcaG9iAyvKIr+vg8UCoVCoVAoFAqFQqFQKBQKhUKhUCgUCoVCoVBn9D/nI+271HKFBgAAAABJRU5ErkJggg=="/>
          <p:cNvSpPr>
            <a:spLocks noChangeAspect="1" noChangeArrowheads="1"/>
          </p:cNvSpPr>
          <p:nvPr/>
        </p:nvSpPr>
        <p:spPr bwMode="auto">
          <a:xfrm>
            <a:off x="377825" y="-617538"/>
            <a:ext cx="304800" cy="304800"/>
          </a:xfrm>
          <a:prstGeom prst="rect">
            <a:avLst/>
          </a:prstGeom>
          <a:noFill/>
          <a:ln w="9525">
            <a:noFill/>
            <a:miter lim="800000"/>
            <a:headEnd/>
            <a:tailEnd/>
          </a:ln>
        </p:spPr>
        <p:txBody>
          <a:bodyPr/>
          <a:lstStyle/>
          <a:p>
            <a:endParaRPr lang="en-US"/>
          </a:p>
        </p:txBody>
      </p:sp>
      <p:sp>
        <p:nvSpPr>
          <p:cNvPr id="2065" name="AutoShape 20" descr="data:image/png;base64,iVBORw0KGgoAAAANSUhEUgAAAOEAAADhCAMAAAAJbSJIAAAAtFBMVEX////MAAAAAADJAADOAADYSkr65OT439/5+fn009PaaGj19fXw8PBKSkrr6+v8/PzV1dXTOjrj4+O3t7fZUFDDw8Pd3d387+/Pz89ERESvr69nZ2eQkJCdnZ1zc3NSUlJaWlovLy9vb29mZmYjIyOVlZWoqKg4ODgcHBwLCwuBgYEoKCg8PDzIyMgXFxeJiYnhfn7ODw/ljo7PGxvnl5fyxsbRMDDvurrYV1fssLDQIiLfd3dEj0+pAAALDklEQVR4nO2c64KjuBGFGU0ywwQMLASCb9xssLGNvZNJNsnm/d8rkgBREtimu33bSZ0fbQwC9ElVkkqSW9NQKBQKhUKhUCgUCoVCoVAoFAqFQqFQKBQKhUL9/Pr26U/j9Nc6/dex6f/8XK5O3z5/GqXPLeHI9J/+cISfkBAJnyYkREIkfL6QEAmR8PlCQiREwucLCZEQCZ8vJETCPwJhM795NqvN5SbHX9+Y/vnSv9X617m6+XeT4Kuc/j/nAH/5KqV/HX05R/iX4fTfzhG+TN2pOutfSIiELyMkVIWEryckVIWEryckVIWEryckVIWEryckVIWEryckVIWEryckVIWEryckVIWEr6f/Z8K/DeqfPw/hj18G9dvPQ/hWIeHThIRIiITPFxKO1ef7E1pA9KvOPk12wWBHhjhqT7f6+20Qf/92d8INoSpL9pdQBDelnzN2odoTcqzYkbfmV0kk3fjfWyD+uD+gs/F8vzoQv/JnJa+xlITNtWl7ZJXEDJxoKd/668cRv98fUAtYLdkTwuBmNjuzIU5zbSII14T+NX3l3g8b6veHbfXSJ6TzMVFzKmFfH0R8gIm2kggngLCpzXOEH0N8QCMjpBAGzVGsEJrqfR/yxUf4oJBC2Kkl3JN4siHFwK3vrsUfD91uqRBWusFkTwBhkZ9Sb+jef7wP8fuXh5C1UgjbtjQGhPTv0undyPSuWuQ+qFv2XbGArhKea2m43uGLHNCPFlFw4bm3lDF9Z1ta6821yH0w3Hl5OLfuhKRIIpyCHl8mdM8Z1Rt98Qf3wV0QVXk46Nu3l5WSzlzEqM2ekqo+cktOGA10F7XehPh73YpGbrSbObN7MckK6WBbb471I8n5+FRzyvasQ0iW57sLpvoGQ/2t6Qe95UJb7B7jiG6cRfGuMcF4HiVTdmDSs0nEzgbs+jTdRxee8evnker6wXxXRA8y0pvoy0jp3S36cPeDQqFQKBQKhfqJZEsf7YH46g2ltqVv9Yf6HHgahouurvVS9mUW+bLohRPNLYE646wFdi/j3R2nI58sS5pTesK/Zk0+XCLN0AcHfnXXfF3WE228FKL6OHXbtD5b2CAT9n1xBNNybbAeizOHpRLAu7GS1q8fsKi/RaQng4WrTALe5SssJ35cELKHr0hIKcb1ASHKIkQiCqP+RubtcQjYueYkbR9E37FZ5ix0nBriekZz4FdFBjPGM0dKFu9WcELhRAurrR9aAafTYnHa0/fRj92EE2rBHmSGv7I1wIBImaY1sxfHQbvABG7MwLcZvLyj1QGuWal4hea375itugQ019wQPUIItMhDA2ySLoIKRQ1SwibxpKlk3eGEWrCFz5l3deMSAl7Lcp1KhHIBz6S1M68rKB7hi8kpTrUVx1VLaJ0kQqc9AIUfkGNTd+vOq5zOmNwG1Z4S0vhEarS5ESQhmYibLen5LN1GJoTZpoSZlBbyp63hcyXAwAUhbAoWLaFJRF41ZkNNhjUQ+PbdBRK21px0BX4AT7xMOJ/LiJcIqS12UzTW8di9I1Q8gUvUoZ7KhKQ/dXiZEKA0pVPA5H1CaKWRRh+078z7EqGZAqOVEl4mpD4D8lopXtNkZAwhK52cfeqwRbtI6NBsGtSBU1GqPT+EXkrbGoGVwpq/QhiRCchQb51cG01oH2oDWEiedY1Qc2lvdNDF1QuEQd01MbkkBnNJV6z00DWUWt3NqqlHEjJHyRgSNLQrhOySU3a90UVC5upNRnJpjY0T6qYZLAGKIDREuYinkIOc+bGErJN16B/Jk68TMtcgsT2CkPaPddXpJejM6tFALZBPQbiTH6LpK7btQzo3mtA6kqSSTOIa4aolEUeXCI2y6XR92G9wwqlX5LsMjh8o4dJ1LXfRy7yxU/vh0YTMxtdrySRGEXLfiK4TslzzkVsmjVI6P5z7UlpWV/JIqFFO5IHOeEJbHTzy/lZqnQvQHzrC5Wn3zBti/zIhzcnGYO1MKp0WhAXIE6tD3/cnTQsviw4ryVR67khC5sWhfEZXWq4cPNlp3a8u1eIqIds65bPykE9fakvNteg1oHzJTt9AmPcfR80ELodloJIdMhENxoIHStUVQnom1vTNXg7UKnZWVTtqoxfLgazmYLA9REj7mKHbmEOphKU8tJ+ATDtwbMDc3w+uEBq0RkxftbuLhOwg0XuXTTjKHSYcrMMBQprzSspil8AhG1C9rBEvzscWtWh86iXqqy8TsmhY2I3RkujxzQh96fUz+MUB4zWNjx/JNUIa52zkIYX8iq4wT6JJMLsAXrPamIsSdpbg9JsjebzeaYCQhZJiAGJIFVqRI3yIHSmEBelvD0qUgJbJE4RO126fuuKpukjbascjFgExfkXkDpZKXw8TngYIWXDcPD/YSGXlK5k15jLhrtf38HFNok4zeW1YY5+66t0By1sKRIvMuU/aGcxJ0Q84dDJMGEl11CikJj0vAsuLJHO3dRaN6LAR0BNAaGt0TL7X5QGEZh57lquzzv2wo+p8y7Zoa58Z7c2spY4C+i5adXHhWkUMTN22mWFYBiw4nU0pyJnjp9mwamUreaKPmNWbf0kES4XWxnZLFKdKOsIlKdfbsleSvZ0KtJnYrtv5tgDeTMixzUs4P/LRiF3U6fagmHxS8gfAdjumz9xKo4Lm5Ud2mvQQqRzPv822HHvIdt4io/LC66lQKBQKhUKhUKh3yrg48P3wePYm8jO+oN6GmMkqirIsA/EG+2Hidr0uRQTls8CirIM/GhGWW6r1fs0/pEVbzd8q+8P3NE5ob9V4qLOmt5R3AWtkxiS3NKNISdTEZUuyyReLjTTDYBzlOeZQBGArsp4kq1VGyVbzVUIDxBIQTtVZLfZrQCl280lvLvS20qeb2pD0VTspUfEcKDvpI3n2xpi24XvqGbpt82kTk8bXhumtpZXa3mzVTpklUTZV3FyRKEDj0LzZr2tLjjdP8jyCPmkInbY+JmIKBvxSpJBrlGvRIzyc/aXDDWSBqZJZs54dymseIl+SLcXKfg5ACJA2pD9jmPcIp0PB+620BNNdZgMR9iYOtR6hfYGwU0AWMVHnP5bKZpc7E2agPKlv8fIOSez4fia7/7sIF8Q69WbJlg+tQ3sK3zav5/pCso4nB2Uu6j2ERrpmM1bK3ORjCbUErJTYq/rVtZWu5Ne+hzCkNqHH6hxZ30on/QWO22kBSthM66npuqUJ1IRvJ8zYLWrTyQijGdCdCX2yFW271SyBjmlLxxC6W7ZcYarT5cveLsS7EtJRlGhMF02fHg6sfL6H0Ks9IFFWESjh0gT/kOPehJUYqzht1flgg5xQvz9Upvn7hBPisX8ZkittzYP9kPfzO4u/uN1iCxf9hfJeHV4jdEthhim80m9L70yoWXwbCInbITLzk2NvpWcprzDQvvMaYUEiJ6RyEnlI++DegsswA7d7Cf89fq9UZ/Lwy12rAcFE3X54bN3Pl9dankE4Rp682OcQoqwnThVCR2yC0/dSW/PgceloufImIL/nqyph3jXSO6n++4R3jS3GK5WamonaWWjKThi97L46cBfuo6On8aLe1FWbJzePTFN5qd0nh86Mpbbm0RHweNEoP2ocphpYVt/Ije0cGmYBe4RMCRkHguQniW3amBamoYcRKXszKwHt/YruVzpy02uxH4K0iHQovgKr92yepnrYfwG5IvYfwLh2qlnZWb0nsRk0rHhnn4hUDr/KuwyvfsKhqTar/inNcaG9iAyvKIr+vg8UCoVCoVAoFAqFQqFQKBQKhUKhUCgUCoVCoVBn9D/nI+271HKFBgAAAABJRU5ErkJggg=="/>
          <p:cNvSpPr>
            <a:spLocks noChangeAspect="1" noChangeArrowheads="1"/>
          </p:cNvSpPr>
          <p:nvPr/>
        </p:nvSpPr>
        <p:spPr bwMode="auto">
          <a:xfrm>
            <a:off x="530225" y="-465138"/>
            <a:ext cx="304800" cy="304800"/>
          </a:xfrm>
          <a:prstGeom prst="rect">
            <a:avLst/>
          </a:prstGeom>
          <a:noFill/>
          <a:ln w="9525">
            <a:noFill/>
            <a:miter lim="800000"/>
            <a:headEnd/>
            <a:tailEnd/>
          </a:ln>
        </p:spPr>
        <p:txBody>
          <a:bodyPr/>
          <a:lstStyle/>
          <a:p>
            <a:endParaRPr lang="en-US"/>
          </a:p>
        </p:txBody>
      </p:sp>
      <p:pic>
        <p:nvPicPr>
          <p:cNvPr id="2066" name="Picture 21" descr="C:\Users\hp\Desktop\index.png"/>
          <p:cNvPicPr>
            <a:picLocks noChangeAspect="1" noChangeArrowheads="1"/>
          </p:cNvPicPr>
          <p:nvPr/>
        </p:nvPicPr>
        <p:blipFill>
          <a:blip r:embed="rId5"/>
          <a:srcRect/>
          <a:stretch>
            <a:fillRect/>
          </a:stretch>
        </p:blipFill>
        <p:spPr bwMode="auto">
          <a:xfrm>
            <a:off x="14250988" y="40174863"/>
            <a:ext cx="2143125" cy="2143125"/>
          </a:xfrm>
          <a:prstGeom prst="rect">
            <a:avLst/>
          </a:prstGeom>
          <a:noFill/>
          <a:ln w="9525">
            <a:noFill/>
            <a:miter lim="800000"/>
            <a:headEnd/>
            <a:tailEnd/>
          </a:ln>
        </p:spPr>
      </p:pic>
      <p:pic>
        <p:nvPicPr>
          <p:cNvPr id="2067" name="Picture 19" descr="C:\Users\hp\Desktop\CUGH\Pics\DSC07253.JPG"/>
          <p:cNvPicPr>
            <a:picLocks noChangeAspect="1" noChangeArrowheads="1"/>
          </p:cNvPicPr>
          <p:nvPr/>
        </p:nvPicPr>
        <p:blipFill>
          <a:blip r:embed="rId6"/>
          <a:srcRect/>
          <a:stretch>
            <a:fillRect/>
          </a:stretch>
        </p:blipFill>
        <p:spPr bwMode="auto">
          <a:xfrm>
            <a:off x="16394113" y="35250438"/>
            <a:ext cx="6161087" cy="4902200"/>
          </a:xfrm>
          <a:prstGeom prst="rect">
            <a:avLst/>
          </a:prstGeom>
          <a:noFill/>
          <a:ln w="9525">
            <a:noFill/>
            <a:miter lim="800000"/>
            <a:headEnd/>
            <a:tailEnd/>
          </a:ln>
        </p:spPr>
      </p:pic>
      <p:pic>
        <p:nvPicPr>
          <p:cNvPr id="2068" name="Picture 20" descr="C:\Users\hp\Desktop\CUGH\Pics\DSC07254.JPG"/>
          <p:cNvPicPr>
            <a:picLocks noChangeAspect="1" noChangeArrowheads="1"/>
          </p:cNvPicPr>
          <p:nvPr/>
        </p:nvPicPr>
        <p:blipFill>
          <a:blip r:embed="rId7"/>
          <a:srcRect/>
          <a:stretch>
            <a:fillRect/>
          </a:stretch>
        </p:blipFill>
        <p:spPr bwMode="auto">
          <a:xfrm>
            <a:off x="22555200" y="35080575"/>
            <a:ext cx="5545138" cy="5072063"/>
          </a:xfrm>
          <a:prstGeom prst="rect">
            <a:avLst/>
          </a:prstGeom>
          <a:noFill/>
          <a:ln w="9525">
            <a:noFill/>
            <a:miter lim="800000"/>
            <a:headEnd/>
            <a:tailEnd/>
          </a:ln>
        </p:spPr>
      </p:pic>
      <p:pic>
        <p:nvPicPr>
          <p:cNvPr id="2069" name="Picture 21"/>
          <p:cNvPicPr>
            <a:picLocks noChangeAspect="1" noChangeArrowheads="1"/>
          </p:cNvPicPr>
          <p:nvPr/>
        </p:nvPicPr>
        <p:blipFill>
          <a:blip r:embed="rId8"/>
          <a:srcRect/>
          <a:stretch>
            <a:fillRect/>
          </a:stretch>
        </p:blipFill>
        <p:spPr bwMode="auto">
          <a:xfrm>
            <a:off x="1563688" y="35279013"/>
            <a:ext cx="6226175" cy="4991100"/>
          </a:xfrm>
          <a:prstGeom prst="rect">
            <a:avLst/>
          </a:prstGeom>
          <a:noFill/>
          <a:ln w="9525">
            <a:noFill/>
            <a:miter lim="800000"/>
            <a:headEnd/>
            <a:tailEnd/>
          </a:ln>
          <a:effectLst/>
        </p:spPr>
      </p:pic>
      <p:pic>
        <p:nvPicPr>
          <p:cNvPr id="2070" name="Picture 23"/>
          <p:cNvPicPr>
            <a:picLocks noChangeAspect="1" noChangeArrowheads="1"/>
          </p:cNvPicPr>
          <p:nvPr/>
        </p:nvPicPr>
        <p:blipFill>
          <a:blip r:embed="rId9"/>
          <a:srcRect/>
          <a:stretch>
            <a:fillRect/>
          </a:stretch>
        </p:blipFill>
        <p:spPr bwMode="auto">
          <a:xfrm>
            <a:off x="7793038" y="35279013"/>
            <a:ext cx="6345237" cy="4991100"/>
          </a:xfrm>
          <a:prstGeom prst="rect">
            <a:avLst/>
          </a:prstGeom>
          <a:noFill/>
          <a:ln w="9525">
            <a:noFill/>
            <a:miter lim="800000"/>
            <a:headEnd/>
            <a:tailEnd/>
          </a:ln>
          <a:effectLst/>
        </p:spPr>
      </p:pic>
      <p:sp>
        <p:nvSpPr>
          <p:cNvPr id="2" name="Rectangle 1"/>
          <p:cNvSpPr/>
          <p:nvPr/>
        </p:nvSpPr>
        <p:spPr>
          <a:xfrm>
            <a:off x="16146463" y="33575625"/>
            <a:ext cx="3513137" cy="1081088"/>
          </a:xfrm>
          <a:prstGeom prst="rect">
            <a:avLst/>
          </a:prstGeom>
          <a:ln>
            <a:noFill/>
          </a:ln>
        </p:spPr>
        <p:style>
          <a:lnRef idx="2">
            <a:schemeClr val="accent3"/>
          </a:lnRef>
          <a:fillRef idx="1">
            <a:schemeClr val="lt1"/>
          </a:fillRef>
          <a:effectRef idx="0">
            <a:schemeClr val="accent3"/>
          </a:effectRef>
          <a:fontRef idx="minor">
            <a:schemeClr val="dk1"/>
          </a:fontRef>
        </p:style>
        <p:txBody>
          <a:bodyPr anchor="ctr"/>
          <a:lstStyle/>
          <a:p>
            <a:pPr algn="ctr">
              <a:defRPr/>
            </a:pPr>
            <a:r>
              <a:rPr lang="en-US" sz="4400" b="1" dirty="0">
                <a:solidFill>
                  <a:srgbClr val="031DA2"/>
                </a:solidFill>
                <a:latin typeface="Times New Roman" pitchFamily="18" charset="0"/>
                <a:cs typeface="Times New Roman" pitchFamily="18" charset="0"/>
              </a:rPr>
              <a:t>Appendices</a:t>
            </a:r>
          </a:p>
        </p:txBody>
      </p:sp>
      <p:pic>
        <p:nvPicPr>
          <p:cNvPr id="3074" name="Picture 2" descr="Image may contain: 1 person"/>
          <p:cNvPicPr>
            <a:picLocks noChangeAspect="1" noChangeArrowheads="1"/>
          </p:cNvPicPr>
          <p:nvPr/>
        </p:nvPicPr>
        <p:blipFill>
          <a:blip r:embed="rId10"/>
          <a:srcRect/>
          <a:stretch>
            <a:fillRect/>
          </a:stretch>
        </p:blipFill>
        <p:spPr bwMode="auto">
          <a:xfrm>
            <a:off x="278502" y="331640"/>
            <a:ext cx="2643206" cy="321471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1436</TotalTime>
  <Words>371</Words>
  <Application>Microsoft Office PowerPoint</Application>
  <PresentationFormat>Custom</PresentationFormat>
  <Paragraphs>50</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Prevalence of Leptospirosis and Associated Risk Factors in Rural RWANDA E. Ntabanganyimana1, H. C. Devon2, R. Giraneza3, P. Cameron4, J. A. Dixson3; 1University of Rwanda, Internal medicine, Kigali, RW/RW, 2University of Utah School of Medicine, Infectious Diseases, Utah/US, 3University Teaching Hospital, Butare, Internal Medicine, Butare/RW, 4Visiting HRH, Internal Medicine, Brooklyn/US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John</dc:creator>
  <cp:lastModifiedBy>HP</cp:lastModifiedBy>
  <cp:revision>810</cp:revision>
  <cp:lastPrinted>2009-12-10T18:58:02Z</cp:lastPrinted>
  <dcterms:created xsi:type="dcterms:W3CDTF">2012-05-03T09:44:02Z</dcterms:created>
  <dcterms:modified xsi:type="dcterms:W3CDTF">2018-05-31T09:33:34Z</dcterms:modified>
</cp:coreProperties>
</file>