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sldIdLst>
    <p:sldId id="257" r:id="rId2"/>
  </p:sldIdLst>
  <p:sldSz cx="35999738" cy="3599973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20" d="100"/>
          <a:sy n="20" d="100"/>
        </p:scale>
        <p:origin x="1000" y="-14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999893B-AF4B-4B2A-B8EE-22EDCC4D7FE5}"/>
              </a:ext>
            </a:extLst>
          </p:cNvPr>
          <p:cNvSpPr>
            <a:spLocks noGrp="1"/>
          </p:cNvSpPr>
          <p:nvPr>
            <p:ph type="ctrTitle"/>
          </p:nvPr>
        </p:nvSpPr>
        <p:spPr>
          <a:xfrm>
            <a:off x="4499967" y="5891626"/>
            <a:ext cx="26999804" cy="12533242"/>
          </a:xfrm>
        </p:spPr>
        <p:txBody>
          <a:bodyPr anchor="b"/>
          <a:lstStyle>
            <a:lvl1pPr algn="ctr">
              <a:defRPr sz="17716"/>
            </a:lvl1pPr>
          </a:lstStyle>
          <a:p>
            <a:r>
              <a:rPr lang="zh-CN" altLang="en-US"/>
              <a:t>单击此处编辑母版标题样式</a:t>
            </a:r>
          </a:p>
        </p:txBody>
      </p:sp>
      <p:sp>
        <p:nvSpPr>
          <p:cNvPr id="3" name="副标题 2">
            <a:extLst>
              <a:ext uri="{FF2B5EF4-FFF2-40B4-BE49-F238E27FC236}">
                <a16:creationId xmlns:a16="http://schemas.microsoft.com/office/drawing/2014/main" id="{37B20F86-D91E-4F72-B9E1-AA9998636B09}"/>
              </a:ext>
            </a:extLst>
          </p:cNvPr>
          <p:cNvSpPr>
            <a:spLocks noGrp="1"/>
          </p:cNvSpPr>
          <p:nvPr>
            <p:ph type="subTitle" idx="1"/>
          </p:nvPr>
        </p:nvSpPr>
        <p:spPr>
          <a:xfrm>
            <a:off x="4499967" y="18908198"/>
            <a:ext cx="26999804" cy="8691601"/>
          </a:xfrm>
        </p:spPr>
        <p:txBody>
          <a:bodyPr/>
          <a:lstStyle>
            <a:lvl1pPr marL="0" indent="0" algn="ctr">
              <a:buNone/>
              <a:defRPr sz="7086"/>
            </a:lvl1pPr>
            <a:lvl2pPr marL="1349974" indent="0" algn="ctr">
              <a:buNone/>
              <a:defRPr sz="5905"/>
            </a:lvl2pPr>
            <a:lvl3pPr marL="2699949" indent="0" algn="ctr">
              <a:buNone/>
              <a:defRPr sz="5315"/>
            </a:lvl3pPr>
            <a:lvl4pPr marL="4049923" indent="0" algn="ctr">
              <a:buNone/>
              <a:defRPr sz="4724"/>
            </a:lvl4pPr>
            <a:lvl5pPr marL="5399898" indent="0" algn="ctr">
              <a:buNone/>
              <a:defRPr sz="4724"/>
            </a:lvl5pPr>
            <a:lvl6pPr marL="6749872" indent="0" algn="ctr">
              <a:buNone/>
              <a:defRPr sz="4724"/>
            </a:lvl6pPr>
            <a:lvl7pPr marL="8099847" indent="0" algn="ctr">
              <a:buNone/>
              <a:defRPr sz="4724"/>
            </a:lvl7pPr>
            <a:lvl8pPr marL="9449821" indent="0" algn="ctr">
              <a:buNone/>
              <a:defRPr sz="4724"/>
            </a:lvl8pPr>
            <a:lvl9pPr marL="10799796" indent="0" algn="ctr">
              <a:buNone/>
              <a:defRPr sz="4724"/>
            </a:lvl9pPr>
          </a:lstStyle>
          <a:p>
            <a:r>
              <a:rPr lang="zh-CN" altLang="en-US"/>
              <a:t>单击此处编辑母版副标题样式</a:t>
            </a:r>
          </a:p>
        </p:txBody>
      </p:sp>
      <p:sp>
        <p:nvSpPr>
          <p:cNvPr id="4" name="日期占位符 3">
            <a:extLst>
              <a:ext uri="{FF2B5EF4-FFF2-40B4-BE49-F238E27FC236}">
                <a16:creationId xmlns:a16="http://schemas.microsoft.com/office/drawing/2014/main" id="{7A3F4379-BB6D-4B9B-8369-3C460BFFB549}"/>
              </a:ext>
            </a:extLst>
          </p:cNvPr>
          <p:cNvSpPr>
            <a:spLocks noGrp="1"/>
          </p:cNvSpPr>
          <p:nvPr>
            <p:ph type="dt" sz="half" idx="10"/>
          </p:nvPr>
        </p:nvSpPr>
        <p:spPr/>
        <p:txBody>
          <a:bodyPr/>
          <a:lstStyle/>
          <a:p>
            <a:fld id="{22F76026-32FF-4606-AE0F-D9FBE0311188}" type="datetimeFigureOut">
              <a:rPr lang="zh-CN" altLang="en-US" smtClean="0"/>
              <a:t>2018/5/26</a:t>
            </a:fld>
            <a:endParaRPr lang="zh-CN" altLang="en-US"/>
          </a:p>
        </p:txBody>
      </p:sp>
      <p:sp>
        <p:nvSpPr>
          <p:cNvPr id="5" name="页脚占位符 4">
            <a:extLst>
              <a:ext uri="{FF2B5EF4-FFF2-40B4-BE49-F238E27FC236}">
                <a16:creationId xmlns:a16="http://schemas.microsoft.com/office/drawing/2014/main" id="{20B6C1FC-F233-479D-A718-7E41272C6DF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29FDECC-9FF6-49B6-86E9-D587E59A46C7}"/>
              </a:ext>
            </a:extLst>
          </p:cNvPr>
          <p:cNvSpPr>
            <a:spLocks noGrp="1"/>
          </p:cNvSpPr>
          <p:nvPr>
            <p:ph type="sldNum" sz="quarter" idx="12"/>
          </p:nvPr>
        </p:nvSpPr>
        <p:spPr/>
        <p:txBody>
          <a:bodyPr/>
          <a:lstStyle/>
          <a:p>
            <a:fld id="{E242E1AB-001F-49D6-8B49-C113C442515B}" type="slidenum">
              <a:rPr lang="zh-CN" altLang="en-US" smtClean="0"/>
              <a:t>‹#›</a:t>
            </a:fld>
            <a:endParaRPr lang="zh-CN" altLang="en-US"/>
          </a:p>
        </p:txBody>
      </p:sp>
    </p:spTree>
    <p:extLst>
      <p:ext uri="{BB962C8B-B14F-4D97-AF65-F5344CB8AC3E}">
        <p14:creationId xmlns:p14="http://schemas.microsoft.com/office/powerpoint/2010/main" val="3966808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1C4A74-B598-4455-915A-D609018CD01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2E7C1D8A-A3A6-4E49-8CD3-8B1735155C2F}"/>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46DFEA95-334A-417A-B44B-7E49C7517BFF}"/>
              </a:ext>
            </a:extLst>
          </p:cNvPr>
          <p:cNvSpPr>
            <a:spLocks noGrp="1"/>
          </p:cNvSpPr>
          <p:nvPr>
            <p:ph type="dt" sz="half" idx="10"/>
          </p:nvPr>
        </p:nvSpPr>
        <p:spPr/>
        <p:txBody>
          <a:bodyPr/>
          <a:lstStyle/>
          <a:p>
            <a:fld id="{22F76026-32FF-4606-AE0F-D9FBE0311188}" type="datetimeFigureOut">
              <a:rPr lang="zh-CN" altLang="en-US" smtClean="0"/>
              <a:t>2018/5/26</a:t>
            </a:fld>
            <a:endParaRPr lang="zh-CN" altLang="en-US"/>
          </a:p>
        </p:txBody>
      </p:sp>
      <p:sp>
        <p:nvSpPr>
          <p:cNvPr id="5" name="页脚占位符 4">
            <a:extLst>
              <a:ext uri="{FF2B5EF4-FFF2-40B4-BE49-F238E27FC236}">
                <a16:creationId xmlns:a16="http://schemas.microsoft.com/office/drawing/2014/main" id="{1522D5FC-61FA-4178-9EF9-D7160D117DF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D555453-2B9B-4D49-ACAC-8ADFE1D763A7}"/>
              </a:ext>
            </a:extLst>
          </p:cNvPr>
          <p:cNvSpPr>
            <a:spLocks noGrp="1"/>
          </p:cNvSpPr>
          <p:nvPr>
            <p:ph type="sldNum" sz="quarter" idx="12"/>
          </p:nvPr>
        </p:nvSpPr>
        <p:spPr/>
        <p:txBody>
          <a:bodyPr/>
          <a:lstStyle/>
          <a:p>
            <a:fld id="{E242E1AB-001F-49D6-8B49-C113C442515B}" type="slidenum">
              <a:rPr lang="zh-CN" altLang="en-US" smtClean="0"/>
              <a:t>‹#›</a:t>
            </a:fld>
            <a:endParaRPr lang="zh-CN" altLang="en-US"/>
          </a:p>
        </p:txBody>
      </p:sp>
    </p:spTree>
    <p:extLst>
      <p:ext uri="{BB962C8B-B14F-4D97-AF65-F5344CB8AC3E}">
        <p14:creationId xmlns:p14="http://schemas.microsoft.com/office/powerpoint/2010/main" val="1553393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12AA2F6-29A9-4017-BC78-4F4B78FFBADD}"/>
              </a:ext>
            </a:extLst>
          </p:cNvPr>
          <p:cNvSpPr>
            <a:spLocks noGrp="1"/>
          </p:cNvSpPr>
          <p:nvPr>
            <p:ph type="title"/>
          </p:nvPr>
        </p:nvSpPr>
        <p:spPr>
          <a:xfrm>
            <a:off x="2456232" y="8974940"/>
            <a:ext cx="31049774" cy="14974888"/>
          </a:xfrm>
        </p:spPr>
        <p:txBody>
          <a:bodyPr anchor="b"/>
          <a:lstStyle>
            <a:lvl1pPr>
              <a:defRPr sz="17716"/>
            </a:lvl1pPr>
          </a:lstStyle>
          <a:p>
            <a:r>
              <a:rPr lang="zh-CN" altLang="en-US"/>
              <a:t>单击此处编辑母版标题样式</a:t>
            </a:r>
          </a:p>
        </p:txBody>
      </p:sp>
      <p:sp>
        <p:nvSpPr>
          <p:cNvPr id="3" name="文本占位符 2">
            <a:extLst>
              <a:ext uri="{FF2B5EF4-FFF2-40B4-BE49-F238E27FC236}">
                <a16:creationId xmlns:a16="http://schemas.microsoft.com/office/drawing/2014/main" id="{C089C01E-833A-45DA-9144-E9B077AD653E}"/>
              </a:ext>
            </a:extLst>
          </p:cNvPr>
          <p:cNvSpPr>
            <a:spLocks noGrp="1"/>
          </p:cNvSpPr>
          <p:nvPr>
            <p:ph type="body" idx="1"/>
          </p:nvPr>
        </p:nvSpPr>
        <p:spPr>
          <a:xfrm>
            <a:off x="2456232" y="24091497"/>
            <a:ext cx="31049774" cy="7874940"/>
          </a:xfrm>
        </p:spPr>
        <p:txBody>
          <a:bodyPr/>
          <a:lstStyle>
            <a:lvl1pPr marL="0" indent="0">
              <a:buNone/>
              <a:defRPr sz="7086">
                <a:solidFill>
                  <a:schemeClr val="tx1">
                    <a:tint val="75000"/>
                  </a:schemeClr>
                </a:solidFill>
              </a:defRPr>
            </a:lvl1pPr>
            <a:lvl2pPr marL="1349974" indent="0">
              <a:buNone/>
              <a:defRPr sz="5905">
                <a:solidFill>
                  <a:schemeClr val="tx1">
                    <a:tint val="75000"/>
                  </a:schemeClr>
                </a:solidFill>
              </a:defRPr>
            </a:lvl2pPr>
            <a:lvl3pPr marL="2699949" indent="0">
              <a:buNone/>
              <a:defRPr sz="5315">
                <a:solidFill>
                  <a:schemeClr val="tx1">
                    <a:tint val="75000"/>
                  </a:schemeClr>
                </a:solidFill>
              </a:defRPr>
            </a:lvl3pPr>
            <a:lvl4pPr marL="4049923" indent="0">
              <a:buNone/>
              <a:defRPr sz="4724">
                <a:solidFill>
                  <a:schemeClr val="tx1">
                    <a:tint val="75000"/>
                  </a:schemeClr>
                </a:solidFill>
              </a:defRPr>
            </a:lvl4pPr>
            <a:lvl5pPr marL="5399898" indent="0">
              <a:buNone/>
              <a:defRPr sz="4724">
                <a:solidFill>
                  <a:schemeClr val="tx1">
                    <a:tint val="75000"/>
                  </a:schemeClr>
                </a:solidFill>
              </a:defRPr>
            </a:lvl5pPr>
            <a:lvl6pPr marL="6749872" indent="0">
              <a:buNone/>
              <a:defRPr sz="4724">
                <a:solidFill>
                  <a:schemeClr val="tx1">
                    <a:tint val="75000"/>
                  </a:schemeClr>
                </a:solidFill>
              </a:defRPr>
            </a:lvl6pPr>
            <a:lvl7pPr marL="8099847" indent="0">
              <a:buNone/>
              <a:defRPr sz="4724">
                <a:solidFill>
                  <a:schemeClr val="tx1">
                    <a:tint val="75000"/>
                  </a:schemeClr>
                </a:solidFill>
              </a:defRPr>
            </a:lvl7pPr>
            <a:lvl8pPr marL="9449821" indent="0">
              <a:buNone/>
              <a:defRPr sz="4724">
                <a:solidFill>
                  <a:schemeClr val="tx1">
                    <a:tint val="75000"/>
                  </a:schemeClr>
                </a:solidFill>
              </a:defRPr>
            </a:lvl8pPr>
            <a:lvl9pPr marL="10799796" indent="0">
              <a:buNone/>
              <a:defRPr sz="4724">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BA282AE0-E091-4E9E-90AB-A5FC0675AC9A}"/>
              </a:ext>
            </a:extLst>
          </p:cNvPr>
          <p:cNvSpPr>
            <a:spLocks noGrp="1"/>
          </p:cNvSpPr>
          <p:nvPr>
            <p:ph type="dt" sz="half" idx="10"/>
          </p:nvPr>
        </p:nvSpPr>
        <p:spPr/>
        <p:txBody>
          <a:bodyPr/>
          <a:lstStyle/>
          <a:p>
            <a:fld id="{22F76026-32FF-4606-AE0F-D9FBE0311188}" type="datetimeFigureOut">
              <a:rPr lang="zh-CN" altLang="en-US" smtClean="0"/>
              <a:t>2018/5/26</a:t>
            </a:fld>
            <a:endParaRPr lang="zh-CN" altLang="en-US"/>
          </a:p>
        </p:txBody>
      </p:sp>
      <p:sp>
        <p:nvSpPr>
          <p:cNvPr id="5" name="页脚占位符 4">
            <a:extLst>
              <a:ext uri="{FF2B5EF4-FFF2-40B4-BE49-F238E27FC236}">
                <a16:creationId xmlns:a16="http://schemas.microsoft.com/office/drawing/2014/main" id="{BFFD3427-8B52-4CA7-B817-DEA4097E9C3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CB66DC7-72F9-416E-A0A1-EB7553D01A2B}"/>
              </a:ext>
            </a:extLst>
          </p:cNvPr>
          <p:cNvSpPr>
            <a:spLocks noGrp="1"/>
          </p:cNvSpPr>
          <p:nvPr>
            <p:ph type="sldNum" sz="quarter" idx="12"/>
          </p:nvPr>
        </p:nvSpPr>
        <p:spPr/>
        <p:txBody>
          <a:bodyPr/>
          <a:lstStyle/>
          <a:p>
            <a:fld id="{E242E1AB-001F-49D6-8B49-C113C442515B}" type="slidenum">
              <a:rPr lang="zh-CN" altLang="en-US" smtClean="0"/>
              <a:t>‹#›</a:t>
            </a:fld>
            <a:endParaRPr lang="zh-CN" altLang="en-US"/>
          </a:p>
        </p:txBody>
      </p:sp>
    </p:spTree>
    <p:extLst>
      <p:ext uri="{BB962C8B-B14F-4D97-AF65-F5344CB8AC3E}">
        <p14:creationId xmlns:p14="http://schemas.microsoft.com/office/powerpoint/2010/main" val="887038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F60D635-C446-496A-A20F-EB511A458BE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030B699-702D-4C2E-A06D-D5C3735B6047}"/>
              </a:ext>
            </a:extLst>
          </p:cNvPr>
          <p:cNvSpPr>
            <a:spLocks noGrp="1"/>
          </p:cNvSpPr>
          <p:nvPr>
            <p:ph sz="half" idx="1"/>
          </p:nvPr>
        </p:nvSpPr>
        <p:spPr>
          <a:xfrm>
            <a:off x="2474982" y="9583264"/>
            <a:ext cx="15299889" cy="22841503"/>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40DBEBA5-B287-469A-9466-0A38C640811B}"/>
              </a:ext>
            </a:extLst>
          </p:cNvPr>
          <p:cNvSpPr>
            <a:spLocks noGrp="1"/>
          </p:cNvSpPr>
          <p:nvPr>
            <p:ph sz="half" idx="2"/>
          </p:nvPr>
        </p:nvSpPr>
        <p:spPr>
          <a:xfrm>
            <a:off x="18224867" y="9583264"/>
            <a:ext cx="15299889" cy="22841503"/>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75685D3B-5A9E-4F1E-B15F-EBBD7AF96C66}"/>
              </a:ext>
            </a:extLst>
          </p:cNvPr>
          <p:cNvSpPr>
            <a:spLocks noGrp="1"/>
          </p:cNvSpPr>
          <p:nvPr>
            <p:ph type="dt" sz="half" idx="10"/>
          </p:nvPr>
        </p:nvSpPr>
        <p:spPr/>
        <p:txBody>
          <a:bodyPr/>
          <a:lstStyle/>
          <a:p>
            <a:fld id="{22F76026-32FF-4606-AE0F-D9FBE0311188}" type="datetimeFigureOut">
              <a:rPr lang="zh-CN" altLang="en-US" smtClean="0"/>
              <a:t>2018/5/26</a:t>
            </a:fld>
            <a:endParaRPr lang="zh-CN" altLang="en-US"/>
          </a:p>
        </p:txBody>
      </p:sp>
      <p:sp>
        <p:nvSpPr>
          <p:cNvPr id="6" name="页脚占位符 5">
            <a:extLst>
              <a:ext uri="{FF2B5EF4-FFF2-40B4-BE49-F238E27FC236}">
                <a16:creationId xmlns:a16="http://schemas.microsoft.com/office/drawing/2014/main" id="{F2DE4CA2-F1A6-427F-93CB-93E75579A4A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A65E5E8-4AB6-4EB0-BA62-8E9CA53F68EA}"/>
              </a:ext>
            </a:extLst>
          </p:cNvPr>
          <p:cNvSpPr>
            <a:spLocks noGrp="1"/>
          </p:cNvSpPr>
          <p:nvPr>
            <p:ph type="sldNum" sz="quarter" idx="12"/>
          </p:nvPr>
        </p:nvSpPr>
        <p:spPr/>
        <p:txBody>
          <a:bodyPr/>
          <a:lstStyle/>
          <a:p>
            <a:fld id="{E242E1AB-001F-49D6-8B49-C113C442515B}" type="slidenum">
              <a:rPr lang="zh-CN" altLang="en-US" smtClean="0"/>
              <a:t>‹#›</a:t>
            </a:fld>
            <a:endParaRPr lang="zh-CN" altLang="en-US"/>
          </a:p>
        </p:txBody>
      </p:sp>
    </p:spTree>
    <p:extLst>
      <p:ext uri="{BB962C8B-B14F-4D97-AF65-F5344CB8AC3E}">
        <p14:creationId xmlns:p14="http://schemas.microsoft.com/office/powerpoint/2010/main" val="1070988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EF59A7-7EED-42E6-803F-29951B625F94}"/>
              </a:ext>
            </a:extLst>
          </p:cNvPr>
          <p:cNvSpPr>
            <a:spLocks noGrp="1"/>
          </p:cNvSpPr>
          <p:nvPr>
            <p:ph type="title"/>
          </p:nvPr>
        </p:nvSpPr>
        <p:spPr>
          <a:xfrm>
            <a:off x="2479671" y="1916656"/>
            <a:ext cx="31049774" cy="6958285"/>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9CFCBC90-B01E-4467-87B1-647BC47E4489}"/>
              </a:ext>
            </a:extLst>
          </p:cNvPr>
          <p:cNvSpPr>
            <a:spLocks noGrp="1"/>
          </p:cNvSpPr>
          <p:nvPr>
            <p:ph type="body" idx="1"/>
          </p:nvPr>
        </p:nvSpPr>
        <p:spPr>
          <a:xfrm>
            <a:off x="2479672" y="8824938"/>
            <a:ext cx="15229575" cy="4324966"/>
          </a:xfrm>
        </p:spPr>
        <p:txBody>
          <a:bodyPr anchor="b"/>
          <a:lstStyle>
            <a:lvl1pPr marL="0" indent="0">
              <a:buNone/>
              <a:defRPr sz="7086" b="1"/>
            </a:lvl1pPr>
            <a:lvl2pPr marL="1349974" indent="0">
              <a:buNone/>
              <a:defRPr sz="5905" b="1"/>
            </a:lvl2pPr>
            <a:lvl3pPr marL="2699949" indent="0">
              <a:buNone/>
              <a:defRPr sz="5315" b="1"/>
            </a:lvl3pPr>
            <a:lvl4pPr marL="4049923" indent="0">
              <a:buNone/>
              <a:defRPr sz="4724" b="1"/>
            </a:lvl4pPr>
            <a:lvl5pPr marL="5399898" indent="0">
              <a:buNone/>
              <a:defRPr sz="4724" b="1"/>
            </a:lvl5pPr>
            <a:lvl6pPr marL="6749872" indent="0">
              <a:buNone/>
              <a:defRPr sz="4724" b="1"/>
            </a:lvl6pPr>
            <a:lvl7pPr marL="8099847" indent="0">
              <a:buNone/>
              <a:defRPr sz="4724" b="1"/>
            </a:lvl7pPr>
            <a:lvl8pPr marL="9449821" indent="0">
              <a:buNone/>
              <a:defRPr sz="4724" b="1"/>
            </a:lvl8pPr>
            <a:lvl9pPr marL="10799796" indent="0">
              <a:buNone/>
              <a:defRPr sz="4724" b="1"/>
            </a:lvl9pPr>
          </a:lstStyle>
          <a:p>
            <a:pPr lvl="0"/>
            <a:r>
              <a:rPr lang="zh-CN" altLang="en-US"/>
              <a:t>编辑母版文本样式</a:t>
            </a:r>
          </a:p>
        </p:txBody>
      </p:sp>
      <p:sp>
        <p:nvSpPr>
          <p:cNvPr id="4" name="内容占位符 3">
            <a:extLst>
              <a:ext uri="{FF2B5EF4-FFF2-40B4-BE49-F238E27FC236}">
                <a16:creationId xmlns:a16="http://schemas.microsoft.com/office/drawing/2014/main" id="{206F4489-BBEA-4ED4-A072-4D83322C1C01}"/>
              </a:ext>
            </a:extLst>
          </p:cNvPr>
          <p:cNvSpPr>
            <a:spLocks noGrp="1"/>
          </p:cNvSpPr>
          <p:nvPr>
            <p:ph sz="half" idx="2"/>
          </p:nvPr>
        </p:nvSpPr>
        <p:spPr>
          <a:xfrm>
            <a:off x="2479672" y="13149904"/>
            <a:ext cx="15229575" cy="19341529"/>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D838DF91-296C-47F0-B96E-C7D07BDF2267}"/>
              </a:ext>
            </a:extLst>
          </p:cNvPr>
          <p:cNvSpPr>
            <a:spLocks noGrp="1"/>
          </p:cNvSpPr>
          <p:nvPr>
            <p:ph type="body" sz="quarter" idx="3"/>
          </p:nvPr>
        </p:nvSpPr>
        <p:spPr>
          <a:xfrm>
            <a:off x="18224867" y="8824938"/>
            <a:ext cx="15304578" cy="4324966"/>
          </a:xfrm>
        </p:spPr>
        <p:txBody>
          <a:bodyPr anchor="b"/>
          <a:lstStyle>
            <a:lvl1pPr marL="0" indent="0">
              <a:buNone/>
              <a:defRPr sz="7086" b="1"/>
            </a:lvl1pPr>
            <a:lvl2pPr marL="1349974" indent="0">
              <a:buNone/>
              <a:defRPr sz="5905" b="1"/>
            </a:lvl2pPr>
            <a:lvl3pPr marL="2699949" indent="0">
              <a:buNone/>
              <a:defRPr sz="5315" b="1"/>
            </a:lvl3pPr>
            <a:lvl4pPr marL="4049923" indent="0">
              <a:buNone/>
              <a:defRPr sz="4724" b="1"/>
            </a:lvl4pPr>
            <a:lvl5pPr marL="5399898" indent="0">
              <a:buNone/>
              <a:defRPr sz="4724" b="1"/>
            </a:lvl5pPr>
            <a:lvl6pPr marL="6749872" indent="0">
              <a:buNone/>
              <a:defRPr sz="4724" b="1"/>
            </a:lvl6pPr>
            <a:lvl7pPr marL="8099847" indent="0">
              <a:buNone/>
              <a:defRPr sz="4724" b="1"/>
            </a:lvl7pPr>
            <a:lvl8pPr marL="9449821" indent="0">
              <a:buNone/>
              <a:defRPr sz="4724" b="1"/>
            </a:lvl8pPr>
            <a:lvl9pPr marL="10799796" indent="0">
              <a:buNone/>
              <a:defRPr sz="4724" b="1"/>
            </a:lvl9pPr>
          </a:lstStyle>
          <a:p>
            <a:pPr lvl="0"/>
            <a:r>
              <a:rPr lang="zh-CN" altLang="en-US"/>
              <a:t>编辑母版文本样式</a:t>
            </a:r>
          </a:p>
        </p:txBody>
      </p:sp>
      <p:sp>
        <p:nvSpPr>
          <p:cNvPr id="6" name="内容占位符 5">
            <a:extLst>
              <a:ext uri="{FF2B5EF4-FFF2-40B4-BE49-F238E27FC236}">
                <a16:creationId xmlns:a16="http://schemas.microsoft.com/office/drawing/2014/main" id="{DC49EC71-3136-4323-B98C-9CE7A8F23F80}"/>
              </a:ext>
            </a:extLst>
          </p:cNvPr>
          <p:cNvSpPr>
            <a:spLocks noGrp="1"/>
          </p:cNvSpPr>
          <p:nvPr>
            <p:ph sz="quarter" idx="4"/>
          </p:nvPr>
        </p:nvSpPr>
        <p:spPr>
          <a:xfrm>
            <a:off x="18224867" y="13149904"/>
            <a:ext cx="15304578" cy="19341529"/>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9C2E1778-CC75-4BB6-816C-D23A72AAD913}"/>
              </a:ext>
            </a:extLst>
          </p:cNvPr>
          <p:cNvSpPr>
            <a:spLocks noGrp="1"/>
          </p:cNvSpPr>
          <p:nvPr>
            <p:ph type="dt" sz="half" idx="10"/>
          </p:nvPr>
        </p:nvSpPr>
        <p:spPr/>
        <p:txBody>
          <a:bodyPr/>
          <a:lstStyle/>
          <a:p>
            <a:fld id="{22F76026-32FF-4606-AE0F-D9FBE0311188}" type="datetimeFigureOut">
              <a:rPr lang="zh-CN" altLang="en-US" smtClean="0"/>
              <a:t>2018/5/26</a:t>
            </a:fld>
            <a:endParaRPr lang="zh-CN" altLang="en-US"/>
          </a:p>
        </p:txBody>
      </p:sp>
      <p:sp>
        <p:nvSpPr>
          <p:cNvPr id="8" name="页脚占位符 7">
            <a:extLst>
              <a:ext uri="{FF2B5EF4-FFF2-40B4-BE49-F238E27FC236}">
                <a16:creationId xmlns:a16="http://schemas.microsoft.com/office/drawing/2014/main" id="{C1EDFB80-21C7-41CC-80ED-3ACAD99E10D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44D6343F-EF41-4D53-AB89-4B92A0B43655}"/>
              </a:ext>
            </a:extLst>
          </p:cNvPr>
          <p:cNvSpPr>
            <a:spLocks noGrp="1"/>
          </p:cNvSpPr>
          <p:nvPr>
            <p:ph type="sldNum" sz="quarter" idx="12"/>
          </p:nvPr>
        </p:nvSpPr>
        <p:spPr/>
        <p:txBody>
          <a:bodyPr/>
          <a:lstStyle/>
          <a:p>
            <a:fld id="{E242E1AB-001F-49D6-8B49-C113C442515B}" type="slidenum">
              <a:rPr lang="zh-CN" altLang="en-US" smtClean="0"/>
              <a:t>‹#›</a:t>
            </a:fld>
            <a:endParaRPr lang="zh-CN" altLang="en-US"/>
          </a:p>
        </p:txBody>
      </p:sp>
    </p:spTree>
    <p:extLst>
      <p:ext uri="{BB962C8B-B14F-4D97-AF65-F5344CB8AC3E}">
        <p14:creationId xmlns:p14="http://schemas.microsoft.com/office/powerpoint/2010/main" val="962717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A09C4EC-D5DF-4202-BC31-7AAB79024A5B}"/>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66810A98-858A-4303-A646-BEF035356278}"/>
              </a:ext>
            </a:extLst>
          </p:cNvPr>
          <p:cNvSpPr>
            <a:spLocks noGrp="1"/>
          </p:cNvSpPr>
          <p:nvPr>
            <p:ph type="dt" sz="half" idx="10"/>
          </p:nvPr>
        </p:nvSpPr>
        <p:spPr/>
        <p:txBody>
          <a:bodyPr/>
          <a:lstStyle/>
          <a:p>
            <a:fld id="{22F76026-32FF-4606-AE0F-D9FBE0311188}" type="datetimeFigureOut">
              <a:rPr lang="zh-CN" altLang="en-US" smtClean="0"/>
              <a:t>2018/5/26</a:t>
            </a:fld>
            <a:endParaRPr lang="zh-CN" altLang="en-US"/>
          </a:p>
        </p:txBody>
      </p:sp>
      <p:sp>
        <p:nvSpPr>
          <p:cNvPr id="4" name="页脚占位符 3">
            <a:extLst>
              <a:ext uri="{FF2B5EF4-FFF2-40B4-BE49-F238E27FC236}">
                <a16:creationId xmlns:a16="http://schemas.microsoft.com/office/drawing/2014/main" id="{015F652D-2983-4FFB-B241-BC380B590D6B}"/>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D37336C4-AB23-456C-B888-A6A589F83C0F}"/>
              </a:ext>
            </a:extLst>
          </p:cNvPr>
          <p:cNvSpPr>
            <a:spLocks noGrp="1"/>
          </p:cNvSpPr>
          <p:nvPr>
            <p:ph type="sldNum" sz="quarter" idx="12"/>
          </p:nvPr>
        </p:nvSpPr>
        <p:spPr/>
        <p:txBody>
          <a:bodyPr/>
          <a:lstStyle/>
          <a:p>
            <a:fld id="{E242E1AB-001F-49D6-8B49-C113C442515B}" type="slidenum">
              <a:rPr lang="zh-CN" altLang="en-US" smtClean="0"/>
              <a:t>‹#›</a:t>
            </a:fld>
            <a:endParaRPr lang="zh-CN" altLang="en-US"/>
          </a:p>
        </p:txBody>
      </p:sp>
    </p:spTree>
    <p:extLst>
      <p:ext uri="{BB962C8B-B14F-4D97-AF65-F5344CB8AC3E}">
        <p14:creationId xmlns:p14="http://schemas.microsoft.com/office/powerpoint/2010/main" val="16114613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AAA64399-07A1-429F-8A16-CD6A74A6F3AC}"/>
              </a:ext>
            </a:extLst>
          </p:cNvPr>
          <p:cNvSpPr>
            <a:spLocks noGrp="1"/>
          </p:cNvSpPr>
          <p:nvPr>
            <p:ph type="dt" sz="half" idx="10"/>
          </p:nvPr>
        </p:nvSpPr>
        <p:spPr/>
        <p:txBody>
          <a:bodyPr/>
          <a:lstStyle/>
          <a:p>
            <a:fld id="{22F76026-32FF-4606-AE0F-D9FBE0311188}" type="datetimeFigureOut">
              <a:rPr lang="zh-CN" altLang="en-US" smtClean="0"/>
              <a:t>2018/5/26</a:t>
            </a:fld>
            <a:endParaRPr lang="zh-CN" altLang="en-US"/>
          </a:p>
        </p:txBody>
      </p:sp>
      <p:sp>
        <p:nvSpPr>
          <p:cNvPr id="3" name="页脚占位符 2">
            <a:extLst>
              <a:ext uri="{FF2B5EF4-FFF2-40B4-BE49-F238E27FC236}">
                <a16:creationId xmlns:a16="http://schemas.microsoft.com/office/drawing/2014/main" id="{9DF4506A-4B3A-4AC2-8D6F-E22D84A842A1}"/>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7309F0F6-ADE7-4ACA-AFE4-92BBC13FACBD}"/>
              </a:ext>
            </a:extLst>
          </p:cNvPr>
          <p:cNvSpPr>
            <a:spLocks noGrp="1"/>
          </p:cNvSpPr>
          <p:nvPr>
            <p:ph type="sldNum" sz="quarter" idx="12"/>
          </p:nvPr>
        </p:nvSpPr>
        <p:spPr/>
        <p:txBody>
          <a:bodyPr/>
          <a:lstStyle/>
          <a:p>
            <a:fld id="{E242E1AB-001F-49D6-8B49-C113C442515B}" type="slidenum">
              <a:rPr lang="zh-CN" altLang="en-US" smtClean="0"/>
              <a:t>‹#›</a:t>
            </a:fld>
            <a:endParaRPr lang="zh-CN" altLang="en-US"/>
          </a:p>
        </p:txBody>
      </p:sp>
    </p:spTree>
    <p:extLst>
      <p:ext uri="{BB962C8B-B14F-4D97-AF65-F5344CB8AC3E}">
        <p14:creationId xmlns:p14="http://schemas.microsoft.com/office/powerpoint/2010/main" val="1144705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01B10FC-B5A9-4A86-A389-33F673FBC68B}"/>
              </a:ext>
            </a:extLst>
          </p:cNvPr>
          <p:cNvSpPr>
            <a:spLocks noGrp="1"/>
          </p:cNvSpPr>
          <p:nvPr>
            <p:ph type="title"/>
          </p:nvPr>
        </p:nvSpPr>
        <p:spPr>
          <a:xfrm>
            <a:off x="2479672" y="2399982"/>
            <a:ext cx="11610852" cy="8399939"/>
          </a:xfrm>
        </p:spPr>
        <p:txBody>
          <a:bodyPr anchor="b"/>
          <a:lstStyle>
            <a:lvl1pPr>
              <a:defRPr sz="9449"/>
            </a:lvl1pPr>
          </a:lstStyle>
          <a:p>
            <a:r>
              <a:rPr lang="zh-CN" altLang="en-US"/>
              <a:t>单击此处编辑母版标题样式</a:t>
            </a:r>
          </a:p>
        </p:txBody>
      </p:sp>
      <p:sp>
        <p:nvSpPr>
          <p:cNvPr id="3" name="内容占位符 2">
            <a:extLst>
              <a:ext uri="{FF2B5EF4-FFF2-40B4-BE49-F238E27FC236}">
                <a16:creationId xmlns:a16="http://schemas.microsoft.com/office/drawing/2014/main" id="{60812178-3D49-44EB-B9CD-FB39B56A5049}"/>
              </a:ext>
            </a:extLst>
          </p:cNvPr>
          <p:cNvSpPr>
            <a:spLocks noGrp="1"/>
          </p:cNvSpPr>
          <p:nvPr>
            <p:ph idx="1"/>
          </p:nvPr>
        </p:nvSpPr>
        <p:spPr>
          <a:xfrm>
            <a:off x="15304578" y="5183298"/>
            <a:ext cx="18224867" cy="25583147"/>
          </a:xfrm>
        </p:spPr>
        <p:txBody>
          <a:bodyPr/>
          <a:lstStyle>
            <a:lvl1pPr>
              <a:defRPr sz="9449"/>
            </a:lvl1pPr>
            <a:lvl2pPr>
              <a:defRPr sz="8268"/>
            </a:lvl2pPr>
            <a:lvl3pPr>
              <a:defRPr sz="7086"/>
            </a:lvl3pPr>
            <a:lvl4pPr>
              <a:defRPr sz="5905"/>
            </a:lvl4pPr>
            <a:lvl5pPr>
              <a:defRPr sz="5905"/>
            </a:lvl5pPr>
            <a:lvl6pPr>
              <a:defRPr sz="5905"/>
            </a:lvl6pPr>
            <a:lvl7pPr>
              <a:defRPr sz="5905"/>
            </a:lvl7pPr>
            <a:lvl8pPr>
              <a:defRPr sz="5905"/>
            </a:lvl8pPr>
            <a:lvl9pPr>
              <a:defRPr sz="5905"/>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EF7E017B-A7C5-401F-9D8E-4749B8A1F15E}"/>
              </a:ext>
            </a:extLst>
          </p:cNvPr>
          <p:cNvSpPr>
            <a:spLocks noGrp="1"/>
          </p:cNvSpPr>
          <p:nvPr>
            <p:ph type="body" sz="half" idx="2"/>
          </p:nvPr>
        </p:nvSpPr>
        <p:spPr>
          <a:xfrm>
            <a:off x="2479672" y="10799922"/>
            <a:ext cx="11610852" cy="20008190"/>
          </a:xfrm>
        </p:spPr>
        <p:txBody>
          <a:bodyPr/>
          <a:lstStyle>
            <a:lvl1pPr marL="0" indent="0">
              <a:buNone/>
              <a:defRPr sz="4724"/>
            </a:lvl1pPr>
            <a:lvl2pPr marL="1349974" indent="0">
              <a:buNone/>
              <a:defRPr sz="4134"/>
            </a:lvl2pPr>
            <a:lvl3pPr marL="2699949" indent="0">
              <a:buNone/>
              <a:defRPr sz="3543"/>
            </a:lvl3pPr>
            <a:lvl4pPr marL="4049923" indent="0">
              <a:buNone/>
              <a:defRPr sz="2953"/>
            </a:lvl4pPr>
            <a:lvl5pPr marL="5399898" indent="0">
              <a:buNone/>
              <a:defRPr sz="2953"/>
            </a:lvl5pPr>
            <a:lvl6pPr marL="6749872" indent="0">
              <a:buNone/>
              <a:defRPr sz="2953"/>
            </a:lvl6pPr>
            <a:lvl7pPr marL="8099847" indent="0">
              <a:buNone/>
              <a:defRPr sz="2953"/>
            </a:lvl7pPr>
            <a:lvl8pPr marL="9449821" indent="0">
              <a:buNone/>
              <a:defRPr sz="2953"/>
            </a:lvl8pPr>
            <a:lvl9pPr marL="10799796" indent="0">
              <a:buNone/>
              <a:defRPr sz="2953"/>
            </a:lvl9pPr>
          </a:lstStyle>
          <a:p>
            <a:pPr lvl="0"/>
            <a:r>
              <a:rPr lang="zh-CN" altLang="en-US"/>
              <a:t>编辑母版文本样式</a:t>
            </a:r>
          </a:p>
        </p:txBody>
      </p:sp>
      <p:sp>
        <p:nvSpPr>
          <p:cNvPr id="5" name="日期占位符 4">
            <a:extLst>
              <a:ext uri="{FF2B5EF4-FFF2-40B4-BE49-F238E27FC236}">
                <a16:creationId xmlns:a16="http://schemas.microsoft.com/office/drawing/2014/main" id="{EB628582-F307-4828-B978-180AD8F5EAA8}"/>
              </a:ext>
            </a:extLst>
          </p:cNvPr>
          <p:cNvSpPr>
            <a:spLocks noGrp="1"/>
          </p:cNvSpPr>
          <p:nvPr>
            <p:ph type="dt" sz="half" idx="10"/>
          </p:nvPr>
        </p:nvSpPr>
        <p:spPr/>
        <p:txBody>
          <a:bodyPr/>
          <a:lstStyle/>
          <a:p>
            <a:fld id="{22F76026-32FF-4606-AE0F-D9FBE0311188}" type="datetimeFigureOut">
              <a:rPr lang="zh-CN" altLang="en-US" smtClean="0"/>
              <a:t>2018/5/26</a:t>
            </a:fld>
            <a:endParaRPr lang="zh-CN" altLang="en-US"/>
          </a:p>
        </p:txBody>
      </p:sp>
      <p:sp>
        <p:nvSpPr>
          <p:cNvPr id="6" name="页脚占位符 5">
            <a:extLst>
              <a:ext uri="{FF2B5EF4-FFF2-40B4-BE49-F238E27FC236}">
                <a16:creationId xmlns:a16="http://schemas.microsoft.com/office/drawing/2014/main" id="{2EBEF835-0464-4C40-8496-B3580272791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283F91B4-480E-46F4-BFCC-0999E8D5FA2D}"/>
              </a:ext>
            </a:extLst>
          </p:cNvPr>
          <p:cNvSpPr>
            <a:spLocks noGrp="1"/>
          </p:cNvSpPr>
          <p:nvPr>
            <p:ph type="sldNum" sz="quarter" idx="12"/>
          </p:nvPr>
        </p:nvSpPr>
        <p:spPr/>
        <p:txBody>
          <a:bodyPr/>
          <a:lstStyle/>
          <a:p>
            <a:fld id="{E242E1AB-001F-49D6-8B49-C113C442515B}" type="slidenum">
              <a:rPr lang="zh-CN" altLang="en-US" smtClean="0"/>
              <a:t>‹#›</a:t>
            </a:fld>
            <a:endParaRPr lang="zh-CN" altLang="en-US"/>
          </a:p>
        </p:txBody>
      </p:sp>
    </p:spTree>
    <p:extLst>
      <p:ext uri="{BB962C8B-B14F-4D97-AF65-F5344CB8AC3E}">
        <p14:creationId xmlns:p14="http://schemas.microsoft.com/office/powerpoint/2010/main" val="2817703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75C0ADE-E429-42B5-89C9-DE5C02739BFC}"/>
              </a:ext>
            </a:extLst>
          </p:cNvPr>
          <p:cNvSpPr>
            <a:spLocks noGrp="1"/>
          </p:cNvSpPr>
          <p:nvPr>
            <p:ph type="title"/>
          </p:nvPr>
        </p:nvSpPr>
        <p:spPr>
          <a:xfrm>
            <a:off x="2479672" y="2399982"/>
            <a:ext cx="11610852" cy="8399939"/>
          </a:xfrm>
        </p:spPr>
        <p:txBody>
          <a:bodyPr anchor="b"/>
          <a:lstStyle>
            <a:lvl1pPr>
              <a:defRPr sz="9449"/>
            </a:lvl1pPr>
          </a:lstStyle>
          <a:p>
            <a:r>
              <a:rPr lang="zh-CN" altLang="en-US"/>
              <a:t>单击此处编辑母版标题样式</a:t>
            </a:r>
          </a:p>
        </p:txBody>
      </p:sp>
      <p:sp>
        <p:nvSpPr>
          <p:cNvPr id="3" name="图片占位符 2">
            <a:extLst>
              <a:ext uri="{FF2B5EF4-FFF2-40B4-BE49-F238E27FC236}">
                <a16:creationId xmlns:a16="http://schemas.microsoft.com/office/drawing/2014/main" id="{AAADDB37-355A-477D-B471-639936187A65}"/>
              </a:ext>
            </a:extLst>
          </p:cNvPr>
          <p:cNvSpPr>
            <a:spLocks noGrp="1"/>
          </p:cNvSpPr>
          <p:nvPr>
            <p:ph type="pic" idx="1"/>
          </p:nvPr>
        </p:nvSpPr>
        <p:spPr>
          <a:xfrm>
            <a:off x="15304578" y="5183298"/>
            <a:ext cx="18224867" cy="25583147"/>
          </a:xfrm>
        </p:spPr>
        <p:txBody>
          <a:bodyPr/>
          <a:lstStyle>
            <a:lvl1pPr marL="0" indent="0">
              <a:buNone/>
              <a:defRPr sz="9449"/>
            </a:lvl1pPr>
            <a:lvl2pPr marL="1349974" indent="0">
              <a:buNone/>
              <a:defRPr sz="8268"/>
            </a:lvl2pPr>
            <a:lvl3pPr marL="2699949" indent="0">
              <a:buNone/>
              <a:defRPr sz="7086"/>
            </a:lvl3pPr>
            <a:lvl4pPr marL="4049923" indent="0">
              <a:buNone/>
              <a:defRPr sz="5905"/>
            </a:lvl4pPr>
            <a:lvl5pPr marL="5399898" indent="0">
              <a:buNone/>
              <a:defRPr sz="5905"/>
            </a:lvl5pPr>
            <a:lvl6pPr marL="6749872" indent="0">
              <a:buNone/>
              <a:defRPr sz="5905"/>
            </a:lvl6pPr>
            <a:lvl7pPr marL="8099847" indent="0">
              <a:buNone/>
              <a:defRPr sz="5905"/>
            </a:lvl7pPr>
            <a:lvl8pPr marL="9449821" indent="0">
              <a:buNone/>
              <a:defRPr sz="5905"/>
            </a:lvl8pPr>
            <a:lvl9pPr marL="10799796" indent="0">
              <a:buNone/>
              <a:defRPr sz="5905"/>
            </a:lvl9pPr>
          </a:lstStyle>
          <a:p>
            <a:endParaRPr lang="zh-CN" altLang="en-US"/>
          </a:p>
        </p:txBody>
      </p:sp>
      <p:sp>
        <p:nvSpPr>
          <p:cNvPr id="4" name="文本占位符 3">
            <a:extLst>
              <a:ext uri="{FF2B5EF4-FFF2-40B4-BE49-F238E27FC236}">
                <a16:creationId xmlns:a16="http://schemas.microsoft.com/office/drawing/2014/main" id="{58ABD8C0-6B63-4F5F-9AE4-D1944511EF81}"/>
              </a:ext>
            </a:extLst>
          </p:cNvPr>
          <p:cNvSpPr>
            <a:spLocks noGrp="1"/>
          </p:cNvSpPr>
          <p:nvPr>
            <p:ph type="body" sz="half" idx="2"/>
          </p:nvPr>
        </p:nvSpPr>
        <p:spPr>
          <a:xfrm>
            <a:off x="2479672" y="10799922"/>
            <a:ext cx="11610852" cy="20008190"/>
          </a:xfrm>
        </p:spPr>
        <p:txBody>
          <a:bodyPr/>
          <a:lstStyle>
            <a:lvl1pPr marL="0" indent="0">
              <a:buNone/>
              <a:defRPr sz="4724"/>
            </a:lvl1pPr>
            <a:lvl2pPr marL="1349974" indent="0">
              <a:buNone/>
              <a:defRPr sz="4134"/>
            </a:lvl2pPr>
            <a:lvl3pPr marL="2699949" indent="0">
              <a:buNone/>
              <a:defRPr sz="3543"/>
            </a:lvl3pPr>
            <a:lvl4pPr marL="4049923" indent="0">
              <a:buNone/>
              <a:defRPr sz="2953"/>
            </a:lvl4pPr>
            <a:lvl5pPr marL="5399898" indent="0">
              <a:buNone/>
              <a:defRPr sz="2953"/>
            </a:lvl5pPr>
            <a:lvl6pPr marL="6749872" indent="0">
              <a:buNone/>
              <a:defRPr sz="2953"/>
            </a:lvl6pPr>
            <a:lvl7pPr marL="8099847" indent="0">
              <a:buNone/>
              <a:defRPr sz="2953"/>
            </a:lvl7pPr>
            <a:lvl8pPr marL="9449821" indent="0">
              <a:buNone/>
              <a:defRPr sz="2953"/>
            </a:lvl8pPr>
            <a:lvl9pPr marL="10799796" indent="0">
              <a:buNone/>
              <a:defRPr sz="2953"/>
            </a:lvl9pPr>
          </a:lstStyle>
          <a:p>
            <a:pPr lvl="0"/>
            <a:r>
              <a:rPr lang="zh-CN" altLang="en-US"/>
              <a:t>编辑母版文本样式</a:t>
            </a:r>
          </a:p>
        </p:txBody>
      </p:sp>
      <p:sp>
        <p:nvSpPr>
          <p:cNvPr id="5" name="日期占位符 4">
            <a:extLst>
              <a:ext uri="{FF2B5EF4-FFF2-40B4-BE49-F238E27FC236}">
                <a16:creationId xmlns:a16="http://schemas.microsoft.com/office/drawing/2014/main" id="{88C1CFDB-4749-4F5D-B818-A95BD15BC3AF}"/>
              </a:ext>
            </a:extLst>
          </p:cNvPr>
          <p:cNvSpPr>
            <a:spLocks noGrp="1"/>
          </p:cNvSpPr>
          <p:nvPr>
            <p:ph type="dt" sz="half" idx="10"/>
          </p:nvPr>
        </p:nvSpPr>
        <p:spPr/>
        <p:txBody>
          <a:bodyPr/>
          <a:lstStyle/>
          <a:p>
            <a:fld id="{22F76026-32FF-4606-AE0F-D9FBE0311188}" type="datetimeFigureOut">
              <a:rPr lang="zh-CN" altLang="en-US" smtClean="0"/>
              <a:t>2018/5/26</a:t>
            </a:fld>
            <a:endParaRPr lang="zh-CN" altLang="en-US"/>
          </a:p>
        </p:txBody>
      </p:sp>
      <p:sp>
        <p:nvSpPr>
          <p:cNvPr id="6" name="页脚占位符 5">
            <a:extLst>
              <a:ext uri="{FF2B5EF4-FFF2-40B4-BE49-F238E27FC236}">
                <a16:creationId xmlns:a16="http://schemas.microsoft.com/office/drawing/2014/main" id="{CE6945F8-EFCA-4E2D-B078-93E82A6BD45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AA27CA9-FDCC-4F19-A7C8-05FA8EC924CE}"/>
              </a:ext>
            </a:extLst>
          </p:cNvPr>
          <p:cNvSpPr>
            <a:spLocks noGrp="1"/>
          </p:cNvSpPr>
          <p:nvPr>
            <p:ph type="sldNum" sz="quarter" idx="12"/>
          </p:nvPr>
        </p:nvSpPr>
        <p:spPr/>
        <p:txBody>
          <a:bodyPr/>
          <a:lstStyle/>
          <a:p>
            <a:fld id="{E242E1AB-001F-49D6-8B49-C113C442515B}" type="slidenum">
              <a:rPr lang="zh-CN" altLang="en-US" smtClean="0"/>
              <a:t>‹#›</a:t>
            </a:fld>
            <a:endParaRPr lang="zh-CN" altLang="en-US"/>
          </a:p>
        </p:txBody>
      </p:sp>
    </p:spTree>
    <p:extLst>
      <p:ext uri="{BB962C8B-B14F-4D97-AF65-F5344CB8AC3E}">
        <p14:creationId xmlns:p14="http://schemas.microsoft.com/office/powerpoint/2010/main" val="3209853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5A11D2D-08A1-4541-8CDE-7E57FA334085}"/>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6407425B-9F7C-428A-9A1C-7375F6E9D22C}"/>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A53C6F5A-AEF7-47A0-A29D-3848C4191B34}"/>
              </a:ext>
            </a:extLst>
          </p:cNvPr>
          <p:cNvSpPr>
            <a:spLocks noGrp="1"/>
          </p:cNvSpPr>
          <p:nvPr>
            <p:ph type="dt" sz="half" idx="10"/>
          </p:nvPr>
        </p:nvSpPr>
        <p:spPr/>
        <p:txBody>
          <a:bodyPr/>
          <a:lstStyle/>
          <a:p>
            <a:fld id="{22F76026-32FF-4606-AE0F-D9FBE0311188}" type="datetimeFigureOut">
              <a:rPr lang="zh-CN" altLang="en-US" smtClean="0"/>
              <a:t>2018/5/26</a:t>
            </a:fld>
            <a:endParaRPr lang="zh-CN" altLang="en-US"/>
          </a:p>
        </p:txBody>
      </p:sp>
      <p:sp>
        <p:nvSpPr>
          <p:cNvPr id="5" name="页脚占位符 4">
            <a:extLst>
              <a:ext uri="{FF2B5EF4-FFF2-40B4-BE49-F238E27FC236}">
                <a16:creationId xmlns:a16="http://schemas.microsoft.com/office/drawing/2014/main" id="{DD67A394-F466-4B86-9D6B-BF21E838EB8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28E7D07-CFB0-42D3-B374-019B1A3871B6}"/>
              </a:ext>
            </a:extLst>
          </p:cNvPr>
          <p:cNvSpPr>
            <a:spLocks noGrp="1"/>
          </p:cNvSpPr>
          <p:nvPr>
            <p:ph type="sldNum" sz="quarter" idx="12"/>
          </p:nvPr>
        </p:nvSpPr>
        <p:spPr/>
        <p:txBody>
          <a:bodyPr/>
          <a:lstStyle/>
          <a:p>
            <a:fld id="{E242E1AB-001F-49D6-8B49-C113C442515B}" type="slidenum">
              <a:rPr lang="zh-CN" altLang="en-US" smtClean="0"/>
              <a:t>‹#›</a:t>
            </a:fld>
            <a:endParaRPr lang="zh-CN" altLang="en-US"/>
          </a:p>
        </p:txBody>
      </p:sp>
    </p:spTree>
    <p:extLst>
      <p:ext uri="{BB962C8B-B14F-4D97-AF65-F5344CB8AC3E}">
        <p14:creationId xmlns:p14="http://schemas.microsoft.com/office/powerpoint/2010/main" val="1240021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C670043B-1CE3-4DFF-9E0D-27CAB512D407}"/>
              </a:ext>
            </a:extLst>
          </p:cNvPr>
          <p:cNvSpPr>
            <a:spLocks noGrp="1"/>
          </p:cNvSpPr>
          <p:nvPr>
            <p:ph type="title" orient="vert"/>
          </p:nvPr>
        </p:nvSpPr>
        <p:spPr>
          <a:xfrm>
            <a:off x="25762312" y="1916653"/>
            <a:ext cx="7762444" cy="30508114"/>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207F72D4-16BB-4A7F-A397-3C49E7B26D0C}"/>
              </a:ext>
            </a:extLst>
          </p:cNvPr>
          <p:cNvSpPr>
            <a:spLocks noGrp="1"/>
          </p:cNvSpPr>
          <p:nvPr>
            <p:ph type="body" orient="vert" idx="1"/>
          </p:nvPr>
        </p:nvSpPr>
        <p:spPr>
          <a:xfrm>
            <a:off x="2474982" y="1916653"/>
            <a:ext cx="22837334" cy="3050811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5B3AFA10-29E6-4F70-810A-D1655759748E}"/>
              </a:ext>
            </a:extLst>
          </p:cNvPr>
          <p:cNvSpPr>
            <a:spLocks noGrp="1"/>
          </p:cNvSpPr>
          <p:nvPr>
            <p:ph type="dt" sz="half" idx="10"/>
          </p:nvPr>
        </p:nvSpPr>
        <p:spPr/>
        <p:txBody>
          <a:bodyPr/>
          <a:lstStyle/>
          <a:p>
            <a:fld id="{22F76026-32FF-4606-AE0F-D9FBE0311188}" type="datetimeFigureOut">
              <a:rPr lang="zh-CN" altLang="en-US" smtClean="0"/>
              <a:t>2018/5/26</a:t>
            </a:fld>
            <a:endParaRPr lang="zh-CN" altLang="en-US"/>
          </a:p>
        </p:txBody>
      </p:sp>
      <p:sp>
        <p:nvSpPr>
          <p:cNvPr id="5" name="页脚占位符 4">
            <a:extLst>
              <a:ext uri="{FF2B5EF4-FFF2-40B4-BE49-F238E27FC236}">
                <a16:creationId xmlns:a16="http://schemas.microsoft.com/office/drawing/2014/main" id="{9F062E0E-6B01-4D8E-B1E2-A5ACDFF9566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0F1BE38-3A98-4DA5-99C7-A852BB6C95EF}"/>
              </a:ext>
            </a:extLst>
          </p:cNvPr>
          <p:cNvSpPr>
            <a:spLocks noGrp="1"/>
          </p:cNvSpPr>
          <p:nvPr>
            <p:ph type="sldNum" sz="quarter" idx="12"/>
          </p:nvPr>
        </p:nvSpPr>
        <p:spPr/>
        <p:txBody>
          <a:bodyPr/>
          <a:lstStyle/>
          <a:p>
            <a:fld id="{E242E1AB-001F-49D6-8B49-C113C442515B}" type="slidenum">
              <a:rPr lang="zh-CN" altLang="en-US" smtClean="0"/>
              <a:t>‹#›</a:t>
            </a:fld>
            <a:endParaRPr lang="zh-CN" altLang="en-US"/>
          </a:p>
        </p:txBody>
      </p:sp>
    </p:spTree>
    <p:extLst>
      <p:ext uri="{BB962C8B-B14F-4D97-AF65-F5344CB8AC3E}">
        <p14:creationId xmlns:p14="http://schemas.microsoft.com/office/powerpoint/2010/main" val="2614633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FFE34DD8-5B85-4395-8C6E-751CB67F3532}"/>
              </a:ext>
            </a:extLst>
          </p:cNvPr>
          <p:cNvSpPr>
            <a:spLocks noGrp="1"/>
          </p:cNvSpPr>
          <p:nvPr>
            <p:ph type="title"/>
          </p:nvPr>
        </p:nvSpPr>
        <p:spPr>
          <a:xfrm>
            <a:off x="2474982" y="1916656"/>
            <a:ext cx="31049774" cy="695828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37EE61B8-B9B6-43A1-A8F5-C829E5EE40BB}"/>
              </a:ext>
            </a:extLst>
          </p:cNvPr>
          <p:cNvSpPr>
            <a:spLocks noGrp="1"/>
          </p:cNvSpPr>
          <p:nvPr>
            <p:ph type="body" idx="1"/>
          </p:nvPr>
        </p:nvSpPr>
        <p:spPr>
          <a:xfrm>
            <a:off x="2474982" y="9583264"/>
            <a:ext cx="31049774" cy="22841503"/>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98D1397A-D9FB-4283-B1C4-A2C54EE33B7E}"/>
              </a:ext>
            </a:extLst>
          </p:cNvPr>
          <p:cNvSpPr>
            <a:spLocks noGrp="1"/>
          </p:cNvSpPr>
          <p:nvPr>
            <p:ph type="dt" sz="half" idx="2"/>
          </p:nvPr>
        </p:nvSpPr>
        <p:spPr>
          <a:xfrm>
            <a:off x="2474982" y="33366426"/>
            <a:ext cx="8099941" cy="1916653"/>
          </a:xfrm>
          <a:prstGeom prst="rect">
            <a:avLst/>
          </a:prstGeom>
        </p:spPr>
        <p:txBody>
          <a:bodyPr vert="horz" lIns="91440" tIns="45720" rIns="91440" bIns="45720" rtlCol="0" anchor="ctr"/>
          <a:lstStyle>
            <a:lvl1pPr algn="l">
              <a:defRPr sz="3543">
                <a:solidFill>
                  <a:schemeClr val="tx1">
                    <a:tint val="75000"/>
                  </a:schemeClr>
                </a:solidFill>
              </a:defRPr>
            </a:lvl1pPr>
          </a:lstStyle>
          <a:p>
            <a:fld id="{22F76026-32FF-4606-AE0F-D9FBE0311188}" type="datetimeFigureOut">
              <a:rPr lang="zh-CN" altLang="en-US" smtClean="0"/>
              <a:t>2018/5/26</a:t>
            </a:fld>
            <a:endParaRPr lang="zh-CN" altLang="en-US"/>
          </a:p>
        </p:txBody>
      </p:sp>
      <p:sp>
        <p:nvSpPr>
          <p:cNvPr id="5" name="页脚占位符 4">
            <a:extLst>
              <a:ext uri="{FF2B5EF4-FFF2-40B4-BE49-F238E27FC236}">
                <a16:creationId xmlns:a16="http://schemas.microsoft.com/office/drawing/2014/main" id="{6D60FC3F-165B-44F8-BB1B-16710B387BAA}"/>
              </a:ext>
            </a:extLst>
          </p:cNvPr>
          <p:cNvSpPr>
            <a:spLocks noGrp="1"/>
          </p:cNvSpPr>
          <p:nvPr>
            <p:ph type="ftr" sz="quarter" idx="3"/>
          </p:nvPr>
        </p:nvSpPr>
        <p:spPr>
          <a:xfrm>
            <a:off x="11924913" y="33366426"/>
            <a:ext cx="12149912" cy="1916653"/>
          </a:xfrm>
          <a:prstGeom prst="rect">
            <a:avLst/>
          </a:prstGeom>
        </p:spPr>
        <p:txBody>
          <a:bodyPr vert="horz" lIns="91440" tIns="45720" rIns="91440" bIns="45720" rtlCol="0" anchor="ctr"/>
          <a:lstStyle>
            <a:lvl1pPr algn="ctr">
              <a:defRPr sz="3543">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16FBA32B-EA3C-455D-A6C5-2CC2F17C28FF}"/>
              </a:ext>
            </a:extLst>
          </p:cNvPr>
          <p:cNvSpPr>
            <a:spLocks noGrp="1"/>
          </p:cNvSpPr>
          <p:nvPr>
            <p:ph type="sldNum" sz="quarter" idx="4"/>
          </p:nvPr>
        </p:nvSpPr>
        <p:spPr>
          <a:xfrm>
            <a:off x="25424815" y="33366426"/>
            <a:ext cx="8099941" cy="1916653"/>
          </a:xfrm>
          <a:prstGeom prst="rect">
            <a:avLst/>
          </a:prstGeom>
        </p:spPr>
        <p:txBody>
          <a:bodyPr vert="horz" lIns="91440" tIns="45720" rIns="91440" bIns="45720" rtlCol="0" anchor="ctr"/>
          <a:lstStyle>
            <a:lvl1pPr algn="r">
              <a:defRPr sz="3543">
                <a:solidFill>
                  <a:schemeClr val="tx1">
                    <a:tint val="75000"/>
                  </a:schemeClr>
                </a:solidFill>
              </a:defRPr>
            </a:lvl1pPr>
          </a:lstStyle>
          <a:p>
            <a:fld id="{E242E1AB-001F-49D6-8B49-C113C442515B}" type="slidenum">
              <a:rPr lang="zh-CN" altLang="en-US" smtClean="0"/>
              <a:t>‹#›</a:t>
            </a:fld>
            <a:endParaRPr lang="zh-CN" altLang="en-US"/>
          </a:p>
        </p:txBody>
      </p:sp>
    </p:spTree>
    <p:extLst>
      <p:ext uri="{BB962C8B-B14F-4D97-AF65-F5344CB8AC3E}">
        <p14:creationId xmlns:p14="http://schemas.microsoft.com/office/powerpoint/2010/main" val="1908319125"/>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2699949" rtl="0" eaLnBrk="1" latinLnBrk="0" hangingPunct="1">
        <a:lnSpc>
          <a:spcPct val="90000"/>
        </a:lnSpc>
        <a:spcBef>
          <a:spcPct val="0"/>
        </a:spcBef>
        <a:buNone/>
        <a:defRPr sz="12992" kern="1200">
          <a:solidFill>
            <a:schemeClr val="tx1"/>
          </a:solidFill>
          <a:latin typeface="+mj-lt"/>
          <a:ea typeface="+mj-ea"/>
          <a:cs typeface="+mj-cs"/>
        </a:defRPr>
      </a:lvl1pPr>
    </p:titleStyle>
    <p:bodyStyle>
      <a:lvl1pPr marL="674987" indent="-674987" algn="l" defTabSz="2699949" rtl="0" eaLnBrk="1" latinLnBrk="0" hangingPunct="1">
        <a:lnSpc>
          <a:spcPct val="90000"/>
        </a:lnSpc>
        <a:spcBef>
          <a:spcPts val="2953"/>
        </a:spcBef>
        <a:buFont typeface="Arial" panose="020B0604020202020204" pitchFamily="34" charset="0"/>
        <a:buChar char="•"/>
        <a:defRPr sz="8268" kern="1200">
          <a:solidFill>
            <a:schemeClr val="tx1"/>
          </a:solidFill>
          <a:latin typeface="+mn-lt"/>
          <a:ea typeface="+mn-ea"/>
          <a:cs typeface="+mn-cs"/>
        </a:defRPr>
      </a:lvl1pPr>
      <a:lvl2pPr marL="2024962" indent="-674987" algn="l" defTabSz="2699949" rtl="0" eaLnBrk="1" latinLnBrk="0" hangingPunct="1">
        <a:lnSpc>
          <a:spcPct val="90000"/>
        </a:lnSpc>
        <a:spcBef>
          <a:spcPts val="1476"/>
        </a:spcBef>
        <a:buFont typeface="Arial" panose="020B0604020202020204" pitchFamily="34" charset="0"/>
        <a:buChar char="•"/>
        <a:defRPr sz="7086" kern="1200">
          <a:solidFill>
            <a:schemeClr val="tx1"/>
          </a:solidFill>
          <a:latin typeface="+mn-lt"/>
          <a:ea typeface="+mn-ea"/>
          <a:cs typeface="+mn-cs"/>
        </a:defRPr>
      </a:lvl2pPr>
      <a:lvl3pPr marL="3374936" indent="-674987" algn="l" defTabSz="2699949" rtl="0" eaLnBrk="1" latinLnBrk="0" hangingPunct="1">
        <a:lnSpc>
          <a:spcPct val="90000"/>
        </a:lnSpc>
        <a:spcBef>
          <a:spcPts val="1476"/>
        </a:spcBef>
        <a:buFont typeface="Arial" panose="020B0604020202020204" pitchFamily="34" charset="0"/>
        <a:buChar char="•"/>
        <a:defRPr sz="5905" kern="1200">
          <a:solidFill>
            <a:schemeClr val="tx1"/>
          </a:solidFill>
          <a:latin typeface="+mn-lt"/>
          <a:ea typeface="+mn-ea"/>
          <a:cs typeface="+mn-cs"/>
        </a:defRPr>
      </a:lvl3pPr>
      <a:lvl4pPr marL="4724911" indent="-674987" algn="l" defTabSz="2699949" rtl="0" eaLnBrk="1" latinLnBrk="0" hangingPunct="1">
        <a:lnSpc>
          <a:spcPct val="90000"/>
        </a:lnSpc>
        <a:spcBef>
          <a:spcPts val="1476"/>
        </a:spcBef>
        <a:buFont typeface="Arial" panose="020B0604020202020204" pitchFamily="34" charset="0"/>
        <a:buChar char="•"/>
        <a:defRPr sz="5315" kern="1200">
          <a:solidFill>
            <a:schemeClr val="tx1"/>
          </a:solidFill>
          <a:latin typeface="+mn-lt"/>
          <a:ea typeface="+mn-ea"/>
          <a:cs typeface="+mn-cs"/>
        </a:defRPr>
      </a:lvl4pPr>
      <a:lvl5pPr marL="6074885" indent="-674987" algn="l" defTabSz="2699949" rtl="0" eaLnBrk="1" latinLnBrk="0" hangingPunct="1">
        <a:lnSpc>
          <a:spcPct val="90000"/>
        </a:lnSpc>
        <a:spcBef>
          <a:spcPts val="1476"/>
        </a:spcBef>
        <a:buFont typeface="Arial" panose="020B0604020202020204" pitchFamily="34" charset="0"/>
        <a:buChar char="•"/>
        <a:defRPr sz="5315" kern="1200">
          <a:solidFill>
            <a:schemeClr val="tx1"/>
          </a:solidFill>
          <a:latin typeface="+mn-lt"/>
          <a:ea typeface="+mn-ea"/>
          <a:cs typeface="+mn-cs"/>
        </a:defRPr>
      </a:lvl5pPr>
      <a:lvl6pPr marL="7424859" indent="-674987" algn="l" defTabSz="2699949" rtl="0" eaLnBrk="1" latinLnBrk="0" hangingPunct="1">
        <a:lnSpc>
          <a:spcPct val="90000"/>
        </a:lnSpc>
        <a:spcBef>
          <a:spcPts val="1476"/>
        </a:spcBef>
        <a:buFont typeface="Arial" panose="020B0604020202020204" pitchFamily="34" charset="0"/>
        <a:buChar char="•"/>
        <a:defRPr sz="5315" kern="1200">
          <a:solidFill>
            <a:schemeClr val="tx1"/>
          </a:solidFill>
          <a:latin typeface="+mn-lt"/>
          <a:ea typeface="+mn-ea"/>
          <a:cs typeface="+mn-cs"/>
        </a:defRPr>
      </a:lvl6pPr>
      <a:lvl7pPr marL="8774834" indent="-674987" algn="l" defTabSz="2699949" rtl="0" eaLnBrk="1" latinLnBrk="0" hangingPunct="1">
        <a:lnSpc>
          <a:spcPct val="90000"/>
        </a:lnSpc>
        <a:spcBef>
          <a:spcPts val="1476"/>
        </a:spcBef>
        <a:buFont typeface="Arial" panose="020B0604020202020204" pitchFamily="34" charset="0"/>
        <a:buChar char="•"/>
        <a:defRPr sz="5315" kern="1200">
          <a:solidFill>
            <a:schemeClr val="tx1"/>
          </a:solidFill>
          <a:latin typeface="+mn-lt"/>
          <a:ea typeface="+mn-ea"/>
          <a:cs typeface="+mn-cs"/>
        </a:defRPr>
      </a:lvl7pPr>
      <a:lvl8pPr marL="10124808" indent="-674987" algn="l" defTabSz="2699949" rtl="0" eaLnBrk="1" latinLnBrk="0" hangingPunct="1">
        <a:lnSpc>
          <a:spcPct val="90000"/>
        </a:lnSpc>
        <a:spcBef>
          <a:spcPts val="1476"/>
        </a:spcBef>
        <a:buFont typeface="Arial" panose="020B0604020202020204" pitchFamily="34" charset="0"/>
        <a:buChar char="•"/>
        <a:defRPr sz="5315" kern="1200">
          <a:solidFill>
            <a:schemeClr val="tx1"/>
          </a:solidFill>
          <a:latin typeface="+mn-lt"/>
          <a:ea typeface="+mn-ea"/>
          <a:cs typeface="+mn-cs"/>
        </a:defRPr>
      </a:lvl8pPr>
      <a:lvl9pPr marL="11474783" indent="-674987" algn="l" defTabSz="2699949" rtl="0" eaLnBrk="1" latinLnBrk="0" hangingPunct="1">
        <a:lnSpc>
          <a:spcPct val="90000"/>
        </a:lnSpc>
        <a:spcBef>
          <a:spcPts val="1476"/>
        </a:spcBef>
        <a:buFont typeface="Arial" panose="020B0604020202020204" pitchFamily="34" charset="0"/>
        <a:buChar char="•"/>
        <a:defRPr sz="5315" kern="1200">
          <a:solidFill>
            <a:schemeClr val="tx1"/>
          </a:solidFill>
          <a:latin typeface="+mn-lt"/>
          <a:ea typeface="+mn-ea"/>
          <a:cs typeface="+mn-cs"/>
        </a:defRPr>
      </a:lvl9pPr>
    </p:bodyStyle>
    <p:otherStyle>
      <a:defPPr>
        <a:defRPr lang="zh-CN"/>
      </a:defPPr>
      <a:lvl1pPr marL="0" algn="l" defTabSz="2699949" rtl="0" eaLnBrk="1" latinLnBrk="0" hangingPunct="1">
        <a:defRPr sz="5315" kern="1200">
          <a:solidFill>
            <a:schemeClr val="tx1"/>
          </a:solidFill>
          <a:latin typeface="+mn-lt"/>
          <a:ea typeface="+mn-ea"/>
          <a:cs typeface="+mn-cs"/>
        </a:defRPr>
      </a:lvl1pPr>
      <a:lvl2pPr marL="1349974" algn="l" defTabSz="2699949" rtl="0" eaLnBrk="1" latinLnBrk="0" hangingPunct="1">
        <a:defRPr sz="5315" kern="1200">
          <a:solidFill>
            <a:schemeClr val="tx1"/>
          </a:solidFill>
          <a:latin typeface="+mn-lt"/>
          <a:ea typeface="+mn-ea"/>
          <a:cs typeface="+mn-cs"/>
        </a:defRPr>
      </a:lvl2pPr>
      <a:lvl3pPr marL="2699949" algn="l" defTabSz="2699949" rtl="0" eaLnBrk="1" latinLnBrk="0" hangingPunct="1">
        <a:defRPr sz="5315" kern="1200">
          <a:solidFill>
            <a:schemeClr val="tx1"/>
          </a:solidFill>
          <a:latin typeface="+mn-lt"/>
          <a:ea typeface="+mn-ea"/>
          <a:cs typeface="+mn-cs"/>
        </a:defRPr>
      </a:lvl3pPr>
      <a:lvl4pPr marL="4049923" algn="l" defTabSz="2699949" rtl="0" eaLnBrk="1" latinLnBrk="0" hangingPunct="1">
        <a:defRPr sz="5315" kern="1200">
          <a:solidFill>
            <a:schemeClr val="tx1"/>
          </a:solidFill>
          <a:latin typeface="+mn-lt"/>
          <a:ea typeface="+mn-ea"/>
          <a:cs typeface="+mn-cs"/>
        </a:defRPr>
      </a:lvl4pPr>
      <a:lvl5pPr marL="5399898" algn="l" defTabSz="2699949" rtl="0" eaLnBrk="1" latinLnBrk="0" hangingPunct="1">
        <a:defRPr sz="5315" kern="1200">
          <a:solidFill>
            <a:schemeClr val="tx1"/>
          </a:solidFill>
          <a:latin typeface="+mn-lt"/>
          <a:ea typeface="+mn-ea"/>
          <a:cs typeface="+mn-cs"/>
        </a:defRPr>
      </a:lvl5pPr>
      <a:lvl6pPr marL="6749872" algn="l" defTabSz="2699949" rtl="0" eaLnBrk="1" latinLnBrk="0" hangingPunct="1">
        <a:defRPr sz="5315" kern="1200">
          <a:solidFill>
            <a:schemeClr val="tx1"/>
          </a:solidFill>
          <a:latin typeface="+mn-lt"/>
          <a:ea typeface="+mn-ea"/>
          <a:cs typeface="+mn-cs"/>
        </a:defRPr>
      </a:lvl6pPr>
      <a:lvl7pPr marL="8099847" algn="l" defTabSz="2699949" rtl="0" eaLnBrk="1" latinLnBrk="0" hangingPunct="1">
        <a:defRPr sz="5315" kern="1200">
          <a:solidFill>
            <a:schemeClr val="tx1"/>
          </a:solidFill>
          <a:latin typeface="+mn-lt"/>
          <a:ea typeface="+mn-ea"/>
          <a:cs typeface="+mn-cs"/>
        </a:defRPr>
      </a:lvl7pPr>
      <a:lvl8pPr marL="9449821" algn="l" defTabSz="2699949" rtl="0" eaLnBrk="1" latinLnBrk="0" hangingPunct="1">
        <a:defRPr sz="5315" kern="1200">
          <a:solidFill>
            <a:schemeClr val="tx1"/>
          </a:solidFill>
          <a:latin typeface="+mn-lt"/>
          <a:ea typeface="+mn-ea"/>
          <a:cs typeface="+mn-cs"/>
        </a:defRPr>
      </a:lvl8pPr>
      <a:lvl9pPr marL="10799796" algn="l" defTabSz="2699949" rtl="0" eaLnBrk="1" latinLnBrk="0" hangingPunct="1">
        <a:defRPr sz="531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6.emf"/><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7" descr="`H9_06~2_S[7]2TJUZ_YAZX.jpg">
            <a:extLst>
              <a:ext uri="{FF2B5EF4-FFF2-40B4-BE49-F238E27FC236}">
                <a16:creationId xmlns:a16="http://schemas.microsoft.com/office/drawing/2014/main" id="{E8F63E6C-8A1E-4922-A158-E10ED2F2C8E0}"/>
              </a:ext>
            </a:extLst>
          </p:cNvPr>
          <p:cNvPicPr>
            <a:picLocks noChangeAspect="1"/>
          </p:cNvPicPr>
          <p:nvPr/>
        </p:nvPicPr>
        <p:blipFill>
          <a:blip r:embed="rId2"/>
          <a:srcRect/>
          <a:stretch>
            <a:fillRect/>
          </a:stretch>
        </p:blipFill>
        <p:spPr bwMode="auto">
          <a:xfrm>
            <a:off x="0" y="0"/>
            <a:ext cx="6239933" cy="12344400"/>
          </a:xfrm>
          <a:prstGeom prst="rect">
            <a:avLst/>
          </a:prstGeom>
          <a:noFill/>
          <a:ln w="9525">
            <a:noFill/>
            <a:miter lim="800000"/>
            <a:headEnd/>
            <a:tailEnd/>
          </a:ln>
        </p:spPr>
      </p:pic>
      <p:sp>
        <p:nvSpPr>
          <p:cNvPr id="6" name="矩形 5">
            <a:extLst>
              <a:ext uri="{FF2B5EF4-FFF2-40B4-BE49-F238E27FC236}">
                <a16:creationId xmlns:a16="http://schemas.microsoft.com/office/drawing/2014/main" id="{DBD014DA-028A-43B2-AAA3-1AE7DC139AC0}"/>
              </a:ext>
            </a:extLst>
          </p:cNvPr>
          <p:cNvSpPr/>
          <p:nvPr/>
        </p:nvSpPr>
        <p:spPr>
          <a:xfrm>
            <a:off x="3641390" y="1058030"/>
            <a:ext cx="36012226" cy="3046988"/>
          </a:xfrm>
          <a:prstGeom prst="rect">
            <a:avLst/>
          </a:prstGeom>
        </p:spPr>
        <p:txBody>
          <a:bodyPr wrap="square">
            <a:spAutoFit/>
          </a:bodyPr>
          <a:lstStyle/>
          <a:p>
            <a:pPr algn="ctr"/>
            <a:r>
              <a:rPr lang="en-US" altLang="zh-CN" sz="9600" b="1" dirty="0">
                <a:latin typeface="Times New Roman" panose="02020603050405020304" pitchFamily="18" charset="0"/>
                <a:cs typeface="Times New Roman" panose="02020603050405020304" pitchFamily="18" charset="0"/>
              </a:rPr>
              <a:t>11</a:t>
            </a:r>
            <a:r>
              <a:rPr lang="en-US" altLang="zh-CN" sz="9600" b="1" baseline="30000" dirty="0">
                <a:latin typeface="Times New Roman" panose="02020603050405020304" pitchFamily="18" charset="0"/>
                <a:cs typeface="Times New Roman" panose="02020603050405020304" pitchFamily="18" charset="0"/>
              </a:rPr>
              <a:t>th</a:t>
            </a:r>
            <a:r>
              <a:rPr lang="en-US" altLang="zh-CN" sz="9600" b="1" dirty="0">
                <a:latin typeface="Times New Roman" panose="02020603050405020304" pitchFamily="18" charset="0"/>
                <a:cs typeface="Times New Roman" panose="02020603050405020304" pitchFamily="18" charset="0"/>
              </a:rPr>
              <a:t> World Congress on Food Chemistry &amp;</a:t>
            </a:r>
          </a:p>
          <a:p>
            <a:pPr algn="ctr"/>
            <a:r>
              <a:rPr lang="en-US" altLang="zh-CN" sz="9600" b="1" dirty="0">
                <a:latin typeface="Times New Roman" panose="02020603050405020304" pitchFamily="18" charset="0"/>
                <a:cs typeface="Times New Roman" panose="02020603050405020304" pitchFamily="18" charset="0"/>
              </a:rPr>
              <a:t> Food Microbiology</a:t>
            </a:r>
          </a:p>
        </p:txBody>
      </p:sp>
      <p:sp>
        <p:nvSpPr>
          <p:cNvPr id="7" name="空心弧 6">
            <a:extLst>
              <a:ext uri="{FF2B5EF4-FFF2-40B4-BE49-F238E27FC236}">
                <a16:creationId xmlns:a16="http://schemas.microsoft.com/office/drawing/2014/main" id="{1E34FD49-7CAF-4BD8-AFB3-2D91F6DCF765}"/>
              </a:ext>
            </a:extLst>
          </p:cNvPr>
          <p:cNvSpPr/>
          <p:nvPr/>
        </p:nvSpPr>
        <p:spPr>
          <a:xfrm>
            <a:off x="7928521" y="5220600"/>
            <a:ext cx="26314400" cy="2195016"/>
          </a:xfrm>
          <a:prstGeom prst="blockArc">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00"/>
              </a:solidFill>
            </a:endParaRPr>
          </a:p>
        </p:txBody>
      </p:sp>
      <p:sp>
        <p:nvSpPr>
          <p:cNvPr id="8" name="矩形 7">
            <a:extLst>
              <a:ext uri="{FF2B5EF4-FFF2-40B4-BE49-F238E27FC236}">
                <a16:creationId xmlns:a16="http://schemas.microsoft.com/office/drawing/2014/main" id="{95FBA81E-CCC3-4214-9DB8-5B6206A42058}"/>
              </a:ext>
            </a:extLst>
          </p:cNvPr>
          <p:cNvSpPr/>
          <p:nvPr/>
        </p:nvSpPr>
        <p:spPr>
          <a:xfrm>
            <a:off x="13965102" y="6706682"/>
            <a:ext cx="20940565" cy="3392966"/>
          </a:xfrm>
          <a:prstGeom prst="rect">
            <a:avLst/>
          </a:prstGeom>
          <a:solidFill>
            <a:schemeClr val="bg1">
              <a:lumMod val="6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altLang="zh-CN" sz="6000" b="1" dirty="0">
                <a:solidFill>
                  <a:schemeClr val="tx1"/>
                </a:solidFill>
                <a:latin typeface="Times New Roman" panose="02020603050405020304" pitchFamily="18" charset="0"/>
                <a:cs typeface="Times New Roman" panose="02020603050405020304" pitchFamily="18" charset="0"/>
              </a:rPr>
              <a:t>Chlorogenic acid induces resistance against </a:t>
            </a:r>
            <a:r>
              <a:rPr lang="en-US" altLang="zh-CN" sz="6000" b="1" i="1" dirty="0">
                <a:solidFill>
                  <a:schemeClr val="tx1"/>
                </a:solidFill>
                <a:latin typeface="Times New Roman" panose="02020603050405020304" pitchFamily="18" charset="0"/>
                <a:cs typeface="Times New Roman" panose="02020603050405020304" pitchFamily="18" charset="0"/>
              </a:rPr>
              <a:t>Penicillium </a:t>
            </a:r>
            <a:r>
              <a:rPr lang="en-US" altLang="zh-CN" sz="6000" b="1" i="1" dirty="0" err="1">
                <a:solidFill>
                  <a:schemeClr val="tx1"/>
                </a:solidFill>
                <a:latin typeface="Times New Roman" panose="02020603050405020304" pitchFamily="18" charset="0"/>
                <a:cs typeface="Times New Roman" panose="02020603050405020304" pitchFamily="18" charset="0"/>
              </a:rPr>
              <a:t>expansum</a:t>
            </a:r>
            <a:r>
              <a:rPr lang="en-US" altLang="zh-CN" sz="6000" b="1" i="1" dirty="0">
                <a:solidFill>
                  <a:schemeClr val="tx1"/>
                </a:solidFill>
                <a:latin typeface="Times New Roman" panose="02020603050405020304" pitchFamily="18" charset="0"/>
                <a:cs typeface="Times New Roman" panose="02020603050405020304" pitchFamily="18" charset="0"/>
              </a:rPr>
              <a:t> </a:t>
            </a:r>
            <a:r>
              <a:rPr lang="en-US" altLang="zh-CN" sz="6000" b="1" dirty="0">
                <a:solidFill>
                  <a:schemeClr val="tx1"/>
                </a:solidFill>
                <a:latin typeface="Times New Roman" panose="02020603050405020304" pitchFamily="18" charset="0"/>
                <a:cs typeface="Times New Roman" panose="02020603050405020304" pitchFamily="18" charset="0"/>
              </a:rPr>
              <a:t>in peach fruit by activating the salicylic acid signaling pathway</a:t>
            </a:r>
            <a:endParaRPr lang="zh-CN" altLang="en-US" sz="6000" b="1" dirty="0">
              <a:solidFill>
                <a:schemeClr val="tx1"/>
              </a:solidFill>
              <a:latin typeface="Times New Roman" panose="02020603050405020304" pitchFamily="18" charset="0"/>
              <a:cs typeface="Times New Roman" pitchFamily="18" charset="0"/>
            </a:endParaRPr>
          </a:p>
        </p:txBody>
      </p:sp>
      <p:sp>
        <p:nvSpPr>
          <p:cNvPr id="9" name="矩形 8">
            <a:extLst>
              <a:ext uri="{FF2B5EF4-FFF2-40B4-BE49-F238E27FC236}">
                <a16:creationId xmlns:a16="http://schemas.microsoft.com/office/drawing/2014/main" id="{7B6C4933-29E9-4012-93F7-BB9FD474C58E}"/>
              </a:ext>
            </a:extLst>
          </p:cNvPr>
          <p:cNvSpPr/>
          <p:nvPr/>
        </p:nvSpPr>
        <p:spPr>
          <a:xfrm>
            <a:off x="7187735" y="6699588"/>
            <a:ext cx="6239933" cy="339296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accent5"/>
              </a:solidFill>
            </a:endParaRPr>
          </a:p>
        </p:txBody>
      </p:sp>
      <p:grpSp>
        <p:nvGrpSpPr>
          <p:cNvPr id="10" name="组合 6">
            <a:extLst>
              <a:ext uri="{FF2B5EF4-FFF2-40B4-BE49-F238E27FC236}">
                <a16:creationId xmlns:a16="http://schemas.microsoft.com/office/drawing/2014/main" id="{7861DE83-30A3-4363-B6FE-557AC483AA55}"/>
              </a:ext>
            </a:extLst>
          </p:cNvPr>
          <p:cNvGrpSpPr>
            <a:grpSpLocks/>
          </p:cNvGrpSpPr>
          <p:nvPr/>
        </p:nvGrpSpPr>
        <p:grpSpPr bwMode="auto">
          <a:xfrm>
            <a:off x="9013872" y="6512058"/>
            <a:ext cx="4615087" cy="4240451"/>
            <a:chOff x="6897738" y="2060848"/>
            <a:chExt cx="2448272" cy="2448272"/>
          </a:xfrm>
        </p:grpSpPr>
        <p:sp>
          <p:nvSpPr>
            <p:cNvPr id="11" name="空心弧 10">
              <a:extLst>
                <a:ext uri="{FF2B5EF4-FFF2-40B4-BE49-F238E27FC236}">
                  <a16:creationId xmlns:a16="http://schemas.microsoft.com/office/drawing/2014/main" id="{13A78E8F-2CAE-438A-A9C6-6F92C5DC120D}"/>
                </a:ext>
              </a:extLst>
            </p:cNvPr>
            <p:cNvSpPr/>
            <p:nvPr/>
          </p:nvSpPr>
          <p:spPr>
            <a:xfrm>
              <a:off x="6897738" y="2060848"/>
              <a:ext cx="2448272" cy="2448272"/>
            </a:xfrm>
            <a:prstGeom prst="blockArc">
              <a:avLst>
                <a:gd name="adj1" fmla="val 13344530"/>
                <a:gd name="adj2" fmla="val 8861204"/>
                <a:gd name="adj3" fmla="val 12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12" name="空心弧 11">
              <a:extLst>
                <a:ext uri="{FF2B5EF4-FFF2-40B4-BE49-F238E27FC236}">
                  <a16:creationId xmlns:a16="http://schemas.microsoft.com/office/drawing/2014/main" id="{23B5A028-CDCE-4D73-9D0A-6088A6750D40}"/>
                </a:ext>
              </a:extLst>
            </p:cNvPr>
            <p:cNvSpPr/>
            <p:nvPr/>
          </p:nvSpPr>
          <p:spPr>
            <a:xfrm rot="15949199">
              <a:off x="6897738" y="2060848"/>
              <a:ext cx="2448272" cy="2448272"/>
            </a:xfrm>
            <a:prstGeom prst="blockArc">
              <a:avLst>
                <a:gd name="adj1" fmla="val 13344530"/>
                <a:gd name="adj2" fmla="val 7902189"/>
                <a:gd name="adj3" fmla="val 12088"/>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grpSp>
      <p:grpSp>
        <p:nvGrpSpPr>
          <p:cNvPr id="30" name="组合 29">
            <a:extLst>
              <a:ext uri="{FF2B5EF4-FFF2-40B4-BE49-F238E27FC236}">
                <a16:creationId xmlns:a16="http://schemas.microsoft.com/office/drawing/2014/main" id="{C9B8ECBB-09B0-4133-AA04-B3A93EFF096E}"/>
              </a:ext>
            </a:extLst>
          </p:cNvPr>
          <p:cNvGrpSpPr/>
          <p:nvPr/>
        </p:nvGrpSpPr>
        <p:grpSpPr>
          <a:xfrm>
            <a:off x="1318150" y="12462647"/>
            <a:ext cx="12958993" cy="1981200"/>
            <a:chOff x="1625600" y="10972800"/>
            <a:chExt cx="12958993" cy="1981200"/>
          </a:xfrm>
        </p:grpSpPr>
        <p:sp>
          <p:nvSpPr>
            <p:cNvPr id="17" name="矩形 16">
              <a:extLst>
                <a:ext uri="{FF2B5EF4-FFF2-40B4-BE49-F238E27FC236}">
                  <a16:creationId xmlns:a16="http://schemas.microsoft.com/office/drawing/2014/main" id="{3D4DFFAF-4D99-400C-A629-4638B1045FD1}"/>
                </a:ext>
              </a:extLst>
            </p:cNvPr>
            <p:cNvSpPr/>
            <p:nvPr/>
          </p:nvSpPr>
          <p:spPr>
            <a:xfrm>
              <a:off x="1625600" y="10972800"/>
              <a:ext cx="9499600" cy="127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800" b="1" dirty="0">
                  <a:solidFill>
                    <a:srgbClr val="FFFF00"/>
                  </a:solidFill>
                  <a:latin typeface="Times New Roman" panose="02020603050405020304" pitchFamily="18" charset="0"/>
                  <a:cs typeface="Times New Roman" panose="02020603050405020304" pitchFamily="18" charset="0"/>
                </a:rPr>
                <a:t>Introduction</a:t>
              </a:r>
              <a:endParaRPr lang="zh-CN" altLang="en-US" sz="8800" b="1" dirty="0">
                <a:solidFill>
                  <a:srgbClr val="FFFF00"/>
                </a:solidFill>
                <a:latin typeface="Times New Roman" panose="02020603050405020304" pitchFamily="18" charset="0"/>
                <a:cs typeface="Times New Roman" panose="02020603050405020304" pitchFamily="18" charset="0"/>
              </a:endParaRPr>
            </a:p>
          </p:txBody>
        </p:sp>
        <p:cxnSp>
          <p:nvCxnSpPr>
            <p:cNvPr id="19" name="直接连接符 18">
              <a:extLst>
                <a:ext uri="{FF2B5EF4-FFF2-40B4-BE49-F238E27FC236}">
                  <a16:creationId xmlns:a16="http://schemas.microsoft.com/office/drawing/2014/main" id="{B2BB904F-F919-4398-8977-6680004D24B5}"/>
                </a:ext>
              </a:extLst>
            </p:cNvPr>
            <p:cNvCxnSpPr/>
            <p:nvPr/>
          </p:nvCxnSpPr>
          <p:spPr>
            <a:xfrm>
              <a:off x="1625600" y="12954000"/>
              <a:ext cx="12958993"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1" name="组合 30">
            <a:extLst>
              <a:ext uri="{FF2B5EF4-FFF2-40B4-BE49-F238E27FC236}">
                <a16:creationId xmlns:a16="http://schemas.microsoft.com/office/drawing/2014/main" id="{ABDEF20C-3A75-43F4-8D38-BAA4A967A295}"/>
              </a:ext>
            </a:extLst>
          </p:cNvPr>
          <p:cNvGrpSpPr/>
          <p:nvPr/>
        </p:nvGrpSpPr>
        <p:grpSpPr>
          <a:xfrm>
            <a:off x="1318150" y="21695466"/>
            <a:ext cx="12958993" cy="1981200"/>
            <a:chOff x="1625600" y="18196996"/>
            <a:chExt cx="12958993" cy="1981200"/>
          </a:xfrm>
        </p:grpSpPr>
        <p:sp>
          <p:nvSpPr>
            <p:cNvPr id="20" name="矩形 19">
              <a:extLst>
                <a:ext uri="{FF2B5EF4-FFF2-40B4-BE49-F238E27FC236}">
                  <a16:creationId xmlns:a16="http://schemas.microsoft.com/office/drawing/2014/main" id="{908108B7-BD1F-4A3B-B5A1-116357C63CAE}"/>
                </a:ext>
              </a:extLst>
            </p:cNvPr>
            <p:cNvSpPr/>
            <p:nvPr/>
          </p:nvSpPr>
          <p:spPr>
            <a:xfrm>
              <a:off x="1625600" y="18196996"/>
              <a:ext cx="9499600" cy="127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800" b="1" dirty="0">
                  <a:solidFill>
                    <a:srgbClr val="FFFF00"/>
                  </a:solidFill>
                  <a:latin typeface="Times New Roman" panose="02020603050405020304" pitchFamily="18" charset="0"/>
                  <a:cs typeface="Times New Roman" panose="02020603050405020304" pitchFamily="18" charset="0"/>
                </a:rPr>
                <a:t>Methods</a:t>
              </a:r>
              <a:endParaRPr lang="zh-CN" altLang="en-US" sz="8800" b="1" dirty="0">
                <a:solidFill>
                  <a:srgbClr val="FFFF00"/>
                </a:solidFill>
                <a:latin typeface="Times New Roman" panose="02020603050405020304" pitchFamily="18" charset="0"/>
                <a:cs typeface="Times New Roman" panose="02020603050405020304" pitchFamily="18" charset="0"/>
              </a:endParaRPr>
            </a:p>
          </p:txBody>
        </p:sp>
        <p:cxnSp>
          <p:nvCxnSpPr>
            <p:cNvPr id="21" name="直接连接符 20">
              <a:extLst>
                <a:ext uri="{FF2B5EF4-FFF2-40B4-BE49-F238E27FC236}">
                  <a16:creationId xmlns:a16="http://schemas.microsoft.com/office/drawing/2014/main" id="{78AAF85A-1167-4CA6-A466-3CFB7D42BB98}"/>
                </a:ext>
              </a:extLst>
            </p:cNvPr>
            <p:cNvCxnSpPr/>
            <p:nvPr/>
          </p:nvCxnSpPr>
          <p:spPr>
            <a:xfrm>
              <a:off x="1625600" y="20178196"/>
              <a:ext cx="12958993"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2" name="组合 31">
            <a:extLst>
              <a:ext uri="{FF2B5EF4-FFF2-40B4-BE49-F238E27FC236}">
                <a16:creationId xmlns:a16="http://schemas.microsoft.com/office/drawing/2014/main" id="{2517296F-919F-450B-B181-A7C364E98209}"/>
              </a:ext>
            </a:extLst>
          </p:cNvPr>
          <p:cNvGrpSpPr/>
          <p:nvPr/>
        </p:nvGrpSpPr>
        <p:grpSpPr>
          <a:xfrm>
            <a:off x="1210182" y="29418182"/>
            <a:ext cx="16757766" cy="1850572"/>
            <a:chOff x="1694463" y="26340395"/>
            <a:chExt cx="12958993" cy="1850572"/>
          </a:xfrm>
        </p:grpSpPr>
        <p:sp>
          <p:nvSpPr>
            <p:cNvPr id="22" name="矩形 21">
              <a:extLst>
                <a:ext uri="{FF2B5EF4-FFF2-40B4-BE49-F238E27FC236}">
                  <a16:creationId xmlns:a16="http://schemas.microsoft.com/office/drawing/2014/main" id="{F17BA2A1-C816-4216-B67B-AF1CB750E42D}"/>
                </a:ext>
              </a:extLst>
            </p:cNvPr>
            <p:cNvSpPr/>
            <p:nvPr/>
          </p:nvSpPr>
          <p:spPr>
            <a:xfrm>
              <a:off x="1727200" y="26340395"/>
              <a:ext cx="9499600" cy="127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800" b="1" dirty="0">
                  <a:solidFill>
                    <a:srgbClr val="FFFF00"/>
                  </a:solidFill>
                  <a:latin typeface="Times New Roman" panose="02020603050405020304" pitchFamily="18" charset="0"/>
                  <a:cs typeface="Times New Roman" panose="02020603050405020304" pitchFamily="18" charset="0"/>
                </a:rPr>
                <a:t>Results and discussion</a:t>
              </a:r>
              <a:endParaRPr lang="zh-CN" altLang="en-US" sz="8800" b="1" dirty="0">
                <a:solidFill>
                  <a:srgbClr val="FFFF00"/>
                </a:solidFill>
                <a:latin typeface="Times New Roman" panose="02020603050405020304" pitchFamily="18" charset="0"/>
                <a:cs typeface="Times New Roman" panose="02020603050405020304" pitchFamily="18" charset="0"/>
              </a:endParaRPr>
            </a:p>
          </p:txBody>
        </p:sp>
        <p:cxnSp>
          <p:nvCxnSpPr>
            <p:cNvPr id="23" name="直接连接符 22">
              <a:extLst>
                <a:ext uri="{FF2B5EF4-FFF2-40B4-BE49-F238E27FC236}">
                  <a16:creationId xmlns:a16="http://schemas.microsoft.com/office/drawing/2014/main" id="{00B2875D-348F-4564-B3D1-3ED921AA6B79}"/>
                </a:ext>
              </a:extLst>
            </p:cNvPr>
            <p:cNvCxnSpPr/>
            <p:nvPr/>
          </p:nvCxnSpPr>
          <p:spPr>
            <a:xfrm>
              <a:off x="1694463" y="28190967"/>
              <a:ext cx="12958993"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4" name="组合 33">
            <a:extLst>
              <a:ext uri="{FF2B5EF4-FFF2-40B4-BE49-F238E27FC236}">
                <a16:creationId xmlns:a16="http://schemas.microsoft.com/office/drawing/2014/main" id="{DB6D81AB-9389-4EE1-95D0-0DE48F34A925}"/>
              </a:ext>
            </a:extLst>
          </p:cNvPr>
          <p:cNvGrpSpPr/>
          <p:nvPr/>
        </p:nvGrpSpPr>
        <p:grpSpPr>
          <a:xfrm>
            <a:off x="20104655" y="30551168"/>
            <a:ext cx="12958993" cy="1998696"/>
            <a:chOff x="20040600" y="26104333"/>
            <a:chExt cx="12958993" cy="1981200"/>
          </a:xfrm>
        </p:grpSpPr>
        <p:sp>
          <p:nvSpPr>
            <p:cNvPr id="24" name="矩形 23">
              <a:extLst>
                <a:ext uri="{FF2B5EF4-FFF2-40B4-BE49-F238E27FC236}">
                  <a16:creationId xmlns:a16="http://schemas.microsoft.com/office/drawing/2014/main" id="{AF0084DD-BC88-4375-A025-81F7D73CB9B7}"/>
                </a:ext>
              </a:extLst>
            </p:cNvPr>
            <p:cNvSpPr/>
            <p:nvPr/>
          </p:nvSpPr>
          <p:spPr>
            <a:xfrm>
              <a:off x="20040600" y="26104333"/>
              <a:ext cx="9499600" cy="127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800" b="1" dirty="0">
                  <a:solidFill>
                    <a:srgbClr val="FFFF00"/>
                  </a:solidFill>
                  <a:latin typeface="Times New Roman" panose="02020603050405020304" pitchFamily="18" charset="0"/>
                  <a:cs typeface="Times New Roman" panose="02020603050405020304" pitchFamily="18" charset="0"/>
                </a:rPr>
                <a:t>Literature Cited</a:t>
              </a:r>
              <a:endParaRPr lang="zh-CN" altLang="en-US" sz="8800" b="1" dirty="0">
                <a:solidFill>
                  <a:srgbClr val="FFFF00"/>
                </a:solidFill>
                <a:latin typeface="Times New Roman" panose="02020603050405020304" pitchFamily="18" charset="0"/>
                <a:cs typeface="Times New Roman" panose="02020603050405020304" pitchFamily="18" charset="0"/>
              </a:endParaRPr>
            </a:p>
          </p:txBody>
        </p:sp>
        <p:cxnSp>
          <p:nvCxnSpPr>
            <p:cNvPr id="25" name="直接连接符 24">
              <a:extLst>
                <a:ext uri="{FF2B5EF4-FFF2-40B4-BE49-F238E27FC236}">
                  <a16:creationId xmlns:a16="http://schemas.microsoft.com/office/drawing/2014/main" id="{ED6844BF-ADA3-4115-87D2-6523EC1DC489}"/>
                </a:ext>
              </a:extLst>
            </p:cNvPr>
            <p:cNvCxnSpPr/>
            <p:nvPr/>
          </p:nvCxnSpPr>
          <p:spPr>
            <a:xfrm>
              <a:off x="20040600" y="28085533"/>
              <a:ext cx="12958993"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7" name="组合 36">
            <a:extLst>
              <a:ext uri="{FF2B5EF4-FFF2-40B4-BE49-F238E27FC236}">
                <a16:creationId xmlns:a16="http://schemas.microsoft.com/office/drawing/2014/main" id="{E0183C7E-306B-4BC0-9382-0755D69EFAAE}"/>
              </a:ext>
            </a:extLst>
          </p:cNvPr>
          <p:cNvGrpSpPr/>
          <p:nvPr/>
        </p:nvGrpSpPr>
        <p:grpSpPr>
          <a:xfrm>
            <a:off x="20040600" y="25332695"/>
            <a:ext cx="13235142" cy="1981200"/>
            <a:chOff x="20040600" y="17999869"/>
            <a:chExt cx="13235142" cy="1981200"/>
          </a:xfrm>
        </p:grpSpPr>
        <p:sp>
          <p:nvSpPr>
            <p:cNvPr id="26" name="矩形 25">
              <a:extLst>
                <a:ext uri="{FF2B5EF4-FFF2-40B4-BE49-F238E27FC236}">
                  <a16:creationId xmlns:a16="http://schemas.microsoft.com/office/drawing/2014/main" id="{082B1DD6-6568-4118-BE6A-8215250826C5}"/>
                </a:ext>
              </a:extLst>
            </p:cNvPr>
            <p:cNvSpPr/>
            <p:nvPr/>
          </p:nvSpPr>
          <p:spPr>
            <a:xfrm>
              <a:off x="20040600" y="17999869"/>
              <a:ext cx="9499600" cy="127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8800" b="1" dirty="0">
                  <a:solidFill>
                    <a:srgbClr val="FFFF00"/>
                  </a:solidFill>
                  <a:latin typeface="Times New Roman" panose="02020603050405020304" pitchFamily="18" charset="0"/>
                  <a:cs typeface="Times New Roman" panose="02020603050405020304" pitchFamily="18" charset="0"/>
                </a:rPr>
                <a:t>Conclusion</a:t>
              </a:r>
              <a:endParaRPr lang="zh-CN" altLang="en-US" sz="8800" b="1" dirty="0">
                <a:solidFill>
                  <a:srgbClr val="FFFF00"/>
                </a:solidFill>
                <a:latin typeface="Times New Roman" panose="02020603050405020304" pitchFamily="18" charset="0"/>
                <a:cs typeface="Times New Roman" panose="02020603050405020304" pitchFamily="18" charset="0"/>
              </a:endParaRPr>
            </a:p>
          </p:txBody>
        </p:sp>
        <p:cxnSp>
          <p:nvCxnSpPr>
            <p:cNvPr id="27" name="直接连接符 26">
              <a:extLst>
                <a:ext uri="{FF2B5EF4-FFF2-40B4-BE49-F238E27FC236}">
                  <a16:creationId xmlns:a16="http://schemas.microsoft.com/office/drawing/2014/main" id="{C2AB2CB7-CE91-41CA-BA12-4C7D7F78C1DD}"/>
                </a:ext>
              </a:extLst>
            </p:cNvPr>
            <p:cNvCxnSpPr/>
            <p:nvPr/>
          </p:nvCxnSpPr>
          <p:spPr>
            <a:xfrm>
              <a:off x="20316749" y="19981069"/>
              <a:ext cx="12958993"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35" name="矩形 34">
            <a:extLst>
              <a:ext uri="{FF2B5EF4-FFF2-40B4-BE49-F238E27FC236}">
                <a16:creationId xmlns:a16="http://schemas.microsoft.com/office/drawing/2014/main" id="{4BEDE032-6AC9-424F-82FD-DC6F1AF0F8BA}"/>
              </a:ext>
            </a:extLst>
          </p:cNvPr>
          <p:cNvSpPr/>
          <p:nvPr/>
        </p:nvSpPr>
        <p:spPr>
          <a:xfrm>
            <a:off x="15151590" y="10094097"/>
            <a:ext cx="20940565" cy="830997"/>
          </a:xfrm>
          <a:prstGeom prst="rect">
            <a:avLst/>
          </a:prstGeom>
        </p:spPr>
        <p:txBody>
          <a:bodyPr wrap="square">
            <a:spAutoFit/>
          </a:bodyPr>
          <a:lstStyle/>
          <a:p>
            <a:r>
              <a:rPr lang="en-US" altLang="zh-CN" sz="4800" b="1" dirty="0" err="1">
                <a:latin typeface="Times New Roman" panose="02020603050405020304" pitchFamily="18" charset="0"/>
              </a:rPr>
              <a:t>Wenxiao</a:t>
            </a:r>
            <a:r>
              <a:rPr lang="en-US" altLang="zh-CN" sz="4800" b="1" dirty="0">
                <a:latin typeface="Times New Roman" panose="02020603050405020304" pitchFamily="18" charset="0"/>
              </a:rPr>
              <a:t> Jiao, </a:t>
            </a:r>
            <a:r>
              <a:rPr lang="en-US" altLang="zh-CN" sz="4800" b="1" dirty="0" err="1">
                <a:latin typeface="Times New Roman" panose="02020603050405020304" pitchFamily="18" charset="0"/>
              </a:rPr>
              <a:t>Xiangxin</a:t>
            </a:r>
            <a:r>
              <a:rPr lang="en-US" altLang="zh-CN" sz="4800" b="1" dirty="0">
                <a:latin typeface="Times New Roman" panose="02020603050405020304" pitchFamily="18" charset="0"/>
              </a:rPr>
              <a:t> Li, </a:t>
            </a:r>
            <a:r>
              <a:rPr lang="en-US" altLang="zh-CN" sz="4800" b="1" dirty="0" err="1">
                <a:latin typeface="Times New Roman" panose="02020603050405020304" pitchFamily="18" charset="0"/>
              </a:rPr>
              <a:t>Xiaomei</a:t>
            </a:r>
            <a:r>
              <a:rPr lang="en-US" altLang="zh-CN" sz="4800" b="1" dirty="0">
                <a:latin typeface="Times New Roman" panose="02020603050405020304" pitchFamily="18" charset="0"/>
              </a:rPr>
              <a:t> Wang, </a:t>
            </a:r>
            <a:r>
              <a:rPr lang="en-US" altLang="zh-CN" sz="4800" b="1" dirty="0" err="1">
                <a:latin typeface="Times New Roman" panose="02020603050405020304" pitchFamily="18" charset="0"/>
              </a:rPr>
              <a:t>Jiankang</a:t>
            </a:r>
            <a:r>
              <a:rPr lang="en-US" altLang="zh-CN" sz="4800" b="1" dirty="0">
                <a:latin typeface="Times New Roman" panose="02020603050405020304" pitchFamily="18" charset="0"/>
              </a:rPr>
              <a:t> Cao, Weibo Jiang</a:t>
            </a:r>
            <a:endParaRPr lang="zh-CN" altLang="en-US" sz="4800" b="1" dirty="0"/>
          </a:p>
        </p:txBody>
      </p:sp>
      <p:sp>
        <p:nvSpPr>
          <p:cNvPr id="36" name="矩形 35">
            <a:extLst>
              <a:ext uri="{FF2B5EF4-FFF2-40B4-BE49-F238E27FC236}">
                <a16:creationId xmlns:a16="http://schemas.microsoft.com/office/drawing/2014/main" id="{9A2A2DCD-328C-4ABD-BDC2-C2FB62B4954F}"/>
              </a:ext>
            </a:extLst>
          </p:cNvPr>
          <p:cNvSpPr/>
          <p:nvPr/>
        </p:nvSpPr>
        <p:spPr>
          <a:xfrm>
            <a:off x="13628959" y="11120768"/>
            <a:ext cx="23106062" cy="1569660"/>
          </a:xfrm>
          <a:prstGeom prst="rect">
            <a:avLst/>
          </a:prstGeom>
        </p:spPr>
        <p:txBody>
          <a:bodyPr wrap="square">
            <a:spAutoFit/>
          </a:bodyPr>
          <a:lstStyle/>
          <a:p>
            <a:r>
              <a:rPr lang="en-US" altLang="zh-CN" sz="4800" b="1" dirty="0">
                <a:latin typeface="Times New Roman" panose="02020603050405020304" pitchFamily="18" charset="0"/>
              </a:rPr>
              <a:t>College of Food Science and Nutritional Engineering, China Agricultural University,</a:t>
            </a:r>
          </a:p>
          <a:p>
            <a:r>
              <a:rPr lang="en-US" altLang="zh-CN" sz="4800" b="1" i="0" u="none" strike="noStrike" baseline="0" dirty="0">
                <a:latin typeface="Arial Unicode MS"/>
              </a:rPr>
              <a:t>8 </a:t>
            </a:r>
            <a:r>
              <a:rPr lang="en-US" altLang="zh-CN" sz="4800" b="1" dirty="0">
                <a:latin typeface="Times New Roman" panose="02020603050405020304" pitchFamily="18" charset="0"/>
              </a:rPr>
              <a:t>17 </a:t>
            </a:r>
            <a:r>
              <a:rPr lang="en-US" altLang="zh-CN" sz="4800" b="1" dirty="0" err="1">
                <a:latin typeface="Times New Roman" panose="02020603050405020304" pitchFamily="18" charset="0"/>
              </a:rPr>
              <a:t>Qinghuadonglu</a:t>
            </a:r>
            <a:r>
              <a:rPr lang="en-US" altLang="zh-CN" sz="4800" b="1" dirty="0">
                <a:latin typeface="Times New Roman" panose="02020603050405020304" pitchFamily="18" charset="0"/>
              </a:rPr>
              <a:t> Road, Beijing 100083, P.R. China</a:t>
            </a:r>
            <a:r>
              <a:rPr lang="en-US" altLang="zh-CN" dirty="0">
                <a:latin typeface="Times New Roman" panose="02020603050405020304" pitchFamily="18" charset="0"/>
              </a:rPr>
              <a:t>.</a:t>
            </a:r>
            <a:endParaRPr lang="zh-CN" altLang="en-US" dirty="0"/>
          </a:p>
        </p:txBody>
      </p:sp>
      <p:sp>
        <p:nvSpPr>
          <p:cNvPr id="38" name="矩形: 圆角 37">
            <a:extLst>
              <a:ext uri="{FF2B5EF4-FFF2-40B4-BE49-F238E27FC236}">
                <a16:creationId xmlns:a16="http://schemas.microsoft.com/office/drawing/2014/main" id="{BD61A4F1-98BC-4062-B352-578179F546D2}"/>
              </a:ext>
            </a:extLst>
          </p:cNvPr>
          <p:cNvSpPr/>
          <p:nvPr/>
        </p:nvSpPr>
        <p:spPr>
          <a:xfrm>
            <a:off x="19888356" y="27014953"/>
            <a:ext cx="15128801" cy="3190000"/>
          </a:xfrm>
          <a:prstGeom prst="roundRect">
            <a:avLst/>
          </a:prstGeom>
          <a:solidFill>
            <a:schemeClr val="accent5"/>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b="1" dirty="0">
                <a:solidFill>
                  <a:schemeClr val="tx1"/>
                </a:solidFill>
              </a:rPr>
              <a:t>  </a:t>
            </a:r>
            <a:r>
              <a:rPr lang="en-US" altLang="zh-CN" sz="2800" b="1" dirty="0">
                <a:solidFill>
                  <a:schemeClr val="tx1"/>
                </a:solidFill>
                <a:latin typeface="Times New Roman" panose="02020603050405020304" pitchFamily="18" charset="0"/>
                <a:cs typeface="Times New Roman" panose="02020603050405020304" pitchFamily="18" charset="0"/>
              </a:rPr>
              <a:t>Results from this study indicated that treatment with CGA at 25-150 mg L</a:t>
            </a:r>
            <a:r>
              <a:rPr lang="en-US" altLang="zh-CN" sz="2800" b="1" baseline="30000" dirty="0">
                <a:solidFill>
                  <a:schemeClr val="tx1"/>
                </a:solidFill>
                <a:latin typeface="Times New Roman" panose="02020603050405020304" pitchFamily="18" charset="0"/>
                <a:cs typeface="Times New Roman" panose="02020603050405020304" pitchFamily="18" charset="0"/>
              </a:rPr>
              <a:t>-1</a:t>
            </a:r>
            <a:r>
              <a:rPr lang="en-US" altLang="zh-CN" sz="2800" b="1" i="1" dirty="0">
                <a:solidFill>
                  <a:schemeClr val="tx1"/>
                </a:solidFill>
                <a:latin typeface="Times New Roman" panose="02020603050405020304" pitchFamily="18" charset="0"/>
                <a:cs typeface="Times New Roman" panose="02020603050405020304" pitchFamily="18" charset="0"/>
              </a:rPr>
              <a:t> </a:t>
            </a:r>
            <a:r>
              <a:rPr lang="en-US" altLang="zh-CN" sz="2800" b="1" dirty="0">
                <a:solidFill>
                  <a:schemeClr val="tx1"/>
                </a:solidFill>
                <a:latin typeface="Times New Roman" panose="02020603050405020304" pitchFamily="18" charset="0"/>
                <a:cs typeface="Times New Roman" panose="02020603050405020304" pitchFamily="18" charset="0"/>
              </a:rPr>
              <a:t>was effective at reducing lesion diameter and decay index of peach fruit after inoculation with</a:t>
            </a:r>
            <a:r>
              <a:rPr lang="en-US" altLang="zh-CN" sz="2800" b="1" i="1" dirty="0">
                <a:solidFill>
                  <a:schemeClr val="tx1"/>
                </a:solidFill>
                <a:latin typeface="Times New Roman" panose="02020603050405020304" pitchFamily="18" charset="0"/>
                <a:cs typeface="Times New Roman" panose="02020603050405020304" pitchFamily="18" charset="0"/>
              </a:rPr>
              <a:t> P. </a:t>
            </a:r>
            <a:r>
              <a:rPr lang="en-US" altLang="zh-CN" sz="2800" b="1" i="1" dirty="0" err="1">
                <a:solidFill>
                  <a:schemeClr val="tx1"/>
                </a:solidFill>
                <a:latin typeface="Times New Roman" panose="02020603050405020304" pitchFamily="18" charset="0"/>
                <a:cs typeface="Times New Roman" panose="02020603050405020304" pitchFamily="18" charset="0"/>
              </a:rPr>
              <a:t>expansum</a:t>
            </a:r>
            <a:r>
              <a:rPr lang="en-US" altLang="zh-CN" sz="2800" b="1" dirty="0">
                <a:solidFill>
                  <a:schemeClr val="tx1"/>
                </a:solidFill>
                <a:latin typeface="Times New Roman" panose="02020603050405020304" pitchFamily="18" charset="0"/>
                <a:cs typeface="Times New Roman" panose="02020603050405020304" pitchFamily="18" charset="0"/>
              </a:rPr>
              <a:t> during storage at 25 ℃. CGA controlled the postharvest blue mold rot in peach fruit by up-regulating the activities of defense-related enzymes and activating </a:t>
            </a:r>
            <a:r>
              <a:rPr lang="en-US" altLang="zh-CN" sz="2800" b="1" dirty="0">
                <a:solidFill>
                  <a:srgbClr val="FF0000"/>
                </a:solidFill>
                <a:latin typeface="Times New Roman" panose="02020603050405020304" pitchFamily="18" charset="0"/>
                <a:cs typeface="Times New Roman" panose="02020603050405020304" pitchFamily="18" charset="0"/>
              </a:rPr>
              <a:t>the SA signaling pat</a:t>
            </a:r>
            <a:r>
              <a:rPr lang="en-US" altLang="zh-CN" sz="2800" b="1" dirty="0">
                <a:solidFill>
                  <a:schemeClr val="tx1"/>
                </a:solidFill>
                <a:latin typeface="Times New Roman" panose="02020603050405020304" pitchFamily="18" charset="0"/>
                <a:cs typeface="Times New Roman" panose="02020603050405020304" pitchFamily="18" charset="0"/>
              </a:rPr>
              <a:t>hway. </a:t>
            </a:r>
            <a:r>
              <a:rPr lang="en-US" altLang="zh-CN" sz="2800" b="1" dirty="0">
                <a:solidFill>
                  <a:srgbClr val="FF0000"/>
                </a:solidFill>
                <a:latin typeface="Times New Roman" panose="02020603050405020304" pitchFamily="18" charset="0"/>
                <a:cs typeface="Times New Roman" panose="02020603050405020304" pitchFamily="18" charset="0"/>
              </a:rPr>
              <a:t>This work suggests that CGA is an efficient, safe, and eco-friendly postharvest elicitor with potential for commercial application</a:t>
            </a:r>
            <a:r>
              <a:rPr lang="en-US" altLang="zh-CN" sz="2800" b="1" dirty="0">
                <a:solidFill>
                  <a:schemeClr val="tx1"/>
                </a:solidFill>
                <a:latin typeface="Times New Roman" panose="02020603050405020304" pitchFamily="18" charset="0"/>
                <a:cs typeface="Times New Roman" panose="02020603050405020304" pitchFamily="18" charset="0"/>
              </a:rPr>
              <a:t>.</a:t>
            </a:r>
            <a:endParaRPr lang="zh-CN" altLang="en-US" sz="2800" dirty="0">
              <a:latin typeface="Times New Roman" panose="02020603050405020304" pitchFamily="18" charset="0"/>
              <a:cs typeface="Times New Roman" panose="02020603050405020304" pitchFamily="18" charset="0"/>
            </a:endParaRPr>
          </a:p>
        </p:txBody>
      </p:sp>
      <p:sp>
        <p:nvSpPr>
          <p:cNvPr id="39" name="矩形: 圆角 38">
            <a:extLst>
              <a:ext uri="{FF2B5EF4-FFF2-40B4-BE49-F238E27FC236}">
                <a16:creationId xmlns:a16="http://schemas.microsoft.com/office/drawing/2014/main" id="{BD61A4F1-98BC-4062-B352-578179F546D2}"/>
              </a:ext>
            </a:extLst>
          </p:cNvPr>
          <p:cNvSpPr/>
          <p:nvPr/>
        </p:nvSpPr>
        <p:spPr>
          <a:xfrm>
            <a:off x="802059" y="14100906"/>
            <a:ext cx="17350577" cy="7169824"/>
          </a:xfrm>
          <a:prstGeom prst="roundRect">
            <a:avLst/>
          </a:prstGeom>
          <a:solidFill>
            <a:schemeClr val="accent5"/>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r>
              <a:rPr lang="en-US" altLang="zh-CN" sz="2800" b="1" dirty="0">
                <a:solidFill>
                  <a:srgbClr val="FF0000"/>
                </a:solidFill>
              </a:rPr>
              <a:t>   </a:t>
            </a:r>
            <a:r>
              <a:rPr lang="en-US" altLang="zh-CN" sz="2800" b="1" dirty="0">
                <a:solidFill>
                  <a:srgbClr val="FF0000"/>
                </a:solidFill>
                <a:latin typeface="Times New Roman" panose="02020603050405020304" pitchFamily="18" charset="0"/>
                <a:cs typeface="Times New Roman" panose="02020603050405020304" pitchFamily="18" charset="0"/>
              </a:rPr>
              <a:t>Peach </a:t>
            </a:r>
            <a:r>
              <a:rPr lang="en-US" altLang="zh-CN" sz="2800" b="1" dirty="0">
                <a:solidFill>
                  <a:schemeClr val="tx1"/>
                </a:solidFill>
                <a:latin typeface="Times New Roman" panose="02020603050405020304" pitchFamily="18" charset="0"/>
                <a:cs typeface="Times New Roman" panose="02020603050405020304" pitchFamily="18" charset="0"/>
              </a:rPr>
              <a:t>(</a:t>
            </a:r>
            <a:r>
              <a:rPr lang="en-US" altLang="zh-CN" sz="2800" b="1" i="1" dirty="0">
                <a:solidFill>
                  <a:schemeClr val="tx1"/>
                </a:solidFill>
                <a:latin typeface="Times New Roman" panose="02020603050405020304" pitchFamily="18" charset="0"/>
                <a:cs typeface="Times New Roman" panose="02020603050405020304" pitchFamily="18" charset="0"/>
              </a:rPr>
              <a:t>Prunus </a:t>
            </a:r>
            <a:r>
              <a:rPr lang="en-US" altLang="zh-CN" sz="2800" b="1" i="1" dirty="0" err="1">
                <a:solidFill>
                  <a:schemeClr val="tx1"/>
                </a:solidFill>
                <a:latin typeface="Times New Roman" panose="02020603050405020304" pitchFamily="18" charset="0"/>
                <a:cs typeface="Times New Roman" panose="02020603050405020304" pitchFamily="18" charset="0"/>
              </a:rPr>
              <a:t>persica</a:t>
            </a:r>
            <a:r>
              <a:rPr lang="en-US" altLang="zh-CN" sz="2800" b="1" dirty="0">
                <a:solidFill>
                  <a:schemeClr val="tx1"/>
                </a:solidFill>
                <a:latin typeface="Times New Roman" panose="02020603050405020304" pitchFamily="18" charset="0"/>
                <a:cs typeface="Times New Roman" panose="02020603050405020304" pitchFamily="18" charset="0"/>
              </a:rPr>
              <a:t> L.) fruit, belongs to climacteric fruit, has been one of the most popular fresh fruits in the world. However, it has only a short shelf life after harvest when stored at ambient temperature because of its high susceptibility to pathogens. Blue mold rot caused by </a:t>
            </a:r>
            <a:r>
              <a:rPr lang="en-US" altLang="zh-CN" sz="2800" b="1" i="1" dirty="0">
                <a:solidFill>
                  <a:schemeClr val="tx1"/>
                </a:solidFill>
                <a:latin typeface="Times New Roman" panose="02020603050405020304" pitchFamily="18" charset="0"/>
                <a:cs typeface="Times New Roman" panose="02020603050405020304" pitchFamily="18" charset="0"/>
              </a:rPr>
              <a:t>P. </a:t>
            </a:r>
            <a:r>
              <a:rPr lang="en-US" altLang="zh-CN" sz="2800" b="1" i="1" dirty="0" err="1">
                <a:solidFill>
                  <a:schemeClr val="tx1"/>
                </a:solidFill>
                <a:latin typeface="Times New Roman" panose="02020603050405020304" pitchFamily="18" charset="0"/>
                <a:cs typeface="Times New Roman" panose="02020603050405020304" pitchFamily="18" charset="0"/>
              </a:rPr>
              <a:t>expansum</a:t>
            </a:r>
            <a:r>
              <a:rPr lang="en-US" altLang="zh-CN" sz="2800" b="1" dirty="0">
                <a:solidFill>
                  <a:schemeClr val="tx1"/>
                </a:solidFill>
                <a:latin typeface="Times New Roman" panose="02020603050405020304" pitchFamily="18" charset="0"/>
                <a:cs typeface="Times New Roman" panose="02020603050405020304" pitchFamily="18" charset="0"/>
              </a:rPr>
              <a:t> is one of the major postharvest diseases in fruit, and leads to considerable economic losses (Zhu, Yu, Brecht, Jiang &amp; Zheng, 2015). Synthetic fungicides have been applied extensively in the past to control postharvest diseases in fruit and vegetables, because they are cheap and effective. Negative effects of synthetic fungicides, such as environmental pollution, health risks, and pathogen resistance, have stimulated more and more studies seeking other approaches to controlling postharvest diseases in fruit. Boosting natural disease resistance (NDR) in fruit is considered an efficient and preferred strategy for reducing disease incidence (Terry &amp; Joyce, 2004). </a:t>
            </a:r>
            <a:endParaRPr lang="zh-CN" altLang="zh-CN" sz="2800" b="1" dirty="0">
              <a:solidFill>
                <a:schemeClr val="tx1"/>
              </a:solidFill>
              <a:latin typeface="Times New Roman" panose="02020603050405020304" pitchFamily="18" charset="0"/>
              <a:cs typeface="Times New Roman" panose="02020603050405020304" pitchFamily="18" charset="0"/>
            </a:endParaRPr>
          </a:p>
          <a:p>
            <a:pPr algn="just"/>
            <a:r>
              <a:rPr lang="en-US" altLang="zh-CN" dirty="0">
                <a:latin typeface="Times New Roman" panose="02020603050405020304" pitchFamily="18" charset="0"/>
                <a:cs typeface="Times New Roman" panose="02020603050405020304" pitchFamily="18" charset="0"/>
              </a:rPr>
              <a:t> </a:t>
            </a:r>
            <a:r>
              <a:rPr lang="en-US" altLang="zh-CN" sz="2800" b="1" dirty="0">
                <a:solidFill>
                  <a:srgbClr val="FF0000"/>
                </a:solidFill>
                <a:latin typeface="Times New Roman" panose="02020603050405020304" pitchFamily="18" charset="0"/>
                <a:cs typeface="Times New Roman" panose="02020603050405020304" pitchFamily="18" charset="0"/>
              </a:rPr>
              <a:t>Chlorogenic acid </a:t>
            </a:r>
            <a:r>
              <a:rPr lang="en-US" altLang="zh-CN" sz="2800" b="1" dirty="0">
                <a:solidFill>
                  <a:schemeClr val="tx1"/>
                </a:solidFill>
                <a:latin typeface="Times New Roman" panose="02020603050405020304" pitchFamily="18" charset="0"/>
                <a:cs typeface="Times New Roman" panose="02020603050405020304" pitchFamily="18" charset="0"/>
              </a:rPr>
              <a:t>(CGA, 3-O-caffeoylquinic acid) is an important phenolic compound distributed widely in plant such as apple, </a:t>
            </a:r>
            <a:r>
              <a:rPr lang="en-US" altLang="zh-CN" sz="2800" b="1" i="1" dirty="0">
                <a:solidFill>
                  <a:schemeClr val="tx1"/>
                </a:solidFill>
                <a:latin typeface="Times New Roman" panose="02020603050405020304" pitchFamily="18" charset="0"/>
                <a:cs typeface="Times New Roman" panose="02020603050405020304" pitchFamily="18" charset="0"/>
              </a:rPr>
              <a:t>Eucommia</a:t>
            </a:r>
            <a:r>
              <a:rPr lang="en-US" altLang="zh-CN" sz="2800" b="1" dirty="0">
                <a:solidFill>
                  <a:schemeClr val="tx1"/>
                </a:solidFill>
                <a:latin typeface="Times New Roman" panose="02020603050405020304" pitchFamily="18" charset="0"/>
                <a:cs typeface="Times New Roman" panose="02020603050405020304" pitchFamily="18" charset="0"/>
              </a:rPr>
              <a:t>, honeysuckle, artichoke. It possesses multiple biological properties favorable for human health, including anti-inflammatory, anticarcinogenic, anti-diabetic, antihypertensive, and antimicrobial effects. Extensive studies have demonstrated that CGA plays a key role in defense responses of plants against a wide range of pathogen challenges. However, it is largely unknown thus far how exogenous CGA may influence disease resistance in plants. </a:t>
            </a:r>
            <a:endParaRPr lang="zh-CN" altLang="zh-CN" sz="2800" b="1" dirty="0">
              <a:solidFill>
                <a:schemeClr val="tx1"/>
              </a:solidFill>
              <a:latin typeface="Times New Roman" panose="02020603050405020304" pitchFamily="18" charset="0"/>
              <a:cs typeface="Times New Roman" panose="02020603050405020304" pitchFamily="18" charset="0"/>
            </a:endParaRPr>
          </a:p>
        </p:txBody>
      </p:sp>
      <p:pic>
        <p:nvPicPr>
          <p:cNvPr id="41" name="图片 40">
            <a:extLst>
              <a:ext uri="{FF2B5EF4-FFF2-40B4-BE49-F238E27FC236}">
                <a16:creationId xmlns:a16="http://schemas.microsoft.com/office/drawing/2014/main" id="{71C976DB-398B-4157-88A6-12118F04337E}"/>
              </a:ext>
            </a:extLst>
          </p:cNvPr>
          <p:cNvPicPr>
            <a:picLocks noChangeAspect="1"/>
          </p:cNvPicPr>
          <p:nvPr/>
        </p:nvPicPr>
        <p:blipFill>
          <a:blip r:embed="rId3"/>
          <a:stretch>
            <a:fillRect/>
          </a:stretch>
        </p:blipFill>
        <p:spPr>
          <a:xfrm>
            <a:off x="28228892" y="12863416"/>
            <a:ext cx="6546706" cy="5742360"/>
          </a:xfrm>
          <a:prstGeom prst="rect">
            <a:avLst/>
          </a:prstGeom>
        </p:spPr>
      </p:pic>
      <p:pic>
        <p:nvPicPr>
          <p:cNvPr id="43" name="图片 42">
            <a:extLst>
              <a:ext uri="{FF2B5EF4-FFF2-40B4-BE49-F238E27FC236}">
                <a16:creationId xmlns:a16="http://schemas.microsoft.com/office/drawing/2014/main" id="{D6C794FF-9D66-414F-A48D-16E7065C6CA2}"/>
              </a:ext>
            </a:extLst>
          </p:cNvPr>
          <p:cNvPicPr>
            <a:picLocks noChangeAspect="1"/>
          </p:cNvPicPr>
          <p:nvPr/>
        </p:nvPicPr>
        <p:blipFill>
          <a:blip r:embed="rId4"/>
          <a:stretch>
            <a:fillRect/>
          </a:stretch>
        </p:blipFill>
        <p:spPr>
          <a:xfrm>
            <a:off x="21563258" y="17084308"/>
            <a:ext cx="6546706" cy="1816885"/>
          </a:xfrm>
          <a:prstGeom prst="rect">
            <a:avLst/>
          </a:prstGeom>
        </p:spPr>
      </p:pic>
      <p:pic>
        <p:nvPicPr>
          <p:cNvPr id="44" name="图片 43">
            <a:extLst>
              <a:ext uri="{FF2B5EF4-FFF2-40B4-BE49-F238E27FC236}">
                <a16:creationId xmlns:a16="http://schemas.microsoft.com/office/drawing/2014/main" id="{E7530AD6-DBD3-42F9-8825-C69296901049}"/>
              </a:ext>
            </a:extLst>
          </p:cNvPr>
          <p:cNvPicPr>
            <a:picLocks noChangeAspect="1"/>
          </p:cNvPicPr>
          <p:nvPr/>
        </p:nvPicPr>
        <p:blipFill>
          <a:blip r:embed="rId5"/>
          <a:stretch>
            <a:fillRect/>
          </a:stretch>
        </p:blipFill>
        <p:spPr>
          <a:xfrm>
            <a:off x="21035492" y="12971935"/>
            <a:ext cx="4022459" cy="3273217"/>
          </a:xfrm>
          <a:prstGeom prst="rect">
            <a:avLst/>
          </a:prstGeom>
        </p:spPr>
      </p:pic>
      <p:sp>
        <p:nvSpPr>
          <p:cNvPr id="45" name="矩形: 圆角 44">
            <a:extLst>
              <a:ext uri="{FF2B5EF4-FFF2-40B4-BE49-F238E27FC236}">
                <a16:creationId xmlns:a16="http://schemas.microsoft.com/office/drawing/2014/main" id="{7817C2CA-AD4F-4DE5-90DF-FA673A110E96}"/>
              </a:ext>
            </a:extLst>
          </p:cNvPr>
          <p:cNvSpPr/>
          <p:nvPr/>
        </p:nvSpPr>
        <p:spPr>
          <a:xfrm>
            <a:off x="870725" y="23239691"/>
            <a:ext cx="17461309" cy="5878749"/>
          </a:xfrm>
          <a:prstGeom prst="roundRect">
            <a:avLst/>
          </a:prstGeom>
          <a:solidFill>
            <a:schemeClr val="accent5"/>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ltLang="zh-CN" sz="2800" b="1" dirty="0">
                <a:solidFill>
                  <a:schemeClr val="tx1"/>
                </a:solidFill>
              </a:rPr>
              <a:t>   </a:t>
            </a:r>
            <a:r>
              <a:rPr lang="en-US" altLang="zh-CN" sz="2800" b="1" dirty="0">
                <a:solidFill>
                  <a:schemeClr val="tx1"/>
                </a:solidFill>
                <a:latin typeface="Times New Roman" panose="02020603050405020304" pitchFamily="18" charset="0"/>
                <a:cs typeface="Times New Roman" panose="02020603050405020304" pitchFamily="18" charset="0"/>
              </a:rPr>
              <a:t>We carried out the experiment for CGA treatment and evaluation of disease severity. Therefore, the four groups in this work displayed as follows: </a:t>
            </a:r>
            <a:endParaRPr lang="zh-CN" altLang="zh-CN" sz="2800" b="1" dirty="0">
              <a:solidFill>
                <a:schemeClr val="tx1"/>
              </a:solidFill>
              <a:latin typeface="Times New Roman" panose="02020603050405020304" pitchFamily="18" charset="0"/>
              <a:cs typeface="Times New Roman" panose="02020603050405020304" pitchFamily="18" charset="0"/>
            </a:endParaRPr>
          </a:p>
          <a:p>
            <a:r>
              <a:rPr lang="en-US" altLang="zh-CN" sz="2800" b="1" dirty="0">
                <a:solidFill>
                  <a:srgbClr val="FF0000"/>
                </a:solidFill>
                <a:latin typeface="Times New Roman" panose="02020603050405020304" pitchFamily="18" charset="0"/>
                <a:cs typeface="Times New Roman" panose="02020603050405020304" pitchFamily="18" charset="0"/>
              </a:rPr>
              <a:t>1) control, fruit treated only with sterile distilled water; </a:t>
            </a:r>
            <a:endParaRPr lang="zh-CN" altLang="zh-CN" sz="2800" b="1" dirty="0">
              <a:solidFill>
                <a:srgbClr val="FF0000"/>
              </a:solidFill>
              <a:latin typeface="Times New Roman" panose="02020603050405020304" pitchFamily="18" charset="0"/>
              <a:cs typeface="Times New Roman" panose="02020603050405020304" pitchFamily="18" charset="0"/>
            </a:endParaRPr>
          </a:p>
          <a:p>
            <a:r>
              <a:rPr lang="en-US" altLang="zh-CN" sz="2800" b="1" dirty="0">
                <a:solidFill>
                  <a:srgbClr val="FF0000"/>
                </a:solidFill>
                <a:latin typeface="Times New Roman" panose="02020603050405020304" pitchFamily="18" charset="0"/>
                <a:cs typeface="Times New Roman" panose="02020603050405020304" pitchFamily="18" charset="0"/>
              </a:rPr>
              <a:t>2) CGA, fruit treated only with CGA solution; </a:t>
            </a:r>
            <a:endParaRPr lang="zh-CN" altLang="zh-CN" sz="2800" b="1" dirty="0">
              <a:solidFill>
                <a:srgbClr val="FF0000"/>
              </a:solidFill>
              <a:latin typeface="Times New Roman" panose="02020603050405020304" pitchFamily="18" charset="0"/>
              <a:cs typeface="Times New Roman" panose="02020603050405020304" pitchFamily="18" charset="0"/>
            </a:endParaRPr>
          </a:p>
          <a:p>
            <a:r>
              <a:rPr lang="en-US" altLang="zh-CN" sz="2800" b="1" dirty="0">
                <a:solidFill>
                  <a:srgbClr val="FF0000"/>
                </a:solidFill>
                <a:latin typeface="Times New Roman" panose="02020603050405020304" pitchFamily="18" charset="0"/>
                <a:cs typeface="Times New Roman" panose="02020603050405020304" pitchFamily="18" charset="0"/>
              </a:rPr>
              <a:t>3) </a:t>
            </a:r>
            <a:r>
              <a:rPr lang="en-US" altLang="zh-CN" sz="2800" b="1" i="1" dirty="0">
                <a:solidFill>
                  <a:srgbClr val="FF0000"/>
                </a:solidFill>
                <a:latin typeface="Times New Roman" panose="02020603050405020304" pitchFamily="18" charset="0"/>
                <a:cs typeface="Times New Roman" panose="02020603050405020304" pitchFamily="18" charset="0"/>
              </a:rPr>
              <a:t>P. exp</a:t>
            </a:r>
            <a:r>
              <a:rPr lang="en-US" altLang="zh-CN" sz="2800" b="1" dirty="0">
                <a:solidFill>
                  <a:srgbClr val="FF0000"/>
                </a:solidFill>
                <a:latin typeface="Times New Roman" panose="02020603050405020304" pitchFamily="18" charset="0"/>
                <a:cs typeface="Times New Roman" panose="02020603050405020304" pitchFamily="18" charset="0"/>
              </a:rPr>
              <a:t>, fruit treated with sterile distilled water followed by inoculation with </a:t>
            </a:r>
            <a:r>
              <a:rPr lang="en-US" altLang="zh-CN" sz="2800" b="1" i="1" dirty="0">
                <a:solidFill>
                  <a:srgbClr val="FF0000"/>
                </a:solidFill>
                <a:latin typeface="Times New Roman" panose="02020603050405020304" pitchFamily="18" charset="0"/>
                <a:cs typeface="Times New Roman" panose="02020603050405020304" pitchFamily="18" charset="0"/>
              </a:rPr>
              <a:t>P. </a:t>
            </a:r>
            <a:r>
              <a:rPr lang="en-US" altLang="zh-CN" sz="2800" b="1" i="1" dirty="0" err="1">
                <a:solidFill>
                  <a:srgbClr val="FF0000"/>
                </a:solidFill>
                <a:latin typeface="Times New Roman" panose="02020603050405020304" pitchFamily="18" charset="0"/>
                <a:cs typeface="Times New Roman" panose="02020603050405020304" pitchFamily="18" charset="0"/>
              </a:rPr>
              <a:t>expansum</a:t>
            </a:r>
            <a:r>
              <a:rPr lang="en-US" altLang="zh-CN" sz="2800" b="1" dirty="0">
                <a:solidFill>
                  <a:srgbClr val="FF0000"/>
                </a:solidFill>
                <a:latin typeface="Times New Roman" panose="02020603050405020304" pitchFamily="18" charset="0"/>
                <a:cs typeface="Times New Roman" panose="02020603050405020304" pitchFamily="18" charset="0"/>
              </a:rPr>
              <a:t>;</a:t>
            </a:r>
            <a:r>
              <a:rPr lang="en-US" altLang="zh-CN" sz="2800" b="1" i="1" dirty="0">
                <a:solidFill>
                  <a:srgbClr val="FF0000"/>
                </a:solidFill>
                <a:latin typeface="Times New Roman" panose="02020603050405020304" pitchFamily="18" charset="0"/>
                <a:cs typeface="Times New Roman" panose="02020603050405020304" pitchFamily="18" charset="0"/>
              </a:rPr>
              <a:t> </a:t>
            </a:r>
            <a:endParaRPr lang="zh-CN" altLang="zh-CN" sz="2800" b="1" dirty="0">
              <a:solidFill>
                <a:srgbClr val="FF0000"/>
              </a:solidFill>
              <a:latin typeface="Times New Roman" panose="02020603050405020304" pitchFamily="18" charset="0"/>
              <a:cs typeface="Times New Roman" panose="02020603050405020304" pitchFamily="18" charset="0"/>
            </a:endParaRPr>
          </a:p>
          <a:p>
            <a:r>
              <a:rPr lang="en-US" altLang="zh-CN" sz="2800" b="1" dirty="0">
                <a:solidFill>
                  <a:srgbClr val="FF0000"/>
                </a:solidFill>
                <a:latin typeface="Times New Roman" panose="02020603050405020304" pitchFamily="18" charset="0"/>
                <a:cs typeface="Times New Roman" panose="02020603050405020304" pitchFamily="18" charset="0"/>
              </a:rPr>
              <a:t>4) CGA + </a:t>
            </a:r>
            <a:r>
              <a:rPr lang="en-US" altLang="zh-CN" sz="2800" b="1" i="1" dirty="0">
                <a:solidFill>
                  <a:srgbClr val="FF0000"/>
                </a:solidFill>
                <a:latin typeface="Times New Roman" panose="02020603050405020304" pitchFamily="18" charset="0"/>
                <a:cs typeface="Times New Roman" panose="02020603050405020304" pitchFamily="18" charset="0"/>
              </a:rPr>
              <a:t>P. exp </a:t>
            </a:r>
            <a:r>
              <a:rPr lang="en-US" altLang="zh-CN" sz="2800" b="1" dirty="0">
                <a:solidFill>
                  <a:srgbClr val="FF0000"/>
                </a:solidFill>
                <a:latin typeface="Times New Roman" panose="02020603050405020304" pitchFamily="18" charset="0"/>
                <a:cs typeface="Times New Roman" panose="02020603050405020304" pitchFamily="18" charset="0"/>
              </a:rPr>
              <a:t>fruit treated with CGA at 100 mg L</a:t>
            </a:r>
            <a:r>
              <a:rPr lang="en-US" altLang="zh-CN" sz="2800" b="1" baseline="30000" dirty="0">
                <a:solidFill>
                  <a:srgbClr val="FF0000"/>
                </a:solidFill>
                <a:latin typeface="Times New Roman" panose="02020603050405020304" pitchFamily="18" charset="0"/>
                <a:cs typeface="Times New Roman" panose="02020603050405020304" pitchFamily="18" charset="0"/>
              </a:rPr>
              <a:t>-1</a:t>
            </a:r>
            <a:r>
              <a:rPr lang="en-US" altLang="zh-CN" sz="2800" b="1" dirty="0">
                <a:solidFill>
                  <a:srgbClr val="FF0000"/>
                </a:solidFill>
                <a:latin typeface="Times New Roman" panose="02020603050405020304" pitchFamily="18" charset="0"/>
                <a:cs typeface="Times New Roman" panose="02020603050405020304" pitchFamily="18" charset="0"/>
              </a:rPr>
              <a:t> followed by inoculation with </a:t>
            </a:r>
            <a:r>
              <a:rPr lang="en-US" altLang="zh-CN" sz="2800" b="1" i="1" dirty="0">
                <a:solidFill>
                  <a:srgbClr val="FF0000"/>
                </a:solidFill>
                <a:latin typeface="Times New Roman" panose="02020603050405020304" pitchFamily="18" charset="0"/>
                <a:cs typeface="Times New Roman" panose="02020603050405020304" pitchFamily="18" charset="0"/>
              </a:rPr>
              <a:t>P. </a:t>
            </a:r>
            <a:r>
              <a:rPr lang="en-US" altLang="zh-CN" sz="2800" b="1" i="1" dirty="0" err="1">
                <a:solidFill>
                  <a:srgbClr val="FF0000"/>
                </a:solidFill>
                <a:latin typeface="Times New Roman" panose="02020603050405020304" pitchFamily="18" charset="0"/>
                <a:cs typeface="Times New Roman" panose="02020603050405020304" pitchFamily="18" charset="0"/>
              </a:rPr>
              <a:t>expansum</a:t>
            </a:r>
            <a:r>
              <a:rPr lang="en-US" altLang="zh-CN" sz="2800" b="1" i="1" dirty="0">
                <a:solidFill>
                  <a:schemeClr val="tx1"/>
                </a:solidFill>
                <a:latin typeface="Times New Roman" panose="02020603050405020304" pitchFamily="18" charset="0"/>
                <a:cs typeface="Times New Roman" panose="02020603050405020304" pitchFamily="18" charset="0"/>
              </a:rPr>
              <a:t>. </a:t>
            </a:r>
          </a:p>
          <a:p>
            <a:r>
              <a:rPr lang="en-US" altLang="zh-CN" sz="2800" b="1" dirty="0">
                <a:solidFill>
                  <a:schemeClr val="tx1"/>
                </a:solidFill>
                <a:latin typeface="Times New Roman" panose="02020603050405020304" pitchFamily="18" charset="0"/>
                <a:cs typeface="Times New Roman" panose="02020603050405020304" pitchFamily="18" charset="0"/>
              </a:rPr>
              <a:t>  Moreover, defense-related enzyme </a:t>
            </a:r>
            <a:r>
              <a:rPr lang="en-US" altLang="zh-CN" sz="2800" b="1" dirty="0" err="1">
                <a:solidFill>
                  <a:schemeClr val="tx1"/>
                </a:solidFill>
                <a:latin typeface="Times New Roman" panose="02020603050405020304" pitchFamily="18" charset="0"/>
                <a:cs typeface="Times New Roman" panose="02020603050405020304" pitchFamily="18" charset="0"/>
              </a:rPr>
              <a:t>activitiesincluding</a:t>
            </a:r>
            <a:r>
              <a:rPr lang="en-US" altLang="zh-CN" sz="2800" b="1" dirty="0">
                <a:solidFill>
                  <a:schemeClr val="tx1"/>
                </a:solidFill>
                <a:latin typeface="Times New Roman" panose="02020603050405020304" pitchFamily="18" charset="0"/>
                <a:cs typeface="Times New Roman" panose="02020603050405020304" pitchFamily="18" charset="0"/>
              </a:rPr>
              <a:t> phenylalanine ammonia-lyase (PAL), peroxidase (POD), polyphenol oxidase (PPO), β-1,3-glucanase (GLU), and chitinase (CHI) were measured according to methods of previous studies.</a:t>
            </a:r>
            <a:r>
              <a:rPr lang="en-US" altLang="zh-CN" sz="2800" b="1" i="1" dirty="0">
                <a:solidFill>
                  <a:schemeClr val="tx1"/>
                </a:solidFill>
                <a:latin typeface="Times New Roman" panose="02020603050405020304" pitchFamily="18" charset="0"/>
                <a:cs typeface="Times New Roman" panose="02020603050405020304" pitchFamily="18" charset="0"/>
              </a:rPr>
              <a:t> </a:t>
            </a:r>
            <a:r>
              <a:rPr lang="en-US" altLang="zh-CN" sz="2800" b="1" dirty="0">
                <a:solidFill>
                  <a:schemeClr val="tx1"/>
                </a:solidFill>
                <a:latin typeface="Times New Roman" panose="02020603050405020304" pitchFamily="18" charset="0"/>
                <a:cs typeface="Times New Roman" panose="02020603050405020304" pitchFamily="18" charset="0"/>
              </a:rPr>
              <a:t>Real-time quantitative polymerase chain reaction (RT-qPCR) were well-designed to analyze expression of key genes involved in the salicylic acid (SA) signaling pathway</a:t>
            </a:r>
            <a:r>
              <a:rPr lang="en-US" altLang="zh-CN" sz="2800" b="1" i="1" dirty="0">
                <a:solidFill>
                  <a:schemeClr val="tx1"/>
                </a:solidFill>
                <a:latin typeface="Times New Roman" panose="02020603050405020304" pitchFamily="18" charset="0"/>
                <a:cs typeface="Times New Roman" panose="02020603050405020304" pitchFamily="18" charset="0"/>
              </a:rPr>
              <a:t>.</a:t>
            </a:r>
            <a:endParaRPr lang="zh-CN" altLang="zh-CN" sz="2800" b="1" dirty="0">
              <a:solidFill>
                <a:schemeClr val="tx1"/>
              </a:solidFill>
              <a:latin typeface="Times New Roman" panose="02020603050405020304" pitchFamily="18" charset="0"/>
              <a:cs typeface="Times New Roman" panose="02020603050405020304" pitchFamily="18" charset="0"/>
            </a:endParaRPr>
          </a:p>
        </p:txBody>
      </p:sp>
      <p:pic>
        <p:nvPicPr>
          <p:cNvPr id="46" name="图片 45">
            <a:extLst>
              <a:ext uri="{FF2B5EF4-FFF2-40B4-BE49-F238E27FC236}">
                <a16:creationId xmlns:a16="http://schemas.microsoft.com/office/drawing/2014/main" id="{9391D309-7C7D-431F-9C69-93BABF9F111C}"/>
              </a:ext>
            </a:extLst>
          </p:cNvPr>
          <p:cNvPicPr>
            <a:picLocks noChangeAspect="1"/>
          </p:cNvPicPr>
          <p:nvPr/>
        </p:nvPicPr>
        <p:blipFill>
          <a:blip r:embed="rId6"/>
          <a:stretch>
            <a:fillRect/>
          </a:stretch>
        </p:blipFill>
        <p:spPr>
          <a:xfrm>
            <a:off x="21337152" y="19579719"/>
            <a:ext cx="4915444" cy="5512847"/>
          </a:xfrm>
          <a:prstGeom prst="rect">
            <a:avLst/>
          </a:prstGeom>
        </p:spPr>
      </p:pic>
      <p:pic>
        <p:nvPicPr>
          <p:cNvPr id="47" name="图片 46">
            <a:extLst>
              <a:ext uri="{FF2B5EF4-FFF2-40B4-BE49-F238E27FC236}">
                <a16:creationId xmlns:a16="http://schemas.microsoft.com/office/drawing/2014/main" id="{764CF214-C077-4F53-8616-925EFCA90D21}"/>
              </a:ext>
            </a:extLst>
          </p:cNvPr>
          <p:cNvPicPr>
            <a:picLocks noChangeAspect="1"/>
          </p:cNvPicPr>
          <p:nvPr/>
        </p:nvPicPr>
        <p:blipFill>
          <a:blip r:embed="rId7"/>
          <a:stretch>
            <a:fillRect/>
          </a:stretch>
        </p:blipFill>
        <p:spPr>
          <a:xfrm>
            <a:off x="28578557" y="19678278"/>
            <a:ext cx="6351712" cy="5145319"/>
          </a:xfrm>
          <a:prstGeom prst="rect">
            <a:avLst/>
          </a:prstGeom>
        </p:spPr>
      </p:pic>
      <p:sp>
        <p:nvSpPr>
          <p:cNvPr id="40" name="矩形: 圆角 39">
            <a:extLst>
              <a:ext uri="{FF2B5EF4-FFF2-40B4-BE49-F238E27FC236}">
                <a16:creationId xmlns:a16="http://schemas.microsoft.com/office/drawing/2014/main" id="{CE3DD4F2-46A2-4BD1-B0DF-9F65236C1745}"/>
              </a:ext>
            </a:extLst>
          </p:cNvPr>
          <p:cNvSpPr/>
          <p:nvPr/>
        </p:nvSpPr>
        <p:spPr>
          <a:xfrm>
            <a:off x="940380" y="31069945"/>
            <a:ext cx="17391654" cy="4380402"/>
          </a:xfrm>
          <a:prstGeom prst="roundRect">
            <a:avLst/>
          </a:prstGeom>
          <a:solidFill>
            <a:schemeClr val="accent5"/>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altLang="zh-CN" sz="2800" b="1" dirty="0">
                <a:solidFill>
                  <a:schemeClr val="tx1"/>
                </a:solidFill>
                <a:latin typeface="Times New Roman" panose="02020603050405020304" pitchFamily="18" charset="0"/>
                <a:cs typeface="Times New Roman" panose="02020603050405020304" pitchFamily="18" charset="0"/>
              </a:rPr>
              <a:t>1) As the data shown, the results indicated that application of exogenous CGA at </a:t>
            </a:r>
            <a:r>
              <a:rPr lang="en-US" altLang="zh-CN" sz="2800" b="1" dirty="0">
                <a:solidFill>
                  <a:srgbClr val="FF0000"/>
                </a:solidFill>
                <a:latin typeface="Times New Roman" panose="02020603050405020304" pitchFamily="18" charset="0"/>
                <a:cs typeface="Times New Roman" panose="02020603050405020304" pitchFamily="18" charset="0"/>
              </a:rPr>
              <a:t>25-150 mg L</a:t>
            </a:r>
            <a:r>
              <a:rPr lang="en-US" altLang="zh-CN" sz="2800" b="1" baseline="30000" dirty="0">
                <a:solidFill>
                  <a:srgbClr val="FF0000"/>
                </a:solidFill>
                <a:latin typeface="Times New Roman" panose="02020603050405020304" pitchFamily="18" charset="0"/>
                <a:cs typeface="Times New Roman" panose="02020603050405020304" pitchFamily="18" charset="0"/>
              </a:rPr>
              <a:t>-1</a:t>
            </a:r>
            <a:r>
              <a:rPr lang="en-US" altLang="zh-CN" sz="2800" b="1" i="1" dirty="0">
                <a:solidFill>
                  <a:srgbClr val="FF0000"/>
                </a:solidFill>
                <a:latin typeface="Times New Roman" panose="02020603050405020304" pitchFamily="18" charset="0"/>
                <a:cs typeface="Times New Roman" panose="02020603050405020304" pitchFamily="18" charset="0"/>
              </a:rPr>
              <a:t> </a:t>
            </a:r>
            <a:r>
              <a:rPr lang="en-US" altLang="zh-CN" sz="2800" b="1" dirty="0">
                <a:solidFill>
                  <a:schemeClr val="tx1"/>
                </a:solidFill>
                <a:latin typeface="Times New Roman" panose="02020603050405020304" pitchFamily="18" charset="0"/>
                <a:cs typeface="Times New Roman" panose="02020603050405020304" pitchFamily="18" charset="0"/>
              </a:rPr>
              <a:t>effectively reduced lesion diameter and decay index of peach fruit after</a:t>
            </a:r>
            <a:r>
              <a:rPr lang="en-US" altLang="zh-CN" sz="2800" b="1" i="1" dirty="0">
                <a:solidFill>
                  <a:schemeClr val="tx1"/>
                </a:solidFill>
                <a:latin typeface="Times New Roman" panose="02020603050405020304" pitchFamily="18" charset="0"/>
                <a:cs typeface="Times New Roman" panose="02020603050405020304" pitchFamily="18" charset="0"/>
              </a:rPr>
              <a:t> P. </a:t>
            </a:r>
            <a:r>
              <a:rPr lang="en-US" altLang="zh-CN" sz="2800" b="1" i="1" dirty="0" err="1">
                <a:solidFill>
                  <a:schemeClr val="tx1"/>
                </a:solidFill>
                <a:latin typeface="Times New Roman" panose="02020603050405020304" pitchFamily="18" charset="0"/>
                <a:cs typeface="Times New Roman" panose="02020603050405020304" pitchFamily="18" charset="0"/>
              </a:rPr>
              <a:t>expansum</a:t>
            </a:r>
            <a:r>
              <a:rPr lang="en-US" altLang="zh-CN" sz="2800" b="1" dirty="0">
                <a:solidFill>
                  <a:schemeClr val="tx1"/>
                </a:solidFill>
                <a:latin typeface="Times New Roman" panose="02020603050405020304" pitchFamily="18" charset="0"/>
                <a:cs typeface="Times New Roman" panose="02020603050405020304" pitchFamily="18" charset="0"/>
              </a:rPr>
              <a:t> infection during storage at 25 ℃ (Fig.1 and Fig.2). </a:t>
            </a:r>
            <a:endParaRPr lang="zh-CN" altLang="zh-CN" sz="2800" b="1" dirty="0">
              <a:solidFill>
                <a:schemeClr val="tx1"/>
              </a:solidFill>
              <a:latin typeface="Times New Roman" panose="02020603050405020304" pitchFamily="18" charset="0"/>
              <a:cs typeface="Times New Roman" panose="02020603050405020304" pitchFamily="18" charset="0"/>
            </a:endParaRPr>
          </a:p>
          <a:p>
            <a:r>
              <a:rPr lang="en-US" altLang="zh-CN" sz="2800" b="1" dirty="0">
                <a:solidFill>
                  <a:schemeClr val="tx1"/>
                </a:solidFill>
                <a:latin typeface="Times New Roman" panose="02020603050405020304" pitchFamily="18" charset="0"/>
                <a:cs typeface="Times New Roman" panose="02020603050405020304" pitchFamily="18" charset="0"/>
              </a:rPr>
              <a:t>2) CGA exhibited significant beneficial effects on fruit quality parameters </a:t>
            </a:r>
            <a:r>
              <a:rPr lang="en-US" altLang="zh-CN" sz="2800" b="1" dirty="0">
                <a:solidFill>
                  <a:srgbClr val="FF0000"/>
                </a:solidFill>
                <a:latin typeface="Times New Roman" panose="02020603050405020304" pitchFamily="18" charset="0"/>
                <a:cs typeface="Times New Roman" panose="02020603050405020304" pitchFamily="18" charset="0"/>
              </a:rPr>
              <a:t>including firmness, soluble solids contents, pH value, and titratable acidity </a:t>
            </a:r>
            <a:r>
              <a:rPr lang="en-US" altLang="zh-CN" sz="2800" b="1" dirty="0">
                <a:solidFill>
                  <a:schemeClr val="tx1"/>
                </a:solidFill>
                <a:latin typeface="Times New Roman" panose="02020603050405020304" pitchFamily="18" charset="0"/>
                <a:cs typeface="Times New Roman" panose="02020603050405020304" pitchFamily="18" charset="0"/>
              </a:rPr>
              <a:t>(Table 2).</a:t>
            </a:r>
          </a:p>
          <a:p>
            <a:r>
              <a:rPr lang="en-US" altLang="zh-CN" sz="2800" b="1" dirty="0">
                <a:solidFill>
                  <a:schemeClr val="tx1"/>
                </a:solidFill>
                <a:latin typeface="Times New Roman" panose="02020603050405020304" pitchFamily="18" charset="0"/>
                <a:cs typeface="Times New Roman" panose="02020603050405020304" pitchFamily="18" charset="0"/>
              </a:rPr>
              <a:t>3) Activities </a:t>
            </a:r>
            <a:r>
              <a:rPr lang="en-US" altLang="zh-CN" sz="2800" b="1" dirty="0">
                <a:solidFill>
                  <a:srgbClr val="FF0000"/>
                </a:solidFill>
                <a:latin typeface="Times New Roman" panose="02020603050405020304" pitchFamily="18" charset="0"/>
                <a:cs typeface="Times New Roman" panose="02020603050405020304" pitchFamily="18" charset="0"/>
              </a:rPr>
              <a:t>of main defense-related enzymes </a:t>
            </a:r>
            <a:r>
              <a:rPr lang="en-US" altLang="zh-CN" sz="2800" b="1" dirty="0">
                <a:solidFill>
                  <a:schemeClr val="tx1"/>
                </a:solidFill>
                <a:latin typeface="Times New Roman" panose="02020603050405020304" pitchFamily="18" charset="0"/>
                <a:cs typeface="Times New Roman" panose="02020603050405020304" pitchFamily="18" charset="0"/>
              </a:rPr>
              <a:t>and </a:t>
            </a:r>
            <a:r>
              <a:rPr lang="en-US" altLang="zh-CN" sz="2800" b="1" dirty="0">
                <a:solidFill>
                  <a:srgbClr val="FF0000"/>
                </a:solidFill>
                <a:latin typeface="Times New Roman" panose="02020603050405020304" pitchFamily="18" charset="0"/>
                <a:cs typeface="Times New Roman" panose="02020603050405020304" pitchFamily="18" charset="0"/>
              </a:rPr>
              <a:t>expression of key genes involved in the salicylic acid (SA) signaling pathway</a:t>
            </a:r>
            <a:r>
              <a:rPr lang="en-US" altLang="zh-CN" sz="2800" b="1" dirty="0">
                <a:solidFill>
                  <a:schemeClr val="tx1"/>
                </a:solidFill>
                <a:latin typeface="Times New Roman" panose="02020603050405020304" pitchFamily="18" charset="0"/>
                <a:cs typeface="Times New Roman" panose="02020603050405020304" pitchFamily="18" charset="0"/>
              </a:rPr>
              <a:t>, such as </a:t>
            </a:r>
            <a:r>
              <a:rPr lang="en-US" altLang="zh-CN" sz="2800" b="1" i="1" dirty="0">
                <a:solidFill>
                  <a:schemeClr val="tx1"/>
                </a:solidFill>
                <a:latin typeface="Times New Roman" panose="02020603050405020304" pitchFamily="18" charset="0"/>
                <a:cs typeface="Times New Roman" panose="02020603050405020304" pitchFamily="18" charset="0"/>
              </a:rPr>
              <a:t>PAL</a:t>
            </a:r>
            <a:r>
              <a:rPr lang="en-US" altLang="zh-CN" sz="2800" b="1" dirty="0">
                <a:solidFill>
                  <a:schemeClr val="tx1"/>
                </a:solidFill>
                <a:latin typeface="Times New Roman" panose="02020603050405020304" pitchFamily="18" charset="0"/>
                <a:cs typeface="Times New Roman" panose="02020603050405020304" pitchFamily="18" charset="0"/>
              </a:rPr>
              <a:t>,</a:t>
            </a:r>
            <a:r>
              <a:rPr lang="en-US" altLang="zh-CN" sz="2800" b="1" i="1" dirty="0">
                <a:solidFill>
                  <a:schemeClr val="tx1"/>
                </a:solidFill>
                <a:latin typeface="Times New Roman" panose="02020603050405020304" pitchFamily="18" charset="0"/>
                <a:cs typeface="Times New Roman" panose="02020603050405020304" pitchFamily="18" charset="0"/>
              </a:rPr>
              <a:t> ICS</a:t>
            </a:r>
            <a:r>
              <a:rPr lang="en-US" altLang="zh-CN" sz="2800" b="1" dirty="0">
                <a:solidFill>
                  <a:schemeClr val="tx1"/>
                </a:solidFill>
                <a:latin typeface="Times New Roman" panose="02020603050405020304" pitchFamily="18" charset="0"/>
                <a:cs typeface="Times New Roman" panose="02020603050405020304" pitchFamily="18" charset="0"/>
              </a:rPr>
              <a:t>,</a:t>
            </a:r>
            <a:r>
              <a:rPr lang="en-US" altLang="zh-CN" sz="2800" b="1" i="1" dirty="0">
                <a:solidFill>
                  <a:schemeClr val="tx1"/>
                </a:solidFill>
                <a:latin typeface="Times New Roman" panose="02020603050405020304" pitchFamily="18" charset="0"/>
                <a:cs typeface="Times New Roman" panose="02020603050405020304" pitchFamily="18" charset="0"/>
              </a:rPr>
              <a:t> WRKY</a:t>
            </a:r>
            <a:r>
              <a:rPr lang="en-US" altLang="zh-CN" sz="2800" b="1" dirty="0">
                <a:solidFill>
                  <a:schemeClr val="tx1"/>
                </a:solidFill>
                <a:latin typeface="Times New Roman" panose="02020603050405020304" pitchFamily="18" charset="0"/>
                <a:cs typeface="Times New Roman" panose="02020603050405020304" pitchFamily="18" charset="0"/>
              </a:rPr>
              <a:t>,</a:t>
            </a:r>
            <a:r>
              <a:rPr lang="en-US" altLang="zh-CN" sz="2800" b="1" i="1" dirty="0">
                <a:solidFill>
                  <a:schemeClr val="tx1"/>
                </a:solidFill>
                <a:latin typeface="Times New Roman" panose="02020603050405020304" pitchFamily="18" charset="0"/>
                <a:cs typeface="Times New Roman" panose="02020603050405020304" pitchFamily="18" charset="0"/>
              </a:rPr>
              <a:t> NPR1</a:t>
            </a:r>
            <a:r>
              <a:rPr lang="en-US" altLang="zh-CN" sz="2800" b="1" dirty="0">
                <a:solidFill>
                  <a:schemeClr val="tx1"/>
                </a:solidFill>
                <a:latin typeface="Times New Roman" panose="02020603050405020304" pitchFamily="18" charset="0"/>
                <a:cs typeface="Times New Roman" panose="02020603050405020304" pitchFamily="18" charset="0"/>
              </a:rPr>
              <a:t>,</a:t>
            </a:r>
            <a:r>
              <a:rPr lang="en-US" altLang="zh-CN" sz="2800" b="1" i="1" dirty="0">
                <a:solidFill>
                  <a:schemeClr val="tx1"/>
                </a:solidFill>
                <a:latin typeface="Times New Roman" panose="02020603050405020304" pitchFamily="18" charset="0"/>
                <a:cs typeface="Times New Roman" panose="02020603050405020304" pitchFamily="18" charset="0"/>
              </a:rPr>
              <a:t> PR1</a:t>
            </a:r>
            <a:r>
              <a:rPr lang="en-US" altLang="zh-CN" sz="2800" b="1" dirty="0">
                <a:solidFill>
                  <a:schemeClr val="tx1"/>
                </a:solidFill>
                <a:latin typeface="Times New Roman" panose="02020603050405020304" pitchFamily="18" charset="0"/>
                <a:cs typeface="Times New Roman" panose="02020603050405020304" pitchFamily="18" charset="0"/>
              </a:rPr>
              <a:t>,</a:t>
            </a:r>
            <a:r>
              <a:rPr lang="en-US" altLang="zh-CN" sz="2800" b="1" i="1" dirty="0">
                <a:solidFill>
                  <a:schemeClr val="tx1"/>
                </a:solidFill>
                <a:latin typeface="Times New Roman" panose="02020603050405020304" pitchFamily="18" charset="0"/>
                <a:cs typeface="Times New Roman" panose="02020603050405020304" pitchFamily="18" charset="0"/>
              </a:rPr>
              <a:t> CHI</a:t>
            </a:r>
            <a:r>
              <a:rPr lang="en-US" altLang="zh-CN" sz="2800" b="1" dirty="0">
                <a:solidFill>
                  <a:schemeClr val="tx1"/>
                </a:solidFill>
                <a:latin typeface="Times New Roman" panose="02020603050405020304" pitchFamily="18" charset="0"/>
                <a:cs typeface="Times New Roman" panose="02020603050405020304" pitchFamily="18" charset="0"/>
              </a:rPr>
              <a:t>,</a:t>
            </a:r>
            <a:r>
              <a:rPr lang="en-US" altLang="zh-CN" sz="2800" b="1" i="1" dirty="0">
                <a:solidFill>
                  <a:schemeClr val="tx1"/>
                </a:solidFill>
                <a:latin typeface="Times New Roman" panose="02020603050405020304" pitchFamily="18" charset="0"/>
                <a:cs typeface="Times New Roman" panose="02020603050405020304" pitchFamily="18" charset="0"/>
              </a:rPr>
              <a:t> GLU</a:t>
            </a:r>
            <a:r>
              <a:rPr lang="en-US" altLang="zh-CN" sz="2800" b="1" dirty="0">
                <a:solidFill>
                  <a:schemeClr val="tx1"/>
                </a:solidFill>
                <a:latin typeface="Times New Roman" panose="02020603050405020304" pitchFamily="18" charset="0"/>
                <a:cs typeface="Times New Roman" panose="02020603050405020304" pitchFamily="18" charset="0"/>
              </a:rPr>
              <a:t>,</a:t>
            </a:r>
            <a:r>
              <a:rPr lang="en-US" altLang="zh-CN" sz="2800" b="1" i="1" dirty="0">
                <a:solidFill>
                  <a:schemeClr val="tx1"/>
                </a:solidFill>
                <a:latin typeface="Times New Roman" panose="02020603050405020304" pitchFamily="18" charset="0"/>
                <a:cs typeface="Times New Roman" panose="02020603050405020304" pitchFamily="18" charset="0"/>
              </a:rPr>
              <a:t> PR5</a:t>
            </a:r>
            <a:r>
              <a:rPr lang="en-US" altLang="zh-CN" sz="2800" b="1" dirty="0">
                <a:solidFill>
                  <a:schemeClr val="tx1"/>
                </a:solidFill>
                <a:latin typeface="Times New Roman" panose="02020603050405020304" pitchFamily="18" charset="0"/>
                <a:cs typeface="Times New Roman" panose="02020603050405020304" pitchFamily="18" charset="0"/>
              </a:rPr>
              <a:t>,</a:t>
            </a:r>
            <a:r>
              <a:rPr lang="en-US" altLang="zh-CN" sz="2800" b="1" i="1" dirty="0">
                <a:solidFill>
                  <a:schemeClr val="tx1"/>
                </a:solidFill>
                <a:latin typeface="Times New Roman" panose="02020603050405020304" pitchFamily="18" charset="0"/>
                <a:cs typeface="Times New Roman" panose="02020603050405020304" pitchFamily="18" charset="0"/>
              </a:rPr>
              <a:t> </a:t>
            </a:r>
            <a:r>
              <a:rPr lang="en-US" altLang="zh-CN" sz="2800" b="1" dirty="0">
                <a:solidFill>
                  <a:schemeClr val="tx1"/>
                </a:solidFill>
                <a:latin typeface="Times New Roman" panose="02020603050405020304" pitchFamily="18" charset="0"/>
                <a:cs typeface="Times New Roman" panose="02020603050405020304" pitchFamily="18" charset="0"/>
              </a:rPr>
              <a:t>and</a:t>
            </a:r>
            <a:r>
              <a:rPr lang="en-US" altLang="zh-CN" sz="2800" b="1" i="1" dirty="0">
                <a:solidFill>
                  <a:schemeClr val="tx1"/>
                </a:solidFill>
                <a:latin typeface="Times New Roman" panose="02020603050405020304" pitchFamily="18" charset="0"/>
                <a:cs typeface="Times New Roman" panose="02020603050405020304" pitchFamily="18" charset="0"/>
              </a:rPr>
              <a:t> POD</a:t>
            </a:r>
            <a:r>
              <a:rPr lang="en-US" altLang="zh-CN" sz="2800" b="1" dirty="0">
                <a:solidFill>
                  <a:schemeClr val="tx1"/>
                </a:solidFill>
                <a:latin typeface="Times New Roman" panose="02020603050405020304" pitchFamily="18" charset="0"/>
                <a:cs typeface="Times New Roman" panose="02020603050405020304" pitchFamily="18" charset="0"/>
              </a:rPr>
              <a:t>, were enhanced by CGA treatment (Fig.3 and Fig. 4).</a:t>
            </a:r>
          </a:p>
        </p:txBody>
      </p:sp>
      <p:sp>
        <p:nvSpPr>
          <p:cNvPr id="3" name="椭圆 2">
            <a:extLst>
              <a:ext uri="{FF2B5EF4-FFF2-40B4-BE49-F238E27FC236}">
                <a16:creationId xmlns:a16="http://schemas.microsoft.com/office/drawing/2014/main" id="{EE7E97DC-3EB3-4B16-A9DA-6FC8C9104CB7}"/>
              </a:ext>
            </a:extLst>
          </p:cNvPr>
          <p:cNvSpPr/>
          <p:nvPr/>
        </p:nvSpPr>
        <p:spPr>
          <a:xfrm>
            <a:off x="19227002" y="12771883"/>
            <a:ext cx="1627196" cy="12566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rgbClr val="FFFF00"/>
                </a:solidFill>
                <a:latin typeface="Times New Roman" panose="02020603050405020304" pitchFamily="18" charset="0"/>
                <a:cs typeface="Times New Roman" panose="02020603050405020304" pitchFamily="18" charset="0"/>
              </a:rPr>
              <a:t>Fig.1</a:t>
            </a:r>
            <a:endParaRPr lang="zh-CN" altLang="en-US" sz="3200" b="1" dirty="0">
              <a:solidFill>
                <a:srgbClr val="FFFF00"/>
              </a:solidFill>
              <a:latin typeface="Times New Roman" panose="02020603050405020304" pitchFamily="18" charset="0"/>
              <a:cs typeface="Times New Roman" panose="02020603050405020304" pitchFamily="18" charset="0"/>
            </a:endParaRPr>
          </a:p>
        </p:txBody>
      </p:sp>
      <p:sp>
        <p:nvSpPr>
          <p:cNvPr id="48" name="椭圆 47">
            <a:extLst>
              <a:ext uri="{FF2B5EF4-FFF2-40B4-BE49-F238E27FC236}">
                <a16:creationId xmlns:a16="http://schemas.microsoft.com/office/drawing/2014/main" id="{214ED5A3-17BB-4AF8-AB1E-0E95BEEB4CCC}"/>
              </a:ext>
            </a:extLst>
          </p:cNvPr>
          <p:cNvSpPr/>
          <p:nvPr/>
        </p:nvSpPr>
        <p:spPr>
          <a:xfrm>
            <a:off x="19349271" y="16636499"/>
            <a:ext cx="2298232" cy="12566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rgbClr val="FFFF00"/>
                </a:solidFill>
                <a:latin typeface="Times New Roman" panose="02020603050405020304" pitchFamily="18" charset="0"/>
                <a:cs typeface="Times New Roman" panose="02020603050405020304" pitchFamily="18" charset="0"/>
              </a:rPr>
              <a:t>Table 2</a:t>
            </a:r>
            <a:endParaRPr lang="zh-CN" altLang="en-US" sz="3200" b="1" dirty="0">
              <a:solidFill>
                <a:srgbClr val="FFFF00"/>
              </a:solidFill>
              <a:latin typeface="Times New Roman" panose="02020603050405020304" pitchFamily="18" charset="0"/>
              <a:cs typeface="Times New Roman" panose="02020603050405020304" pitchFamily="18" charset="0"/>
            </a:endParaRPr>
          </a:p>
        </p:txBody>
      </p:sp>
      <p:sp>
        <p:nvSpPr>
          <p:cNvPr id="49" name="椭圆 48">
            <a:extLst>
              <a:ext uri="{FF2B5EF4-FFF2-40B4-BE49-F238E27FC236}">
                <a16:creationId xmlns:a16="http://schemas.microsoft.com/office/drawing/2014/main" id="{F23DA597-760B-43ED-9C6C-E32540B14FFC}"/>
              </a:ext>
            </a:extLst>
          </p:cNvPr>
          <p:cNvSpPr/>
          <p:nvPr/>
        </p:nvSpPr>
        <p:spPr>
          <a:xfrm>
            <a:off x="26546070" y="19470071"/>
            <a:ext cx="1627196" cy="12566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rgbClr val="FFFF00"/>
                </a:solidFill>
                <a:latin typeface="Times New Roman" panose="02020603050405020304" pitchFamily="18" charset="0"/>
                <a:cs typeface="Times New Roman" panose="02020603050405020304" pitchFamily="18" charset="0"/>
              </a:rPr>
              <a:t>Fig.4</a:t>
            </a:r>
            <a:endParaRPr lang="zh-CN" altLang="en-US" sz="3200" b="1" dirty="0">
              <a:solidFill>
                <a:srgbClr val="FFFF00"/>
              </a:solidFill>
              <a:latin typeface="Times New Roman" panose="02020603050405020304" pitchFamily="18" charset="0"/>
              <a:cs typeface="Times New Roman" panose="02020603050405020304" pitchFamily="18" charset="0"/>
            </a:endParaRPr>
          </a:p>
        </p:txBody>
      </p:sp>
      <p:sp>
        <p:nvSpPr>
          <p:cNvPr id="50" name="椭圆 49">
            <a:extLst>
              <a:ext uri="{FF2B5EF4-FFF2-40B4-BE49-F238E27FC236}">
                <a16:creationId xmlns:a16="http://schemas.microsoft.com/office/drawing/2014/main" id="{D7AB9BFC-F1AB-4A37-B207-CC393405D9B1}"/>
              </a:ext>
            </a:extLst>
          </p:cNvPr>
          <p:cNvSpPr/>
          <p:nvPr/>
        </p:nvSpPr>
        <p:spPr>
          <a:xfrm>
            <a:off x="19458525" y="19637765"/>
            <a:ext cx="1627196" cy="12566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rgbClr val="FFFF00"/>
                </a:solidFill>
                <a:latin typeface="Times New Roman" panose="02020603050405020304" pitchFamily="18" charset="0"/>
                <a:cs typeface="Times New Roman" panose="02020603050405020304" pitchFamily="18" charset="0"/>
              </a:rPr>
              <a:t>Fig.3</a:t>
            </a:r>
            <a:endParaRPr lang="zh-CN" altLang="en-US" sz="3200" b="1" dirty="0">
              <a:solidFill>
                <a:srgbClr val="FFFF00"/>
              </a:solidFill>
              <a:latin typeface="Times New Roman" panose="02020603050405020304" pitchFamily="18" charset="0"/>
              <a:cs typeface="Times New Roman" panose="02020603050405020304" pitchFamily="18" charset="0"/>
            </a:endParaRPr>
          </a:p>
        </p:txBody>
      </p:sp>
      <p:sp>
        <p:nvSpPr>
          <p:cNvPr id="51" name="椭圆 50">
            <a:extLst>
              <a:ext uri="{FF2B5EF4-FFF2-40B4-BE49-F238E27FC236}">
                <a16:creationId xmlns:a16="http://schemas.microsoft.com/office/drawing/2014/main" id="{93D9F18B-DA13-474C-A4D3-54A440921B35}"/>
              </a:ext>
            </a:extLst>
          </p:cNvPr>
          <p:cNvSpPr/>
          <p:nvPr/>
        </p:nvSpPr>
        <p:spPr>
          <a:xfrm>
            <a:off x="26363839" y="12880338"/>
            <a:ext cx="1627196" cy="12566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rgbClr val="FFFF00"/>
                </a:solidFill>
                <a:latin typeface="Times New Roman" panose="02020603050405020304" pitchFamily="18" charset="0"/>
                <a:cs typeface="Times New Roman" panose="02020603050405020304" pitchFamily="18" charset="0"/>
              </a:rPr>
              <a:t>Fig.2</a:t>
            </a:r>
            <a:endParaRPr lang="zh-CN" altLang="en-US" sz="3200" b="1" dirty="0">
              <a:solidFill>
                <a:srgbClr val="FFFF00"/>
              </a:solidFill>
              <a:latin typeface="Times New Roman" panose="02020603050405020304" pitchFamily="18" charset="0"/>
              <a:cs typeface="Times New Roman" panose="02020603050405020304" pitchFamily="18" charset="0"/>
            </a:endParaRPr>
          </a:p>
        </p:txBody>
      </p:sp>
      <p:sp>
        <p:nvSpPr>
          <p:cNvPr id="52" name="矩形: 圆角 51">
            <a:extLst>
              <a:ext uri="{FF2B5EF4-FFF2-40B4-BE49-F238E27FC236}">
                <a16:creationId xmlns:a16="http://schemas.microsoft.com/office/drawing/2014/main" id="{61A92895-1471-48E1-AA7E-42BAACBD5057}"/>
              </a:ext>
            </a:extLst>
          </p:cNvPr>
          <p:cNvSpPr/>
          <p:nvPr/>
        </p:nvSpPr>
        <p:spPr>
          <a:xfrm>
            <a:off x="19930557" y="32267845"/>
            <a:ext cx="15128801" cy="3190000"/>
          </a:xfrm>
          <a:prstGeom prst="roundRect">
            <a:avLst/>
          </a:prstGeom>
          <a:solidFill>
            <a:schemeClr val="accent5"/>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b="1" dirty="0">
                <a:solidFill>
                  <a:schemeClr val="tx1"/>
                </a:solidFill>
              </a:rPr>
              <a:t>  </a:t>
            </a:r>
            <a:r>
              <a:rPr lang="en-US" altLang="zh-CN" sz="2800" b="1" dirty="0">
                <a:solidFill>
                  <a:schemeClr val="tx1"/>
                </a:solidFill>
                <a:latin typeface="Times New Roman" panose="02020603050405020304" pitchFamily="18" charset="0"/>
                <a:cs typeface="Times New Roman" panose="02020603050405020304" pitchFamily="18" charset="0"/>
              </a:rPr>
              <a:t>Results from this study indicated that treatment with CGA at 25-150 mg L</a:t>
            </a:r>
            <a:r>
              <a:rPr lang="en-US" altLang="zh-CN" sz="2800" b="1" baseline="30000" dirty="0">
                <a:solidFill>
                  <a:schemeClr val="tx1"/>
                </a:solidFill>
                <a:latin typeface="Times New Roman" panose="02020603050405020304" pitchFamily="18" charset="0"/>
                <a:cs typeface="Times New Roman" panose="02020603050405020304" pitchFamily="18" charset="0"/>
              </a:rPr>
              <a:t>-1</a:t>
            </a:r>
            <a:r>
              <a:rPr lang="en-US" altLang="zh-CN" sz="2800" b="1" i="1" dirty="0">
                <a:solidFill>
                  <a:schemeClr val="tx1"/>
                </a:solidFill>
                <a:latin typeface="Times New Roman" panose="02020603050405020304" pitchFamily="18" charset="0"/>
                <a:cs typeface="Times New Roman" panose="02020603050405020304" pitchFamily="18" charset="0"/>
              </a:rPr>
              <a:t> </a:t>
            </a:r>
            <a:r>
              <a:rPr lang="en-US" altLang="zh-CN" sz="2800" b="1" dirty="0">
                <a:solidFill>
                  <a:schemeClr val="tx1"/>
                </a:solidFill>
                <a:latin typeface="Times New Roman" panose="02020603050405020304" pitchFamily="18" charset="0"/>
                <a:cs typeface="Times New Roman" panose="02020603050405020304" pitchFamily="18" charset="0"/>
              </a:rPr>
              <a:t>was effective at reducing lesion diameter and decay index of peach fruit after inoculation with</a:t>
            </a:r>
            <a:r>
              <a:rPr lang="en-US" altLang="zh-CN" sz="2800" b="1" i="1" dirty="0">
                <a:solidFill>
                  <a:schemeClr val="tx1"/>
                </a:solidFill>
                <a:latin typeface="Times New Roman" panose="02020603050405020304" pitchFamily="18" charset="0"/>
                <a:cs typeface="Times New Roman" panose="02020603050405020304" pitchFamily="18" charset="0"/>
              </a:rPr>
              <a:t> P. </a:t>
            </a:r>
            <a:r>
              <a:rPr lang="en-US" altLang="zh-CN" sz="2800" b="1" i="1" dirty="0" err="1">
                <a:solidFill>
                  <a:schemeClr val="tx1"/>
                </a:solidFill>
                <a:latin typeface="Times New Roman" panose="02020603050405020304" pitchFamily="18" charset="0"/>
                <a:cs typeface="Times New Roman" panose="02020603050405020304" pitchFamily="18" charset="0"/>
              </a:rPr>
              <a:t>expansum</a:t>
            </a:r>
            <a:r>
              <a:rPr lang="en-US" altLang="zh-CN" sz="2800" b="1" dirty="0">
                <a:solidFill>
                  <a:schemeClr val="tx1"/>
                </a:solidFill>
                <a:latin typeface="Times New Roman" panose="02020603050405020304" pitchFamily="18" charset="0"/>
                <a:cs typeface="Times New Roman" panose="02020603050405020304" pitchFamily="18" charset="0"/>
              </a:rPr>
              <a:t> during storage at 25 ℃. CGA controlled the postharvest blue mold rot in peach fruit by up-regulating the activities of defense-related enzymes and activating </a:t>
            </a:r>
            <a:r>
              <a:rPr lang="en-US" altLang="zh-CN" sz="2800" b="1" dirty="0">
                <a:solidFill>
                  <a:srgbClr val="FF0000"/>
                </a:solidFill>
                <a:latin typeface="Times New Roman" panose="02020603050405020304" pitchFamily="18" charset="0"/>
                <a:cs typeface="Times New Roman" panose="02020603050405020304" pitchFamily="18" charset="0"/>
              </a:rPr>
              <a:t>the SA signaling pat</a:t>
            </a:r>
            <a:r>
              <a:rPr lang="en-US" altLang="zh-CN" sz="2800" b="1" dirty="0">
                <a:solidFill>
                  <a:schemeClr val="tx1"/>
                </a:solidFill>
                <a:latin typeface="Times New Roman" panose="02020603050405020304" pitchFamily="18" charset="0"/>
                <a:cs typeface="Times New Roman" panose="02020603050405020304" pitchFamily="18" charset="0"/>
              </a:rPr>
              <a:t>hway. </a:t>
            </a:r>
            <a:r>
              <a:rPr lang="en-US" altLang="zh-CN" sz="2800" b="1" dirty="0">
                <a:solidFill>
                  <a:srgbClr val="FF0000"/>
                </a:solidFill>
                <a:latin typeface="Times New Roman" panose="02020603050405020304" pitchFamily="18" charset="0"/>
                <a:cs typeface="Times New Roman" panose="02020603050405020304" pitchFamily="18" charset="0"/>
              </a:rPr>
              <a:t>This work suggests that CGA is an efficient, safe, and eco-friendly postharvest elicitor with potential for commercial application</a:t>
            </a:r>
            <a:r>
              <a:rPr lang="en-US" altLang="zh-CN" sz="2800" b="1" dirty="0">
                <a:solidFill>
                  <a:schemeClr val="tx1"/>
                </a:solidFill>
                <a:latin typeface="Times New Roman" panose="02020603050405020304" pitchFamily="18" charset="0"/>
                <a:cs typeface="Times New Roman" panose="02020603050405020304" pitchFamily="18" charset="0"/>
              </a:rPr>
              <a:t>.</a:t>
            </a:r>
            <a:endParaRPr lang="zh-CN" alt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84146237"/>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130</TotalTime>
  <Words>804</Words>
  <Application>Microsoft Office PowerPoint</Application>
  <PresentationFormat>自定义</PresentationFormat>
  <Paragraphs>29</Paragraphs>
  <Slides>1</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vt:i4>
      </vt:variant>
    </vt:vector>
  </HeadingPairs>
  <TitlesOfParts>
    <vt:vector size="7" baseType="lpstr">
      <vt:lpstr>Arial Unicode MS</vt:lpstr>
      <vt:lpstr>等线</vt:lpstr>
      <vt:lpstr>等线 Light</vt:lpstr>
      <vt:lpstr>Arial</vt:lpstr>
      <vt:lpstr>Times New Roman</vt:lpstr>
      <vt:lpstr>Office 主题​​</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dc_cocoa@outlook.com</dc:creator>
  <cp:lastModifiedBy>dc_cocoa@outlook.com</cp:lastModifiedBy>
  <cp:revision>13</cp:revision>
  <dcterms:created xsi:type="dcterms:W3CDTF">2018-05-16T11:12:58Z</dcterms:created>
  <dcterms:modified xsi:type="dcterms:W3CDTF">2018-05-26T07:37:02Z</dcterms:modified>
</cp:coreProperties>
</file>