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3.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6"/>
  </p:notesMasterIdLst>
  <p:handoutMasterIdLst>
    <p:handoutMasterId r:id="rId7"/>
  </p:handoutMasterIdLst>
  <p:sldIdLst>
    <p:sldId id="257" r:id="rId4"/>
    <p:sldId id="258" r:id="rId5"/>
  </p:sldIdLst>
  <p:sldSz cx="35999738" cy="35999738"/>
  <p:notesSz cx="6858000" cy="9144000"/>
  <p:defaultText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29">
          <p15:clr>
            <a:srgbClr val="A4A3A4"/>
          </p15:clr>
        </p15:guide>
        <p15:guide id="2" orient="horz" pos="315">
          <p15:clr>
            <a:srgbClr val="A4A3A4"/>
          </p15:clr>
        </p15:guide>
        <p15:guide id="3" orient="horz" pos="22047">
          <p15:clr>
            <a:srgbClr val="A4A3A4"/>
          </p15:clr>
        </p15:guide>
        <p15:guide id="4" orient="horz">
          <p15:clr>
            <a:srgbClr val="A4A3A4"/>
          </p15:clr>
        </p15:guide>
        <p15:guide id="5" pos="477">
          <p15:clr>
            <a:srgbClr val="A4A3A4"/>
          </p15:clr>
        </p15:guide>
        <p15:guide id="6" pos="222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AEAEA"/>
    <a:srgbClr val="E3E9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8" autoAdjust="0"/>
    <p:restoredTop sz="94701" autoAdjust="0"/>
  </p:normalViewPr>
  <p:slideViewPr>
    <p:cSldViewPr snapToGrid="0" snapToObjects="1" showGuides="1">
      <p:cViewPr>
        <p:scale>
          <a:sx n="15" d="100"/>
          <a:sy n="15" d="100"/>
        </p:scale>
        <p:origin x="1944" y="-114"/>
      </p:cViewPr>
      <p:guideLst>
        <p:guide orient="horz" pos="3629"/>
        <p:guide orient="horz" pos="315"/>
        <p:guide orient="horz" pos="22047"/>
        <p:guide orient="horz"/>
        <p:guide pos="477"/>
        <p:guide pos="2220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3000" b="1" i="0" u="none" strike="noStrike" kern="1200" baseline="0">
                <a:solidFill>
                  <a:schemeClr val="tx1"/>
                </a:solidFill>
                <a:effectLst/>
                <a:latin typeface="Verdana" panose="020B0604030504040204" pitchFamily="34" charset="0"/>
                <a:ea typeface="Verdana" panose="020B0604030504040204" pitchFamily="34" charset="0"/>
                <a:cs typeface="Verdana" panose="020B0604030504040204" pitchFamily="34" charset="0"/>
              </a:defRPr>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Graph 1. Most Common symptoms of Morning Sickness</a:t>
            </a:r>
          </a:p>
        </c:rich>
      </c:tx>
      <c:layout>
        <c:manualLayout>
          <c:xMode val="edge"/>
          <c:yMode val="edge"/>
          <c:x val="1.8226136823799685E-2"/>
          <c:y val="1.3379327996039921E-2"/>
        </c:manualLayout>
      </c:layout>
      <c:overlay val="0"/>
      <c:spPr>
        <a:noFill/>
        <a:ln>
          <a:noFill/>
        </a:ln>
        <a:effectLst/>
      </c:spPr>
      <c:txPr>
        <a:bodyPr rot="0" spcFirstLastPara="1" vertOverflow="ellipsis" vert="horz" wrap="square" anchor="ctr" anchorCtr="1"/>
        <a:lstStyle/>
        <a:p>
          <a:pPr algn="l">
            <a:defRPr sz="3000" b="1" i="0" u="none" strike="noStrike" kern="1200" baseline="0">
              <a:solidFill>
                <a:schemeClr val="tx1"/>
              </a:solidFill>
              <a:effectLst/>
              <a:latin typeface="Verdana" panose="020B0604030504040204" pitchFamily="34" charset="0"/>
              <a:ea typeface="Verdana" panose="020B0604030504040204" pitchFamily="34" charset="0"/>
              <a:cs typeface="Verdana" panose="020B0604030504040204" pitchFamily="34" charset="0"/>
            </a:defRPr>
          </a:pPr>
          <a:endParaRPr lang="en-US"/>
        </a:p>
      </c:txPr>
    </c:title>
    <c:autoTitleDeleted val="0"/>
    <c:plotArea>
      <c:layout>
        <c:manualLayout>
          <c:layoutTarget val="inner"/>
          <c:xMode val="edge"/>
          <c:yMode val="edge"/>
          <c:x val="6.5889234539008482E-2"/>
          <c:y val="0.27709380215156504"/>
          <c:w val="0.92206294700548863"/>
          <c:h val="0.48611611958103362"/>
        </c:manualLayout>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8DE0-4A17-ADA2-0A3C8587625A}"/>
              </c:ext>
            </c:extLst>
          </c:dPt>
          <c:dPt>
            <c:idx val="1"/>
            <c:invertIfNegative val="0"/>
            <c:bubble3D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8DE0-4A17-ADA2-0A3C8587625A}"/>
              </c:ext>
            </c:extLst>
          </c:dPt>
          <c:dPt>
            <c:idx val="2"/>
            <c:invertIfNegative val="0"/>
            <c:bubble3D val="0"/>
            <c:spPr>
              <a:gradFill>
                <a:gsLst>
                  <a:gs pos="0">
                    <a:schemeClr val="accent3"/>
                  </a:gs>
                  <a:gs pos="100000">
                    <a:schemeClr val="accent3">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8DE0-4A17-ADA2-0A3C8587625A}"/>
              </c:ext>
            </c:extLst>
          </c:dPt>
          <c:dPt>
            <c:idx val="3"/>
            <c:invertIfNegative val="0"/>
            <c:bubble3D val="0"/>
            <c:spPr>
              <a:gradFill>
                <a:gsLst>
                  <a:gs pos="0">
                    <a:schemeClr val="accent4"/>
                  </a:gs>
                  <a:gs pos="100000">
                    <a:schemeClr val="accent4">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8DE0-4A17-ADA2-0A3C8587625A}"/>
              </c:ext>
            </c:extLst>
          </c:dPt>
          <c:dPt>
            <c:idx val="4"/>
            <c:invertIfNegative val="0"/>
            <c:bubble3D val="0"/>
            <c:spPr>
              <a:gradFill>
                <a:gsLst>
                  <a:gs pos="0">
                    <a:schemeClr val="accent5"/>
                  </a:gs>
                  <a:gs pos="100000">
                    <a:schemeClr val="accent5">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8DE0-4A17-ADA2-0A3C8587625A}"/>
              </c:ext>
            </c:extLst>
          </c:dPt>
          <c:dPt>
            <c:idx val="5"/>
            <c:invertIfNegative val="0"/>
            <c:bubble3D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8DE0-4A17-ADA2-0A3C8587625A}"/>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Nausea</c:v>
                </c:pt>
                <c:pt idx="1">
                  <c:v>Headache</c:v>
                </c:pt>
                <c:pt idx="2">
                  <c:v>Dizziness</c:v>
                </c:pt>
                <c:pt idx="3">
                  <c:v>Abdominal Discomfort</c:v>
                </c:pt>
                <c:pt idx="4">
                  <c:v>Vomitting </c:v>
                </c:pt>
                <c:pt idx="5">
                  <c:v>Suffocation</c:v>
                </c:pt>
              </c:strCache>
            </c:strRef>
          </c:cat>
          <c:val>
            <c:numRef>
              <c:f>Sheet1!$B$2:$B$7</c:f>
              <c:numCache>
                <c:formatCode>0%</c:formatCode>
                <c:ptCount val="6"/>
                <c:pt idx="0">
                  <c:v>0.42</c:v>
                </c:pt>
                <c:pt idx="1">
                  <c:v>0.42</c:v>
                </c:pt>
                <c:pt idx="2" formatCode="0.00%">
                  <c:v>0.30499999999999999</c:v>
                </c:pt>
                <c:pt idx="3" formatCode="0.00%">
                  <c:v>0.27600000000000002</c:v>
                </c:pt>
                <c:pt idx="4" formatCode="0.00%">
                  <c:v>0.24099999999999999</c:v>
                </c:pt>
                <c:pt idx="5" formatCode="0.00%">
                  <c:v>0.23200000000000001</c:v>
                </c:pt>
              </c:numCache>
            </c:numRef>
          </c:val>
          <c:extLst>
            <c:ext xmlns:c16="http://schemas.microsoft.com/office/drawing/2014/chart" uri="{C3380CC4-5D6E-409C-BE32-E72D297353CC}">
              <c16:uniqueId val="{0000000C-8DE0-4A17-ADA2-0A3C8587625A}"/>
            </c:ext>
          </c:extLst>
        </c:ser>
        <c:dLbls>
          <c:dLblPos val="inEnd"/>
          <c:showLegendKey val="0"/>
          <c:showVal val="1"/>
          <c:showCatName val="0"/>
          <c:showSerName val="0"/>
          <c:showPercent val="0"/>
          <c:showBubbleSize val="0"/>
        </c:dLbls>
        <c:gapWidth val="41"/>
        <c:axId val="890455232"/>
        <c:axId val="890447616"/>
      </c:barChart>
      <c:catAx>
        <c:axId val="8904552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dk1">
                    <a:lumMod val="65000"/>
                    <a:lumOff val="35000"/>
                  </a:schemeClr>
                </a:solidFill>
                <a:effectLst/>
                <a:latin typeface="+mn-lt"/>
                <a:ea typeface="+mn-ea"/>
                <a:cs typeface="+mn-cs"/>
              </a:defRPr>
            </a:pPr>
            <a:endParaRPr lang="en-US"/>
          </a:p>
        </c:txPr>
        <c:crossAx val="890447616"/>
        <c:crosses val="autoZero"/>
        <c:auto val="1"/>
        <c:lblAlgn val="ctr"/>
        <c:lblOffset val="100"/>
        <c:noMultiLvlLbl val="0"/>
      </c:catAx>
      <c:valAx>
        <c:axId val="890447616"/>
        <c:scaling>
          <c:orientation val="minMax"/>
        </c:scaling>
        <c:delete val="1"/>
        <c:axPos val="l"/>
        <c:numFmt formatCode="0%" sourceLinked="1"/>
        <c:majorTickMark val="none"/>
        <c:minorTickMark val="none"/>
        <c:tickLblPos val="nextTo"/>
        <c:crossAx val="890455232"/>
        <c:crosses val="autoZero"/>
        <c:crossBetween val="between"/>
      </c:valAx>
      <c:spPr>
        <a:noFill/>
        <a:ln>
          <a:noFill/>
        </a:ln>
        <a:effectLst/>
      </c:spPr>
    </c:plotArea>
    <c:plotVisOnly val="1"/>
    <c:dispBlanksAs val="gap"/>
    <c:showDLblsOverMax val="0"/>
  </c:chart>
  <c:spPr>
    <a:gradFill flip="none" rotWithShape="1">
      <a:gsLst>
        <a:gs pos="39000">
          <a:schemeClr val="bg1"/>
        </a:gs>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w="9525" cap="flat" cmpd="sng" algn="ctr">
      <a:solidFill>
        <a:schemeClr val="tx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Graph</a:t>
            </a:r>
            <a:r>
              <a:rPr lang="en-US" sz="3000" b="1" baseline="0" dirty="0">
                <a:solidFill>
                  <a:schemeClr val="tx1"/>
                </a:solidFill>
                <a:latin typeface="Verdana" panose="020B0604030504040204" pitchFamily="34" charset="0"/>
                <a:ea typeface="Verdana" panose="020B0604030504040204" pitchFamily="34" charset="0"/>
                <a:cs typeface="Verdana" panose="020B0604030504040204" pitchFamily="34" charset="0"/>
              </a:rPr>
              <a:t> 2. Most Common factors that lead to these symptoms</a:t>
            </a:r>
            <a:endPar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2.6346352190812199E-2"/>
          <c:y val="2.8182008889986069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2100042675372994E-2"/>
          <c:y val="0.13691773028724341"/>
          <c:w val="0.7110937436888638"/>
          <c:h val="0.68422762915362834"/>
        </c:manualLayout>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696-4362-8815-E30FA8C3400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696-4362-8815-E30FA8C3400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696-4362-8815-E30FA8C3400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696-4362-8815-E30FA8C3400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2696-4362-8815-E30FA8C34006}"/>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2696-4362-8815-E30FA8C34006}"/>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Sleep less than Normal hours</c:v>
                </c:pt>
                <c:pt idx="1">
                  <c:v>Anxiety</c:v>
                </c:pt>
                <c:pt idx="2">
                  <c:v>Long distance travel</c:v>
                </c:pt>
                <c:pt idx="3">
                  <c:v>Depression/tension</c:v>
                </c:pt>
                <c:pt idx="4">
                  <c:v>Exhausted Schedule</c:v>
                </c:pt>
                <c:pt idx="5">
                  <c:v>Sleep more than Normal hours</c:v>
                </c:pt>
              </c:strCache>
            </c:strRef>
          </c:cat>
          <c:val>
            <c:numRef>
              <c:f>Sheet1!$B$2:$B$7</c:f>
              <c:numCache>
                <c:formatCode>0%</c:formatCode>
                <c:ptCount val="6"/>
                <c:pt idx="0">
                  <c:v>0.53</c:v>
                </c:pt>
                <c:pt idx="1">
                  <c:v>0.34</c:v>
                </c:pt>
                <c:pt idx="2">
                  <c:v>0.3</c:v>
                </c:pt>
                <c:pt idx="3">
                  <c:v>0.28999999999999998</c:v>
                </c:pt>
                <c:pt idx="4">
                  <c:v>0.27</c:v>
                </c:pt>
                <c:pt idx="5">
                  <c:v>0.2</c:v>
                </c:pt>
              </c:numCache>
            </c:numRef>
          </c:val>
          <c:extLst>
            <c:ext xmlns:c16="http://schemas.microsoft.com/office/drawing/2014/chart" uri="{C3380CC4-5D6E-409C-BE32-E72D297353CC}">
              <c16:uniqueId val="{0000000C-2696-4362-8815-E30FA8C34006}"/>
            </c:ext>
          </c:extLst>
        </c:ser>
        <c:dLbls>
          <c:dLblPos val="ctr"/>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39464361920308921"/>
          <c:y val="0.72111341715875032"/>
          <c:w val="0.57439509845489356"/>
          <c:h val="0.2688517638630629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gradFill>
      <a:gsLst>
        <a:gs pos="39000">
          <a:schemeClr val="bg1"/>
        </a:gs>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en-US" sz="2800" dirty="0"/>
              <a:t>Graph 3. Effect of Dinner type that causes Morning sickness</a:t>
            </a:r>
          </a:p>
          <a:p>
            <a:pPr>
              <a:defRPr/>
            </a:pPr>
            <a:endParaRPr lang="en-US" dirty="0"/>
          </a:p>
        </c:rich>
      </c:tx>
      <c:layout>
        <c:manualLayout>
          <c:xMode val="edge"/>
          <c:yMode val="edge"/>
          <c:x val="2.4891605625723082E-2"/>
          <c:y val="3.2797517571021013E-2"/>
        </c:manualLayout>
      </c:layout>
      <c:overlay val="0"/>
      <c:spPr>
        <a:ln>
          <a:solidFill>
            <a:sysClr val="window" lastClr="FFFFFF"/>
          </a:solidFill>
        </a:ln>
      </c:spPr>
    </c:title>
    <c:autoTitleDeleted val="0"/>
    <c:plotArea>
      <c:layout>
        <c:manualLayout>
          <c:layoutTarget val="inner"/>
          <c:xMode val="edge"/>
          <c:yMode val="edge"/>
          <c:x val="6.205275833342936E-2"/>
          <c:y val="0.24102582078878174"/>
          <c:w val="0.93794724166657062"/>
          <c:h val="0.65639371323852402"/>
        </c:manualLayout>
      </c:layout>
      <c:barChart>
        <c:barDir val="col"/>
        <c:grouping val="clustered"/>
        <c:varyColors val="0"/>
        <c:ser>
          <c:idx val="0"/>
          <c:order val="0"/>
          <c:tx>
            <c:strRef>
              <c:f>Sheet1!$B$1</c:f>
              <c:strCache>
                <c:ptCount val="1"/>
                <c:pt idx="0">
                  <c:v>Fast food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dLbl>
              <c:idx val="0"/>
              <c:tx>
                <c:rich>
                  <a:bodyPr/>
                  <a:lstStyle/>
                  <a:p>
                    <a:r>
                      <a:rPr lang="en-US" sz="2400" b="1" baseline="0" dirty="0">
                        <a:solidFill>
                          <a:schemeClr val="tx1"/>
                        </a:solidFill>
                      </a:rPr>
                      <a:t>42%</a:t>
                    </a:r>
                    <a:endParaRPr lang="en-US" sz="2400" baseline="0" dirty="0"/>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A53-49C0-94F6-4A0E7C00CBF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Category 1</c:v>
                </c:pt>
              </c:strCache>
            </c:strRef>
          </c:cat>
          <c:val>
            <c:numRef>
              <c:f>Sheet1!$B$2</c:f>
              <c:numCache>
                <c:formatCode>0%</c:formatCode>
                <c:ptCount val="1"/>
                <c:pt idx="0">
                  <c:v>0.4200000000000001</c:v>
                </c:pt>
              </c:numCache>
            </c:numRef>
          </c:val>
          <c:extLst>
            <c:ext xmlns:c16="http://schemas.microsoft.com/office/drawing/2014/chart" uri="{C3380CC4-5D6E-409C-BE32-E72D297353CC}">
              <c16:uniqueId val="{00000001-AA53-49C0-94F6-4A0E7C00CBFE}"/>
            </c:ext>
          </c:extLst>
        </c:ser>
        <c:ser>
          <c:idx val="1"/>
          <c:order val="1"/>
          <c:tx>
            <c:strRef>
              <c:f>Sheet1!$C$1</c:f>
              <c:strCache>
                <c:ptCount val="1"/>
                <c:pt idx="0">
                  <c:v>Heavy Protein diet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dLbl>
              <c:idx val="0"/>
              <c:layout>
                <c:manualLayout>
                  <c:x val="-6.9444444444444475E-3"/>
                  <c:y val="0.24475315585551813"/>
                </c:manualLayout>
              </c:layout>
              <c:tx>
                <c:rich>
                  <a:bodyPr/>
                  <a:lstStyle/>
                  <a:p>
                    <a:r>
                      <a:rPr lang="en-US" sz="2400" b="1" dirty="0">
                        <a:solidFill>
                          <a:schemeClr val="tx1"/>
                        </a:solidFill>
                      </a:rPr>
                      <a:t>28%</a:t>
                    </a:r>
                    <a:endParaRPr lang="en-US" sz="2400" dirty="0"/>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53-49C0-94F6-4A0E7C00CBF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Category 1</c:v>
                </c:pt>
              </c:strCache>
            </c:strRef>
          </c:cat>
          <c:val>
            <c:numRef>
              <c:f>Sheet1!$C$2</c:f>
              <c:numCache>
                <c:formatCode>0%</c:formatCode>
                <c:ptCount val="1"/>
                <c:pt idx="0">
                  <c:v>0.28000000000000008</c:v>
                </c:pt>
              </c:numCache>
            </c:numRef>
          </c:val>
          <c:extLst>
            <c:ext xmlns:c16="http://schemas.microsoft.com/office/drawing/2014/chart" uri="{C3380CC4-5D6E-409C-BE32-E72D297353CC}">
              <c16:uniqueId val="{00000003-AA53-49C0-94F6-4A0E7C00CBFE}"/>
            </c:ext>
          </c:extLst>
        </c:ser>
        <c:ser>
          <c:idx val="2"/>
          <c:order val="2"/>
          <c:tx>
            <c:strRef>
              <c:f>Sheet1!$D$1</c:f>
              <c:strCache>
                <c:ptCount val="1"/>
                <c:pt idx="0">
                  <c:v>Eastern/Spicy foods</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dLbl>
              <c:idx val="0"/>
              <c:tx>
                <c:rich>
                  <a:bodyPr rot="0" spcFirstLastPara="1" vertOverflow="ellipsis" vert="horz" wrap="square" lIns="38100" tIns="19050" rIns="38100" bIns="19050" anchor="ctr" anchorCtr="1">
                    <a:spAutoFit/>
                  </a:bodyPr>
                  <a:lstStyle/>
                  <a:p>
                    <a:pPr>
                      <a:defRPr sz="2400" b="0" i="0" u="none" strike="noStrike" kern="1200" baseline="0">
                        <a:solidFill>
                          <a:schemeClr val="tx2"/>
                        </a:solidFill>
                        <a:latin typeface="Verdana" panose="020B0604030504040204" pitchFamily="34" charset="0"/>
                        <a:ea typeface="Verdana" panose="020B0604030504040204" pitchFamily="34" charset="0"/>
                        <a:cs typeface="Verdana" panose="020B0604030504040204" pitchFamily="34" charset="0"/>
                      </a:defRPr>
                    </a:pPr>
                    <a:r>
                      <a:rPr lang="en-US" sz="2400" b="1" dirty="0">
                        <a:solidFill>
                          <a:schemeClr val="tx1"/>
                        </a:solidFill>
                      </a:rPr>
                      <a:t>26%</a:t>
                    </a:r>
                    <a:endParaRPr lang="en-US" sz="2400" dirty="0"/>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53-49C0-94F6-4A0E7C00CBF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Verdana" panose="020B0604030504040204" pitchFamily="34" charset="0"/>
                    <a:ea typeface="Verdana" panose="020B0604030504040204" pitchFamily="34" charset="0"/>
                    <a:cs typeface="Verdan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Category 1</c:v>
                </c:pt>
              </c:strCache>
            </c:strRef>
          </c:cat>
          <c:val>
            <c:numRef>
              <c:f>Sheet1!$D$2</c:f>
              <c:numCache>
                <c:formatCode>0%</c:formatCode>
                <c:ptCount val="1"/>
                <c:pt idx="0">
                  <c:v>0.26</c:v>
                </c:pt>
              </c:numCache>
            </c:numRef>
          </c:val>
          <c:extLst>
            <c:ext xmlns:c16="http://schemas.microsoft.com/office/drawing/2014/chart" uri="{C3380CC4-5D6E-409C-BE32-E72D297353CC}">
              <c16:uniqueId val="{00000005-AA53-49C0-94F6-4A0E7C00CBFE}"/>
            </c:ext>
          </c:extLst>
        </c:ser>
        <c:ser>
          <c:idx val="3"/>
          <c:order val="3"/>
          <c:tx>
            <c:strRef>
              <c:f>Sheet1!$E$1</c:f>
              <c:strCache>
                <c:ptCount val="1"/>
                <c:pt idx="0">
                  <c:v>Veggies</c:v>
                </c:pt>
              </c:strCache>
            </c:strRef>
          </c:tx>
          <c:spPr>
            <a:solidFill>
              <a:srgbClr val="FFFF00"/>
            </a:solidFill>
            <a:ln>
              <a:noFill/>
            </a:ln>
            <a:effectLst/>
          </c:spPr>
          <c:invertIfNegative val="0"/>
          <c:dLbls>
            <c:dLbl>
              <c:idx val="0"/>
              <c:tx>
                <c:rich>
                  <a:bodyPr rot="0" spcFirstLastPara="1" vertOverflow="ellipsis" horzOverflow="clip" vert="horz" wrap="square" lIns="38100" tIns="19050" rIns="38100" bIns="19050" anchor="ctr" anchorCtr="1">
                    <a:noAutofit/>
                  </a:bodyPr>
                  <a:lstStyle/>
                  <a:p>
                    <a:pPr>
                      <a:defRPr sz="2400" b="0" i="0" u="none" strike="noStrike" kern="1200" baseline="0">
                        <a:solidFill>
                          <a:schemeClr val="tx2"/>
                        </a:solidFill>
                        <a:latin typeface="+mn-lt"/>
                        <a:ea typeface="Verdana" panose="020B0604030504040204" pitchFamily="34" charset="0"/>
                        <a:cs typeface="Verdana" panose="020B0604030504040204" pitchFamily="34" charset="0"/>
                      </a:defRPr>
                    </a:pPr>
                    <a:r>
                      <a:rPr lang="en-US" sz="2400" b="1" baseline="0" dirty="0">
                        <a:solidFill>
                          <a:schemeClr val="tx1"/>
                        </a:solidFill>
                        <a:latin typeface="+mn-lt"/>
                        <a:ea typeface="Verdana" panose="020B0604030504040204" pitchFamily="34" charset="0"/>
                        <a:cs typeface="Verdana" panose="020B0604030504040204" pitchFamily="34" charset="0"/>
                      </a:rPr>
                      <a:t>4.50%</a:t>
                    </a:r>
                    <a:endParaRPr lang="en-US" sz="2400" b="1" baseline="0" dirty="0">
                      <a:latin typeface="+mn-lt"/>
                      <a:ea typeface="Verdana" panose="020B0604030504040204" pitchFamily="34" charset="0"/>
                      <a:cs typeface="Verdana" panose="020B0604030504040204" pitchFamily="34" charset="0"/>
                    </a:endParaRP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13888405087973268"/>
                      <c:h val="9.5787728481831272E-2"/>
                    </c:manualLayout>
                  </c15:layout>
                </c:ext>
                <c:ext xmlns:c16="http://schemas.microsoft.com/office/drawing/2014/chart" uri="{C3380CC4-5D6E-409C-BE32-E72D297353CC}">
                  <c16:uniqueId val="{00000006-AA53-49C0-94F6-4A0E7C00CBF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Verdana" panose="020B0604030504040204" pitchFamily="34" charset="0"/>
                    <a:ea typeface="Verdana" panose="020B0604030504040204" pitchFamily="34" charset="0"/>
                    <a:cs typeface="Verdan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Category 1</c:v>
                </c:pt>
              </c:strCache>
            </c:strRef>
          </c:cat>
          <c:val>
            <c:numRef>
              <c:f>Sheet1!$E$2</c:f>
              <c:numCache>
                <c:formatCode>0.00%</c:formatCode>
                <c:ptCount val="1"/>
                <c:pt idx="0">
                  <c:v>4.5000000000000012E-2</c:v>
                </c:pt>
              </c:numCache>
            </c:numRef>
          </c:val>
          <c:extLst>
            <c:ext xmlns:c16="http://schemas.microsoft.com/office/drawing/2014/chart" uri="{C3380CC4-5D6E-409C-BE32-E72D297353CC}">
              <c16:uniqueId val="{00000007-AA53-49C0-94F6-4A0E7C00CBFE}"/>
            </c:ext>
          </c:extLst>
        </c:ser>
        <c:dLbls>
          <c:showLegendKey val="0"/>
          <c:showVal val="1"/>
          <c:showCatName val="0"/>
          <c:showSerName val="0"/>
          <c:showPercent val="0"/>
          <c:showBubbleSize val="0"/>
        </c:dLbls>
        <c:gapWidth val="100"/>
        <c:overlap val="-24"/>
        <c:axId val="890449248"/>
        <c:axId val="890441088"/>
      </c:barChart>
      <c:catAx>
        <c:axId val="890449248"/>
        <c:scaling>
          <c:orientation val="minMax"/>
        </c:scaling>
        <c:delete val="1"/>
        <c:axPos val="b"/>
        <c:numFmt formatCode="General" sourceLinked="1"/>
        <c:majorTickMark val="none"/>
        <c:minorTickMark val="none"/>
        <c:tickLblPos val="nextTo"/>
        <c:crossAx val="890441088"/>
        <c:crosses val="autoZero"/>
        <c:auto val="1"/>
        <c:lblAlgn val="ctr"/>
        <c:lblOffset val="100"/>
        <c:noMultiLvlLbl val="0"/>
      </c:catAx>
      <c:valAx>
        <c:axId val="89044108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90449248"/>
        <c:crosses val="autoZero"/>
        <c:crossBetween val="between"/>
      </c:valAx>
      <c:spPr>
        <a:noFill/>
        <a:ln>
          <a:noFill/>
        </a:ln>
        <a:effectLst/>
      </c:spPr>
    </c:plotArea>
    <c:legend>
      <c:legendPos val="b"/>
      <c:overlay val="0"/>
      <c:txPr>
        <a:bodyPr rot="0" vert="horz"/>
        <a:lstStyle/>
        <a:p>
          <a:pPr>
            <a:defRPr sz="2000" b="1" baseline="0"/>
          </a:pPr>
          <a:endParaRPr lang="en-US"/>
        </a:p>
      </c:txPr>
    </c:legend>
    <c:plotVisOnly val="1"/>
    <c:dispBlanksAs val="gap"/>
    <c:showDLblsOverMax val="0"/>
  </c:chart>
  <c:spPr>
    <a:gradFill>
      <a:gsLst>
        <a:gs pos="39000">
          <a:sysClr val="window" lastClr="FFFFFF"/>
        </a:gs>
        <a:gs pos="0">
          <a:sysClr val="window" lastClr="FFFFFF"/>
        </a:gs>
        <a:gs pos="74000">
          <a:srgbClr val="31B6FD">
            <a:lumMod val="45000"/>
            <a:lumOff val="55000"/>
          </a:srgbClr>
        </a:gs>
        <a:gs pos="83000">
          <a:srgbClr val="31B6FD">
            <a:lumMod val="45000"/>
            <a:lumOff val="55000"/>
          </a:srgbClr>
        </a:gs>
        <a:gs pos="100000">
          <a:srgbClr val="31B6FD">
            <a:lumMod val="30000"/>
            <a:lumOff val="70000"/>
          </a:srgbClr>
        </a:gs>
      </a:gsLst>
      <a:lin ang="5400000" scaled="1"/>
    </a:gradFill>
    <a:ln w="9525" cap="flat" cmpd="sng" algn="ctr">
      <a:solidFill>
        <a:sysClr val="windowText" lastClr="000000"/>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3000" b="1" i="0" u="none" strike="noStrike" kern="1200" baseline="0">
                <a:solidFill>
                  <a:schemeClr val="tx1"/>
                </a:solidFill>
                <a:effectLst/>
                <a:latin typeface="Verdana" panose="020B0604030504040204" pitchFamily="34" charset="0"/>
                <a:ea typeface="Verdana" panose="020B0604030504040204" pitchFamily="34" charset="0"/>
                <a:cs typeface="Verdana" panose="020B0604030504040204" pitchFamily="34" charset="0"/>
              </a:defRPr>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Graph 1. Most Common symptoms of Morning Sickness</a:t>
            </a:r>
          </a:p>
        </c:rich>
      </c:tx>
      <c:layout>
        <c:manualLayout>
          <c:xMode val="edge"/>
          <c:yMode val="edge"/>
          <c:x val="1.8226136823799685E-2"/>
          <c:y val="1.3379327996039921E-2"/>
        </c:manualLayout>
      </c:layout>
      <c:overlay val="0"/>
      <c:spPr>
        <a:noFill/>
        <a:ln>
          <a:noFill/>
        </a:ln>
        <a:effectLst/>
      </c:spPr>
      <c:txPr>
        <a:bodyPr rot="0" spcFirstLastPara="1" vertOverflow="ellipsis" vert="horz" wrap="square" anchor="ctr" anchorCtr="1"/>
        <a:lstStyle/>
        <a:p>
          <a:pPr algn="l">
            <a:defRPr sz="3000" b="1" i="0" u="none" strike="noStrike" kern="1200" baseline="0">
              <a:solidFill>
                <a:schemeClr val="tx1"/>
              </a:solidFill>
              <a:effectLst/>
              <a:latin typeface="Verdana" panose="020B0604030504040204" pitchFamily="34" charset="0"/>
              <a:ea typeface="Verdana" panose="020B0604030504040204" pitchFamily="34" charset="0"/>
              <a:cs typeface="Verdana" panose="020B0604030504040204" pitchFamily="34" charset="0"/>
            </a:defRPr>
          </a:pPr>
          <a:endParaRPr lang="en-US"/>
        </a:p>
      </c:txPr>
    </c:title>
    <c:autoTitleDeleted val="0"/>
    <c:plotArea>
      <c:layout>
        <c:manualLayout>
          <c:layoutTarget val="inner"/>
          <c:xMode val="edge"/>
          <c:yMode val="edge"/>
          <c:x val="6.5889234539008482E-2"/>
          <c:y val="0.27709380215156504"/>
          <c:w val="0.92206294700548863"/>
          <c:h val="0.48611611958103362"/>
        </c:manualLayout>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BC90-4881-BA3A-CC1B6F4AA103}"/>
              </c:ext>
            </c:extLst>
          </c:dPt>
          <c:dPt>
            <c:idx val="1"/>
            <c:invertIfNegative val="0"/>
            <c:bubble3D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BC90-4881-BA3A-CC1B6F4AA103}"/>
              </c:ext>
            </c:extLst>
          </c:dPt>
          <c:dPt>
            <c:idx val="2"/>
            <c:invertIfNegative val="0"/>
            <c:bubble3D val="0"/>
            <c:spPr>
              <a:gradFill>
                <a:gsLst>
                  <a:gs pos="0">
                    <a:schemeClr val="accent3"/>
                  </a:gs>
                  <a:gs pos="100000">
                    <a:schemeClr val="accent3">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BC90-4881-BA3A-CC1B6F4AA103}"/>
              </c:ext>
            </c:extLst>
          </c:dPt>
          <c:dPt>
            <c:idx val="3"/>
            <c:invertIfNegative val="0"/>
            <c:bubble3D val="0"/>
            <c:spPr>
              <a:gradFill>
                <a:gsLst>
                  <a:gs pos="0">
                    <a:schemeClr val="accent4"/>
                  </a:gs>
                  <a:gs pos="100000">
                    <a:schemeClr val="accent4">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BC90-4881-BA3A-CC1B6F4AA103}"/>
              </c:ext>
            </c:extLst>
          </c:dPt>
          <c:dPt>
            <c:idx val="4"/>
            <c:invertIfNegative val="0"/>
            <c:bubble3D val="0"/>
            <c:spPr>
              <a:gradFill>
                <a:gsLst>
                  <a:gs pos="0">
                    <a:schemeClr val="accent5"/>
                  </a:gs>
                  <a:gs pos="100000">
                    <a:schemeClr val="accent5">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BC90-4881-BA3A-CC1B6F4AA103}"/>
              </c:ext>
            </c:extLst>
          </c:dPt>
          <c:dPt>
            <c:idx val="5"/>
            <c:invertIfNegative val="0"/>
            <c:bubble3D val="0"/>
            <c:spPr>
              <a:gradFill>
                <a:gsLst>
                  <a:gs pos="0">
                    <a:schemeClr val="accent6"/>
                  </a:gs>
                  <a:gs pos="100000">
                    <a:schemeClr val="accent6">
                      <a:lumMod val="84000"/>
                    </a:schemeClr>
                  </a:gs>
                </a:gsLst>
                <a:lin ang="5400000" scaled="1"/>
              </a:gra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BC90-4881-BA3A-CC1B6F4AA103}"/>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Nausea</c:v>
                </c:pt>
                <c:pt idx="1">
                  <c:v>Headache</c:v>
                </c:pt>
                <c:pt idx="2">
                  <c:v>Dizziness</c:v>
                </c:pt>
                <c:pt idx="3">
                  <c:v>Abdominal Discomfort</c:v>
                </c:pt>
                <c:pt idx="4">
                  <c:v>Vomitting </c:v>
                </c:pt>
                <c:pt idx="5">
                  <c:v>Suffocation</c:v>
                </c:pt>
              </c:strCache>
            </c:strRef>
          </c:cat>
          <c:val>
            <c:numRef>
              <c:f>Sheet1!$B$2:$B$7</c:f>
              <c:numCache>
                <c:formatCode>0%</c:formatCode>
                <c:ptCount val="6"/>
                <c:pt idx="0">
                  <c:v>0.42</c:v>
                </c:pt>
                <c:pt idx="1">
                  <c:v>0.42</c:v>
                </c:pt>
                <c:pt idx="2" formatCode="0.00%">
                  <c:v>0.30499999999999999</c:v>
                </c:pt>
                <c:pt idx="3" formatCode="0.00%">
                  <c:v>0.27600000000000002</c:v>
                </c:pt>
                <c:pt idx="4" formatCode="0.00%">
                  <c:v>0.24099999999999999</c:v>
                </c:pt>
                <c:pt idx="5" formatCode="0.00%">
                  <c:v>0.23200000000000001</c:v>
                </c:pt>
              </c:numCache>
            </c:numRef>
          </c:val>
          <c:extLst>
            <c:ext xmlns:c16="http://schemas.microsoft.com/office/drawing/2014/chart" uri="{C3380CC4-5D6E-409C-BE32-E72D297353CC}">
              <c16:uniqueId val="{0000000C-BC90-4881-BA3A-CC1B6F4AA103}"/>
            </c:ext>
          </c:extLst>
        </c:ser>
        <c:dLbls>
          <c:dLblPos val="inEnd"/>
          <c:showLegendKey val="0"/>
          <c:showVal val="1"/>
          <c:showCatName val="0"/>
          <c:showSerName val="0"/>
          <c:showPercent val="0"/>
          <c:showBubbleSize val="0"/>
        </c:dLbls>
        <c:gapWidth val="41"/>
        <c:axId val="890455232"/>
        <c:axId val="890447616"/>
      </c:barChart>
      <c:catAx>
        <c:axId val="8904552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dk1">
                    <a:lumMod val="65000"/>
                    <a:lumOff val="35000"/>
                  </a:schemeClr>
                </a:solidFill>
                <a:effectLst/>
                <a:latin typeface="+mn-lt"/>
                <a:ea typeface="+mn-ea"/>
                <a:cs typeface="+mn-cs"/>
              </a:defRPr>
            </a:pPr>
            <a:endParaRPr lang="en-US"/>
          </a:p>
        </c:txPr>
        <c:crossAx val="890447616"/>
        <c:crosses val="autoZero"/>
        <c:auto val="1"/>
        <c:lblAlgn val="ctr"/>
        <c:lblOffset val="100"/>
        <c:noMultiLvlLbl val="0"/>
      </c:catAx>
      <c:valAx>
        <c:axId val="890447616"/>
        <c:scaling>
          <c:orientation val="minMax"/>
        </c:scaling>
        <c:delete val="1"/>
        <c:axPos val="l"/>
        <c:numFmt formatCode="0%" sourceLinked="1"/>
        <c:majorTickMark val="none"/>
        <c:minorTickMark val="none"/>
        <c:tickLblPos val="nextTo"/>
        <c:crossAx val="890455232"/>
        <c:crosses val="autoZero"/>
        <c:crossBetween val="between"/>
      </c:valAx>
      <c:spPr>
        <a:noFill/>
        <a:ln>
          <a:noFill/>
        </a:ln>
        <a:effectLst/>
      </c:spPr>
    </c:plotArea>
    <c:plotVisOnly val="1"/>
    <c:dispBlanksAs val="gap"/>
    <c:showDLblsOverMax val="0"/>
  </c:chart>
  <c:spPr>
    <a:gradFill flip="none" rotWithShape="1">
      <a:gsLst>
        <a:gs pos="39000">
          <a:schemeClr val="bg1"/>
        </a:gs>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Graph</a:t>
            </a:r>
            <a:r>
              <a:rPr lang="en-US" sz="3000" b="1" baseline="0" dirty="0">
                <a:solidFill>
                  <a:schemeClr val="tx1"/>
                </a:solidFill>
                <a:latin typeface="Verdana" panose="020B0604030504040204" pitchFamily="34" charset="0"/>
                <a:ea typeface="Verdana" panose="020B0604030504040204" pitchFamily="34" charset="0"/>
                <a:cs typeface="Verdana" panose="020B0604030504040204" pitchFamily="34" charset="0"/>
              </a:rPr>
              <a:t> 2. Most Common factors that lead to these symptoms</a:t>
            </a:r>
            <a:endPar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c:rich>
      </c:tx>
      <c:layout>
        <c:manualLayout>
          <c:xMode val="edge"/>
          <c:yMode val="edge"/>
          <c:x val="2.6346352190812199E-2"/>
          <c:y val="2.8182008889986069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2100042675372994E-2"/>
          <c:y val="0.13691773028724341"/>
          <c:w val="0.7110937436888638"/>
          <c:h val="0.68422762915362834"/>
        </c:manualLayout>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18E-4442-B8E4-59D340E460A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18E-4442-B8E4-59D340E460A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18E-4442-B8E4-59D340E460A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18E-4442-B8E4-59D340E460A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E18E-4442-B8E4-59D340E460A6}"/>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E18E-4442-B8E4-59D340E460A6}"/>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Sleep less than Normal hours</c:v>
                </c:pt>
                <c:pt idx="1">
                  <c:v>Anxiety</c:v>
                </c:pt>
                <c:pt idx="2">
                  <c:v>Long distance travel</c:v>
                </c:pt>
                <c:pt idx="3">
                  <c:v>Depression/tension</c:v>
                </c:pt>
                <c:pt idx="4">
                  <c:v>Exhausted Schedule</c:v>
                </c:pt>
                <c:pt idx="5">
                  <c:v>Sleep more than Normal hours</c:v>
                </c:pt>
              </c:strCache>
            </c:strRef>
          </c:cat>
          <c:val>
            <c:numRef>
              <c:f>Sheet1!$B$2:$B$7</c:f>
              <c:numCache>
                <c:formatCode>0%</c:formatCode>
                <c:ptCount val="6"/>
                <c:pt idx="0">
                  <c:v>0.53</c:v>
                </c:pt>
                <c:pt idx="1">
                  <c:v>0.34</c:v>
                </c:pt>
                <c:pt idx="2">
                  <c:v>0.3</c:v>
                </c:pt>
                <c:pt idx="3">
                  <c:v>0.28999999999999998</c:v>
                </c:pt>
                <c:pt idx="4">
                  <c:v>0.27</c:v>
                </c:pt>
                <c:pt idx="5">
                  <c:v>0.2</c:v>
                </c:pt>
              </c:numCache>
            </c:numRef>
          </c:val>
          <c:extLst>
            <c:ext xmlns:c16="http://schemas.microsoft.com/office/drawing/2014/chart" uri="{C3380CC4-5D6E-409C-BE32-E72D297353CC}">
              <c16:uniqueId val="{0000000C-E18E-4442-B8E4-59D340E460A6}"/>
            </c:ext>
          </c:extLst>
        </c:ser>
        <c:dLbls>
          <c:dLblPos val="ctr"/>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39464361920308921"/>
          <c:y val="0.72111341715875032"/>
          <c:w val="0.57439509845489356"/>
          <c:h val="0.2688517638630629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gradFill>
      <a:gsLst>
        <a:gs pos="39000">
          <a:schemeClr val="bg1"/>
        </a:gs>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35E016-D787-483B-970F-35E3766B548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FD082BF-2EF6-456B-939C-193C83EBB7D9}" type="asst">
      <dgm:prSet phldrT="[Text]" custT="1">
        <dgm:style>
          <a:lnRef idx="2">
            <a:schemeClr val="accent3">
              <a:shade val="50000"/>
            </a:schemeClr>
          </a:lnRef>
          <a:fillRef idx="1">
            <a:schemeClr val="accent3"/>
          </a:fillRef>
          <a:effectRef idx="0">
            <a:schemeClr val="accent3"/>
          </a:effectRef>
          <a:fontRef idx="minor">
            <a:schemeClr val="lt1"/>
          </a:fontRef>
        </dgm:style>
      </dgm:prSet>
      <dgm:spPr>
        <a:xfrm>
          <a:off x="3907082" y="583029"/>
          <a:ext cx="2371852" cy="814483"/>
        </a:xfrm>
        <a:prstGeom prst="rect">
          <a:avLst/>
        </a:prstGeom>
        <a:gradFill flip="none" rotWithShape="0">
          <a:gsLst>
            <a:gs pos="0">
              <a:srgbClr val="05E0DB">
                <a:lumMod val="60000"/>
                <a:lumOff val="40000"/>
                <a:shade val="30000"/>
                <a:satMod val="115000"/>
              </a:srgbClr>
            </a:gs>
            <a:gs pos="50000">
              <a:srgbClr val="05E0DB">
                <a:lumMod val="60000"/>
                <a:lumOff val="40000"/>
                <a:shade val="67500"/>
                <a:satMod val="115000"/>
              </a:srgbClr>
            </a:gs>
            <a:gs pos="100000">
              <a:srgbClr val="05E0DB">
                <a:lumMod val="60000"/>
                <a:lumOff val="40000"/>
                <a:shade val="100000"/>
                <a:satMod val="115000"/>
              </a:srgbClr>
            </a:gs>
          </a:gsLst>
          <a:lin ang="8100000" scaled="1"/>
          <a:tileRect/>
        </a:gradFill>
        <a:ln w="25400" cap="flat" cmpd="sng" algn="ctr">
          <a:solidFill>
            <a:srgbClr val="00B0F0"/>
          </a:solidFill>
          <a:prstDash val="solid"/>
        </a:ln>
        <a:effectLst/>
      </dgm:spPr>
      <dgm:t>
        <a:bodyPr/>
        <a:lstStyle/>
        <a:p>
          <a:pPr>
            <a:buNone/>
          </a:pPr>
          <a:r>
            <a:rPr lang="en-US" sz="2800" dirty="0">
              <a:solidFill>
                <a:srgbClr val="073E87"/>
              </a:solidFill>
              <a:latin typeface="Arial"/>
              <a:ea typeface="+mn-ea"/>
              <a:cs typeface="Arial"/>
            </a:rPr>
            <a:t>n= 500</a:t>
          </a:r>
        </a:p>
      </dgm:t>
    </dgm:pt>
    <dgm:pt modelId="{374322D4-CCAC-4329-B1D2-83BB8E9CAD7F}" type="parTrans" cxnId="{C9E11B92-3411-4197-821E-2C33FC41AAE3}">
      <dgm:prSet/>
      <dgm:spPr/>
      <dgm:t>
        <a:bodyPr/>
        <a:lstStyle/>
        <a:p>
          <a:endParaRPr lang="en-US"/>
        </a:p>
      </dgm:t>
    </dgm:pt>
    <dgm:pt modelId="{6ED7B635-1AB7-4B7F-8A3A-4920FA358E68}" type="sibTrans" cxnId="{C9E11B92-3411-4197-821E-2C33FC41AAE3}">
      <dgm:prSet/>
      <dgm:spPr/>
      <dgm:t>
        <a:bodyPr/>
        <a:lstStyle/>
        <a:p>
          <a:endParaRPr lang="en-US"/>
        </a:p>
      </dgm:t>
    </dgm:pt>
    <dgm:pt modelId="{B06EF5DE-6050-4319-ACDF-9F7FA0AD4620}">
      <dgm:prSet phldrT="[Text]" custT="1">
        <dgm:style>
          <a:lnRef idx="1">
            <a:schemeClr val="accent6"/>
          </a:lnRef>
          <a:fillRef idx="2">
            <a:schemeClr val="accent6"/>
          </a:fillRef>
          <a:effectRef idx="1">
            <a:schemeClr val="accent6"/>
          </a:effectRef>
          <a:fontRef idx="minor">
            <a:schemeClr val="dk1"/>
          </a:fontRef>
        </dgm:style>
      </dgm:prSet>
      <dgm:spPr>
        <a:xfrm>
          <a:off x="1342385" y="2590768"/>
          <a:ext cx="3615217" cy="3005275"/>
        </a:xfrm>
        <a:prstGeom prst="rect">
          <a:avLst/>
        </a:prstGeom>
        <a:ln/>
      </dgm:spPr>
      <dgm:t>
        <a:bodyPr/>
        <a:lstStyle/>
        <a:p>
          <a:pPr algn="ctr">
            <a:buNone/>
          </a:pPr>
          <a:r>
            <a:rPr lang="en-GB" sz="2800" b="1" dirty="0">
              <a:solidFill>
                <a:srgbClr val="073E87"/>
              </a:solidFill>
              <a:latin typeface="+mn-lt"/>
              <a:ea typeface="Verdana" panose="020B0604030504040204" pitchFamily="34" charset="0"/>
              <a:cs typeface="Verdana" panose="020B0604030504040204" pitchFamily="34" charset="0"/>
            </a:rPr>
            <a:t>Inclusion criteria:</a:t>
          </a:r>
        </a:p>
        <a:p>
          <a:pPr algn="ctr">
            <a:buNone/>
          </a:pPr>
          <a:r>
            <a:rPr lang="en-GB" sz="2800" dirty="0">
              <a:solidFill>
                <a:srgbClr val="073E87"/>
              </a:solidFill>
              <a:latin typeface="+mn-lt"/>
              <a:ea typeface="Verdana" panose="020B0604030504040204" pitchFamily="34" charset="0"/>
              <a:cs typeface="Verdana" panose="020B0604030504040204" pitchFamily="34" charset="0"/>
            </a:rPr>
            <a:t>n= 450 </a:t>
          </a:r>
        </a:p>
        <a:p>
          <a:pPr algn="ctr">
            <a:buNone/>
          </a:pPr>
          <a:r>
            <a:rPr lang="en-GB" sz="2800" dirty="0">
              <a:solidFill>
                <a:srgbClr val="073E87"/>
              </a:solidFill>
              <a:latin typeface="+mn-lt"/>
              <a:ea typeface="Verdana" panose="020B0604030504040204" pitchFamily="34" charset="0"/>
              <a:cs typeface="Verdana" panose="020B0604030504040204" pitchFamily="34" charset="0"/>
            </a:rPr>
            <a:t>Young male and Non-pregnant females (18-35 years),</a:t>
          </a:r>
          <a:r>
            <a:rPr lang="en-US" sz="2800" dirty="0">
              <a:solidFill>
                <a:srgbClr val="073E87"/>
              </a:solidFill>
              <a:latin typeface="+mn-lt"/>
              <a:ea typeface="+mn-ea"/>
              <a:cs typeface="Arial"/>
            </a:rPr>
            <a:t>with at least 16 years of education</a:t>
          </a:r>
        </a:p>
      </dgm:t>
    </dgm:pt>
    <dgm:pt modelId="{66CA78AF-98B9-436F-BFDD-C40E4AC4C4CC}" type="parTrans" cxnId="{989BE103-5C5F-4E4F-BDD9-087E77EA3D9F}">
      <dgm:prSet/>
      <dgm:spPr>
        <a:xfrm>
          <a:off x="3149994" y="1397513"/>
          <a:ext cx="1943014" cy="1193255"/>
        </a:xfrm>
        <a:custGeom>
          <a:avLst/>
          <a:gdLst/>
          <a:ahLst/>
          <a:cxnLst/>
          <a:rect l="0" t="0" r="0" b="0"/>
          <a:pathLst>
            <a:path>
              <a:moveTo>
                <a:pt x="1943014" y="0"/>
              </a:moveTo>
              <a:lnTo>
                <a:pt x="1943014" y="1013035"/>
              </a:lnTo>
              <a:lnTo>
                <a:pt x="0" y="1013035"/>
              </a:lnTo>
              <a:lnTo>
                <a:pt x="0" y="1193255"/>
              </a:lnTo>
            </a:path>
          </a:pathLst>
        </a:custGeom>
        <a:noFill/>
        <a:ln w="25400" cap="flat" cmpd="sng" algn="ctr">
          <a:solidFill>
            <a:srgbClr val="31B6FD">
              <a:shade val="60000"/>
              <a:hueOff val="0"/>
              <a:satOff val="0"/>
              <a:lumOff val="0"/>
              <a:alphaOff val="0"/>
            </a:srgbClr>
          </a:solidFill>
          <a:prstDash val="solid"/>
        </a:ln>
        <a:effectLst/>
      </dgm:spPr>
      <dgm:t>
        <a:bodyPr/>
        <a:lstStyle/>
        <a:p>
          <a:endParaRPr lang="en-US"/>
        </a:p>
      </dgm:t>
    </dgm:pt>
    <dgm:pt modelId="{BB4A2A82-5587-4C5F-AC08-88DEECAD8DC3}" type="sibTrans" cxnId="{989BE103-5C5F-4E4F-BDD9-087E77EA3D9F}">
      <dgm:prSet/>
      <dgm:spPr/>
      <dgm:t>
        <a:bodyPr/>
        <a:lstStyle/>
        <a:p>
          <a:endParaRPr lang="en-US"/>
        </a:p>
      </dgm:t>
    </dgm:pt>
    <dgm:pt modelId="{8E9F42EA-2450-4CAD-A944-1E4FCCC54165}">
      <dgm:prSet phldrT="[Text]" custT="1">
        <dgm:style>
          <a:lnRef idx="1">
            <a:schemeClr val="accent2"/>
          </a:lnRef>
          <a:fillRef idx="2">
            <a:schemeClr val="accent2"/>
          </a:fillRef>
          <a:effectRef idx="1">
            <a:schemeClr val="accent2"/>
          </a:effectRef>
          <a:fontRef idx="minor">
            <a:schemeClr val="dk1"/>
          </a:fontRef>
        </dgm:style>
      </dgm:prSet>
      <dgm:spPr>
        <a:xfrm>
          <a:off x="5277932" y="2590768"/>
          <a:ext cx="3551334" cy="3012956"/>
        </a:xfrm>
        <a:prstGeom prst="rect">
          <a:avLst/>
        </a:prstGeom>
        <a:ln/>
      </dgm:spPr>
      <dgm:t>
        <a:bodyPr/>
        <a:lstStyle/>
        <a:p>
          <a:pPr algn="ctr">
            <a:buNone/>
          </a:pPr>
          <a:r>
            <a:rPr lang="en-GB" sz="2800" b="1" dirty="0">
              <a:solidFill>
                <a:srgbClr val="073E87"/>
              </a:solidFill>
              <a:latin typeface="+mn-lt"/>
              <a:ea typeface="Verdana" panose="020B0604030504040204" pitchFamily="34" charset="0"/>
              <a:cs typeface="Verdana" panose="020B0604030504040204" pitchFamily="34" charset="0"/>
            </a:rPr>
            <a:t>Exclusion Criteria:</a:t>
          </a:r>
        </a:p>
        <a:p>
          <a:pPr algn="ctr">
            <a:buNone/>
          </a:pPr>
          <a:r>
            <a:rPr lang="en-GB" sz="2800" dirty="0">
              <a:solidFill>
                <a:srgbClr val="073E87"/>
              </a:solidFill>
              <a:latin typeface="+mn-lt"/>
              <a:ea typeface="Verdana" panose="020B0604030504040204" pitchFamily="34" charset="0"/>
              <a:cs typeface="Verdana" panose="020B0604030504040204" pitchFamily="34" charset="0"/>
            </a:rPr>
            <a:t>n= 50</a:t>
          </a:r>
        </a:p>
        <a:p>
          <a:pPr algn="ctr">
            <a:buNone/>
          </a:pPr>
          <a:r>
            <a:rPr lang="en-GB" sz="2800" dirty="0">
              <a:solidFill>
                <a:srgbClr val="073E87"/>
              </a:solidFill>
              <a:latin typeface="+mn-lt"/>
              <a:ea typeface="Verdana" panose="020B0604030504040204" pitchFamily="34" charset="0"/>
              <a:cs typeface="Verdana" panose="020B0604030504040204" pitchFamily="34" charset="0"/>
            </a:rPr>
            <a:t>Females either pregnant, or with history of pregnancy, individuals with known medical issues</a:t>
          </a:r>
          <a:endParaRPr lang="en-US" sz="2800" dirty="0">
            <a:solidFill>
              <a:srgbClr val="073E87"/>
            </a:solidFill>
            <a:latin typeface="+mn-lt"/>
            <a:ea typeface="+mn-ea"/>
            <a:cs typeface="Arial"/>
          </a:endParaRPr>
        </a:p>
      </dgm:t>
    </dgm:pt>
    <dgm:pt modelId="{9B8ADF41-639D-453E-83EC-89A8406144EA}" type="parTrans" cxnId="{3264CC43-BCA0-46F9-AB7B-EFD27EBBA968}">
      <dgm:prSet/>
      <dgm:spPr>
        <a:xfrm>
          <a:off x="5093009" y="1397513"/>
          <a:ext cx="1960590" cy="1193255"/>
        </a:xfrm>
        <a:custGeom>
          <a:avLst/>
          <a:gdLst/>
          <a:ahLst/>
          <a:cxnLst/>
          <a:rect l="0" t="0" r="0" b="0"/>
          <a:pathLst>
            <a:path>
              <a:moveTo>
                <a:pt x="0" y="0"/>
              </a:moveTo>
              <a:lnTo>
                <a:pt x="0" y="1013035"/>
              </a:lnTo>
              <a:lnTo>
                <a:pt x="1960590" y="1013035"/>
              </a:lnTo>
              <a:lnTo>
                <a:pt x="1960590" y="1193255"/>
              </a:lnTo>
            </a:path>
          </a:pathLst>
        </a:custGeom>
        <a:noFill/>
        <a:ln w="25400" cap="flat" cmpd="sng" algn="ctr">
          <a:solidFill>
            <a:srgbClr val="31B6FD">
              <a:shade val="60000"/>
              <a:hueOff val="0"/>
              <a:satOff val="0"/>
              <a:lumOff val="0"/>
              <a:alphaOff val="0"/>
            </a:srgbClr>
          </a:solidFill>
          <a:prstDash val="solid"/>
        </a:ln>
        <a:effectLst/>
      </dgm:spPr>
      <dgm:t>
        <a:bodyPr/>
        <a:lstStyle/>
        <a:p>
          <a:endParaRPr lang="en-US"/>
        </a:p>
      </dgm:t>
    </dgm:pt>
    <dgm:pt modelId="{3078F5AA-F8E2-4214-B33B-339333128FDE}" type="sibTrans" cxnId="{3264CC43-BCA0-46F9-AB7B-EFD27EBBA968}">
      <dgm:prSet/>
      <dgm:spPr/>
      <dgm:t>
        <a:bodyPr/>
        <a:lstStyle/>
        <a:p>
          <a:endParaRPr lang="en-US"/>
        </a:p>
      </dgm:t>
    </dgm:pt>
    <dgm:pt modelId="{EE902241-6E7B-46B5-AC8D-3346E8FC7C6D}" type="asst">
      <dgm:prSet custT="1">
        <dgm:style>
          <a:lnRef idx="1">
            <a:schemeClr val="accent4"/>
          </a:lnRef>
          <a:fillRef idx="2">
            <a:schemeClr val="accent4"/>
          </a:fillRef>
          <a:effectRef idx="1">
            <a:schemeClr val="accent4"/>
          </a:effectRef>
          <a:fontRef idx="minor">
            <a:schemeClr val="dk1"/>
          </a:fontRef>
        </dgm:style>
      </dgm:prSet>
      <dgm:spPr>
        <a:xfrm>
          <a:off x="3382238" y="6258405"/>
          <a:ext cx="2926193" cy="1525624"/>
        </a:xfrm>
        <a:prstGeom prst="rect">
          <a:avLst/>
        </a:prstGeom>
        <a:ln/>
      </dgm:spPr>
      <dgm:t>
        <a:bodyPr/>
        <a:lstStyle/>
        <a:p>
          <a:pPr>
            <a:lnSpc>
              <a:spcPct val="150000"/>
            </a:lnSpc>
            <a:buNone/>
          </a:pPr>
          <a:r>
            <a:rPr lang="en-US" sz="2800" b="1" dirty="0">
              <a:solidFill>
                <a:srgbClr val="073E87"/>
              </a:solidFill>
              <a:latin typeface="+mn-lt"/>
              <a:ea typeface="+mn-ea"/>
              <a:cs typeface="Arial"/>
            </a:rPr>
            <a:t>n=237</a:t>
          </a:r>
        </a:p>
        <a:p>
          <a:pPr>
            <a:lnSpc>
              <a:spcPct val="100000"/>
            </a:lnSpc>
            <a:buNone/>
          </a:pPr>
          <a:r>
            <a:rPr lang="en-US" sz="2700" b="1" dirty="0">
              <a:solidFill>
                <a:srgbClr val="073E87"/>
              </a:solidFill>
              <a:latin typeface="+mn-lt"/>
              <a:ea typeface="+mn-ea"/>
              <a:cs typeface="Arial"/>
            </a:rPr>
            <a:t> Healthcare professionals/ students </a:t>
          </a:r>
        </a:p>
      </dgm:t>
    </dgm:pt>
    <dgm:pt modelId="{F1A51A5A-4FE7-43B5-B028-D3BBD651E60B}" type="parTrans" cxnId="{6308315E-EE19-449F-9354-584C4894FA4D}">
      <dgm:prSet/>
      <dgm:spPr>
        <a:xfrm>
          <a:off x="3149994" y="5596044"/>
          <a:ext cx="232243" cy="1425173"/>
        </a:xfrm>
        <a:custGeom>
          <a:avLst/>
          <a:gdLst/>
          <a:ahLst/>
          <a:cxnLst/>
          <a:rect l="0" t="0" r="0" b="0"/>
          <a:pathLst>
            <a:path>
              <a:moveTo>
                <a:pt x="0" y="0"/>
              </a:moveTo>
              <a:lnTo>
                <a:pt x="0" y="1425173"/>
              </a:lnTo>
              <a:lnTo>
                <a:pt x="232243" y="1425173"/>
              </a:lnTo>
            </a:path>
          </a:pathLst>
        </a:custGeom>
        <a:noFill/>
        <a:ln w="25400" cap="flat" cmpd="sng" algn="ctr">
          <a:solidFill>
            <a:srgbClr val="31B6FD">
              <a:shade val="80000"/>
              <a:hueOff val="0"/>
              <a:satOff val="0"/>
              <a:lumOff val="0"/>
              <a:alphaOff val="0"/>
            </a:srgbClr>
          </a:solidFill>
          <a:prstDash val="solid"/>
        </a:ln>
        <a:effectLst/>
      </dgm:spPr>
      <dgm:t>
        <a:bodyPr/>
        <a:lstStyle/>
        <a:p>
          <a:endParaRPr lang="en-US"/>
        </a:p>
      </dgm:t>
    </dgm:pt>
    <dgm:pt modelId="{4C1063CD-FDD5-444A-9CCF-F2F36758B3AE}" type="sibTrans" cxnId="{6308315E-EE19-449F-9354-584C4894FA4D}">
      <dgm:prSet/>
      <dgm:spPr/>
      <dgm:t>
        <a:bodyPr/>
        <a:lstStyle/>
        <a:p>
          <a:endParaRPr lang="en-US"/>
        </a:p>
      </dgm:t>
    </dgm:pt>
    <dgm:pt modelId="{B1212D06-4660-48D2-8CBD-B61C2337706C}" type="asst">
      <dgm:prSet custT="1">
        <dgm:style>
          <a:lnRef idx="1">
            <a:schemeClr val="accent4"/>
          </a:lnRef>
          <a:fillRef idx="2">
            <a:schemeClr val="accent4"/>
          </a:fillRef>
          <a:effectRef idx="1">
            <a:schemeClr val="accent4"/>
          </a:effectRef>
          <a:fontRef idx="minor">
            <a:schemeClr val="dk1"/>
          </a:fontRef>
        </dgm:style>
      </dgm:prSet>
      <dgm:spPr>
        <a:xfrm>
          <a:off x="3388469" y="7972522"/>
          <a:ext cx="2913732" cy="1496179"/>
        </a:xfrm>
        <a:prstGeom prst="rect">
          <a:avLst/>
        </a:prstGeom>
        <a:ln/>
      </dgm:spPr>
      <dgm:t>
        <a:bodyPr/>
        <a:lstStyle/>
        <a:p>
          <a:pPr>
            <a:buNone/>
          </a:pPr>
          <a:r>
            <a:rPr lang="en-US" sz="2800" b="1" dirty="0">
              <a:solidFill>
                <a:srgbClr val="073E87"/>
              </a:solidFill>
              <a:latin typeface="+mn-lt"/>
              <a:ea typeface="+mn-ea"/>
              <a:cs typeface="Arial"/>
            </a:rPr>
            <a:t>n=214</a:t>
          </a:r>
        </a:p>
        <a:p>
          <a:pPr>
            <a:buNone/>
          </a:pPr>
          <a:r>
            <a:rPr lang="en-US" sz="2800" b="1" dirty="0">
              <a:solidFill>
                <a:srgbClr val="073E87"/>
              </a:solidFill>
              <a:latin typeface="+mn-lt"/>
              <a:ea typeface="+mn-ea"/>
              <a:cs typeface="Arial"/>
            </a:rPr>
            <a:t>  non-health related fields</a:t>
          </a:r>
        </a:p>
      </dgm:t>
    </dgm:pt>
    <dgm:pt modelId="{1A0CAEC3-8641-46DB-8911-242CF3960702}" type="parTrans" cxnId="{9C4471BB-5EB3-4537-A50A-43713A503144}">
      <dgm:prSet/>
      <dgm:spPr>
        <a:xfrm>
          <a:off x="3149994" y="5596044"/>
          <a:ext cx="238474" cy="3124568"/>
        </a:xfrm>
        <a:custGeom>
          <a:avLst/>
          <a:gdLst/>
          <a:ahLst/>
          <a:cxnLst/>
          <a:rect l="0" t="0" r="0" b="0"/>
          <a:pathLst>
            <a:path>
              <a:moveTo>
                <a:pt x="0" y="0"/>
              </a:moveTo>
              <a:lnTo>
                <a:pt x="0" y="3124568"/>
              </a:lnTo>
              <a:lnTo>
                <a:pt x="238474" y="3124568"/>
              </a:lnTo>
            </a:path>
          </a:pathLst>
        </a:custGeom>
        <a:noFill/>
        <a:ln w="25400" cap="flat" cmpd="sng" algn="ctr">
          <a:solidFill>
            <a:srgbClr val="31B6FD">
              <a:shade val="80000"/>
              <a:hueOff val="0"/>
              <a:satOff val="0"/>
              <a:lumOff val="0"/>
              <a:alphaOff val="0"/>
            </a:srgbClr>
          </a:solidFill>
          <a:prstDash val="solid"/>
        </a:ln>
        <a:effectLst/>
      </dgm:spPr>
      <dgm:t>
        <a:bodyPr/>
        <a:lstStyle/>
        <a:p>
          <a:endParaRPr lang="en-US"/>
        </a:p>
      </dgm:t>
    </dgm:pt>
    <dgm:pt modelId="{A3D3B754-41F4-48AB-A878-176E842C9CB7}" type="sibTrans" cxnId="{9C4471BB-5EB3-4537-A50A-43713A503144}">
      <dgm:prSet/>
      <dgm:spPr/>
      <dgm:t>
        <a:bodyPr/>
        <a:lstStyle/>
        <a:p>
          <a:endParaRPr lang="en-US"/>
        </a:p>
      </dgm:t>
    </dgm:pt>
    <dgm:pt modelId="{5034CF96-4745-48F9-8C04-90D80CCA4D85}" type="pres">
      <dgm:prSet presAssocID="{7735E016-D787-483B-970F-35E3766B5485}" presName="hierChild1" presStyleCnt="0">
        <dgm:presLayoutVars>
          <dgm:orgChart val="1"/>
          <dgm:chPref val="1"/>
          <dgm:dir/>
          <dgm:animOne val="branch"/>
          <dgm:animLvl val="lvl"/>
          <dgm:resizeHandles/>
        </dgm:presLayoutVars>
      </dgm:prSet>
      <dgm:spPr/>
    </dgm:pt>
    <dgm:pt modelId="{FBAD3962-4C79-4201-9A22-352BB2E164C9}" type="pres">
      <dgm:prSet presAssocID="{4FD082BF-2EF6-456B-939C-193C83EBB7D9}" presName="hierRoot1" presStyleCnt="0">
        <dgm:presLayoutVars>
          <dgm:hierBranch val="init"/>
        </dgm:presLayoutVars>
      </dgm:prSet>
      <dgm:spPr/>
    </dgm:pt>
    <dgm:pt modelId="{361EB090-2657-45F2-8415-1323F7779732}" type="pres">
      <dgm:prSet presAssocID="{4FD082BF-2EF6-456B-939C-193C83EBB7D9}" presName="rootComposite1" presStyleCnt="0"/>
      <dgm:spPr/>
    </dgm:pt>
    <dgm:pt modelId="{12926276-753B-46EB-8C30-DB873F311735}" type="pres">
      <dgm:prSet presAssocID="{4FD082BF-2EF6-456B-939C-193C83EBB7D9}" presName="rootText1" presStyleLbl="node0" presStyleIdx="0" presStyleCnt="1" custScaleX="138189" custScaleY="94907" custLinFactY="-53554" custLinFactNeighborX="1688" custLinFactNeighborY="-100000">
        <dgm:presLayoutVars>
          <dgm:chPref val="3"/>
        </dgm:presLayoutVars>
      </dgm:prSet>
      <dgm:spPr/>
    </dgm:pt>
    <dgm:pt modelId="{26B1433A-F6B8-4B66-93E5-092480FC6552}" type="pres">
      <dgm:prSet presAssocID="{4FD082BF-2EF6-456B-939C-193C83EBB7D9}" presName="rootConnector1" presStyleLbl="asst0" presStyleIdx="0" presStyleCnt="0"/>
      <dgm:spPr/>
    </dgm:pt>
    <dgm:pt modelId="{ECD39E1E-54D0-4728-9D36-7FFCA93F7963}" type="pres">
      <dgm:prSet presAssocID="{4FD082BF-2EF6-456B-939C-193C83EBB7D9}" presName="hierChild2" presStyleCnt="0"/>
      <dgm:spPr/>
    </dgm:pt>
    <dgm:pt modelId="{F0CE603F-F8C3-4284-911E-1BED71981A9F}" type="pres">
      <dgm:prSet presAssocID="{66CA78AF-98B9-436F-BFDD-C40E4AC4C4CC}" presName="Name37" presStyleLbl="parChTrans1D2" presStyleIdx="0" presStyleCnt="2"/>
      <dgm:spPr/>
    </dgm:pt>
    <dgm:pt modelId="{C8391F8A-4212-456E-B44A-D89AC1B41CA8}" type="pres">
      <dgm:prSet presAssocID="{B06EF5DE-6050-4319-ACDF-9F7FA0AD4620}" presName="hierRoot2" presStyleCnt="0">
        <dgm:presLayoutVars>
          <dgm:hierBranch val="init"/>
        </dgm:presLayoutVars>
      </dgm:prSet>
      <dgm:spPr/>
    </dgm:pt>
    <dgm:pt modelId="{4DAB066A-DD78-497B-BBA9-E9197ED1F2C0}" type="pres">
      <dgm:prSet presAssocID="{B06EF5DE-6050-4319-ACDF-9F7FA0AD4620}" presName="rootComposite" presStyleCnt="0"/>
      <dgm:spPr/>
    </dgm:pt>
    <dgm:pt modelId="{7C800B96-9F24-484D-B068-415DE43C8CAA}" type="pres">
      <dgm:prSet presAssocID="{B06EF5DE-6050-4319-ACDF-9F7FA0AD4620}" presName="rootText" presStyleLbl="node2" presStyleIdx="0" presStyleCnt="2" custScaleX="251284" custScaleY="350187" custLinFactNeighborX="2438" custLinFactNeighborY="-56511">
        <dgm:presLayoutVars>
          <dgm:chPref val="3"/>
        </dgm:presLayoutVars>
      </dgm:prSet>
      <dgm:spPr/>
    </dgm:pt>
    <dgm:pt modelId="{338BD1DC-5C3C-4441-A927-4979F9D71029}" type="pres">
      <dgm:prSet presAssocID="{B06EF5DE-6050-4319-ACDF-9F7FA0AD4620}" presName="rootConnector" presStyleLbl="node2" presStyleIdx="0" presStyleCnt="2"/>
      <dgm:spPr/>
    </dgm:pt>
    <dgm:pt modelId="{37442C88-260A-4CA8-A10C-64624341B11B}" type="pres">
      <dgm:prSet presAssocID="{B06EF5DE-6050-4319-ACDF-9F7FA0AD4620}" presName="hierChild4" presStyleCnt="0"/>
      <dgm:spPr/>
    </dgm:pt>
    <dgm:pt modelId="{A5775389-ECC6-4802-8BA7-9FD48947D520}" type="pres">
      <dgm:prSet presAssocID="{B06EF5DE-6050-4319-ACDF-9F7FA0AD4620}" presName="hierChild5" presStyleCnt="0"/>
      <dgm:spPr/>
    </dgm:pt>
    <dgm:pt modelId="{0B9AADBB-B13D-42B3-947B-43047D79974E}" type="pres">
      <dgm:prSet presAssocID="{F1A51A5A-4FE7-43B5-B028-D3BBD651E60B}" presName="Name111" presStyleLbl="parChTrans1D3" presStyleIdx="0" presStyleCnt="2"/>
      <dgm:spPr/>
    </dgm:pt>
    <dgm:pt modelId="{4254C5A0-F950-4A0E-BD1B-69C52D4D2589}" type="pres">
      <dgm:prSet presAssocID="{EE902241-6E7B-46B5-AC8D-3346E8FC7C6D}" presName="hierRoot3" presStyleCnt="0">
        <dgm:presLayoutVars>
          <dgm:hierBranch val="init"/>
        </dgm:presLayoutVars>
      </dgm:prSet>
      <dgm:spPr/>
    </dgm:pt>
    <dgm:pt modelId="{750EEC70-766E-4BDE-A380-CD335713988A}" type="pres">
      <dgm:prSet presAssocID="{EE902241-6E7B-46B5-AC8D-3346E8FC7C6D}" presName="rootComposite3" presStyleCnt="0"/>
      <dgm:spPr/>
    </dgm:pt>
    <dgm:pt modelId="{94A777C2-A6E5-42D7-AD4F-1C2119FE3E83}" type="pres">
      <dgm:prSet presAssocID="{EE902241-6E7B-46B5-AC8D-3346E8FC7C6D}" presName="rootText3" presStyleLbl="asst2" presStyleIdx="0" presStyleCnt="2" custScaleX="206535" custScaleY="195796" custLinFactX="100000" custLinFactNeighborX="139962" custLinFactNeighborY="-57207">
        <dgm:presLayoutVars>
          <dgm:chPref val="3"/>
        </dgm:presLayoutVars>
      </dgm:prSet>
      <dgm:spPr/>
    </dgm:pt>
    <dgm:pt modelId="{9327F07A-F4BD-4AF3-B234-477CC33CE915}" type="pres">
      <dgm:prSet presAssocID="{EE902241-6E7B-46B5-AC8D-3346E8FC7C6D}" presName="rootConnector3" presStyleLbl="asst2" presStyleIdx="0" presStyleCnt="2"/>
      <dgm:spPr/>
    </dgm:pt>
    <dgm:pt modelId="{ABB86BFF-3266-40B5-901F-35A389F7D170}" type="pres">
      <dgm:prSet presAssocID="{EE902241-6E7B-46B5-AC8D-3346E8FC7C6D}" presName="hierChild6" presStyleCnt="0"/>
      <dgm:spPr/>
    </dgm:pt>
    <dgm:pt modelId="{C827702C-67E9-4C82-8BA1-26FFD074D6F7}" type="pres">
      <dgm:prSet presAssocID="{EE902241-6E7B-46B5-AC8D-3346E8FC7C6D}" presName="hierChild7" presStyleCnt="0"/>
      <dgm:spPr/>
    </dgm:pt>
    <dgm:pt modelId="{7F74FFF8-B925-4AE5-B509-CDBF3585FD64}" type="pres">
      <dgm:prSet presAssocID="{1A0CAEC3-8641-46DB-8911-242CF3960702}" presName="Name111" presStyleLbl="parChTrans1D3" presStyleIdx="1" presStyleCnt="2"/>
      <dgm:spPr/>
    </dgm:pt>
    <dgm:pt modelId="{8A30B134-A107-4EFA-AF8D-65A724F018BA}" type="pres">
      <dgm:prSet presAssocID="{B1212D06-4660-48D2-8CBD-B61C2337706C}" presName="hierRoot3" presStyleCnt="0">
        <dgm:presLayoutVars>
          <dgm:hierBranch val="init"/>
        </dgm:presLayoutVars>
      </dgm:prSet>
      <dgm:spPr/>
    </dgm:pt>
    <dgm:pt modelId="{DA114B50-A982-4047-904B-E7E34B000F6E}" type="pres">
      <dgm:prSet presAssocID="{B1212D06-4660-48D2-8CBD-B61C2337706C}" presName="rootComposite3" presStyleCnt="0"/>
      <dgm:spPr/>
    </dgm:pt>
    <dgm:pt modelId="{F119767D-B8EF-4AB5-9F37-B7A618EC19E4}" type="pres">
      <dgm:prSet presAssocID="{B1212D06-4660-48D2-8CBD-B61C2337706C}" presName="rootText3" presStyleLbl="asst2" presStyleIdx="1" presStyleCnt="2" custScaleX="201396" custScaleY="202177" custLinFactY="100000" custLinFactNeighborX="14003" custLinFactNeighborY="104393">
        <dgm:presLayoutVars>
          <dgm:chPref val="3"/>
        </dgm:presLayoutVars>
      </dgm:prSet>
      <dgm:spPr/>
    </dgm:pt>
    <dgm:pt modelId="{B242B386-7823-49CE-A91A-08C6B1F2D842}" type="pres">
      <dgm:prSet presAssocID="{B1212D06-4660-48D2-8CBD-B61C2337706C}" presName="rootConnector3" presStyleLbl="asst2" presStyleIdx="1" presStyleCnt="2"/>
      <dgm:spPr/>
    </dgm:pt>
    <dgm:pt modelId="{D7706BD1-5F0A-43A5-A1D8-41A8CB65D644}" type="pres">
      <dgm:prSet presAssocID="{B1212D06-4660-48D2-8CBD-B61C2337706C}" presName="hierChild6" presStyleCnt="0"/>
      <dgm:spPr/>
    </dgm:pt>
    <dgm:pt modelId="{A7A3231D-BFAB-40C1-9C82-1B26E631C148}" type="pres">
      <dgm:prSet presAssocID="{B1212D06-4660-48D2-8CBD-B61C2337706C}" presName="hierChild7" presStyleCnt="0"/>
      <dgm:spPr/>
    </dgm:pt>
    <dgm:pt modelId="{9439CCD2-8727-4418-B77F-467C27304AD1}" type="pres">
      <dgm:prSet presAssocID="{9B8ADF41-639D-453E-83EC-89A8406144EA}" presName="Name37" presStyleLbl="parChTrans1D2" presStyleIdx="1" presStyleCnt="2"/>
      <dgm:spPr/>
    </dgm:pt>
    <dgm:pt modelId="{6057E571-DFC2-43EE-A2CA-654DC7293F3D}" type="pres">
      <dgm:prSet presAssocID="{8E9F42EA-2450-4CAD-A944-1E4FCCC54165}" presName="hierRoot2" presStyleCnt="0">
        <dgm:presLayoutVars>
          <dgm:hierBranch val="init"/>
        </dgm:presLayoutVars>
      </dgm:prSet>
      <dgm:spPr/>
    </dgm:pt>
    <dgm:pt modelId="{221E2B62-E571-45A2-A1CB-969A9E95C1F9}" type="pres">
      <dgm:prSet presAssocID="{8E9F42EA-2450-4CAD-A944-1E4FCCC54165}" presName="rootComposite" presStyleCnt="0"/>
      <dgm:spPr/>
    </dgm:pt>
    <dgm:pt modelId="{1C604EA4-410A-469C-B75F-9DEDFA54B175}" type="pres">
      <dgm:prSet presAssocID="{8E9F42EA-2450-4CAD-A944-1E4FCCC54165}" presName="rootText" presStyleLbl="node2" presStyleIdx="1" presStyleCnt="2" custScaleX="243405" custScaleY="351082" custLinFactNeighborX="101" custLinFactNeighborY="-56511">
        <dgm:presLayoutVars>
          <dgm:chPref val="3"/>
        </dgm:presLayoutVars>
      </dgm:prSet>
      <dgm:spPr/>
    </dgm:pt>
    <dgm:pt modelId="{E0248301-82D0-46A3-A503-0D4AE12CA2DA}" type="pres">
      <dgm:prSet presAssocID="{8E9F42EA-2450-4CAD-A944-1E4FCCC54165}" presName="rootConnector" presStyleLbl="node2" presStyleIdx="1" presStyleCnt="2"/>
      <dgm:spPr/>
    </dgm:pt>
    <dgm:pt modelId="{1F051969-1181-4761-A9DF-6EED0BF72631}" type="pres">
      <dgm:prSet presAssocID="{8E9F42EA-2450-4CAD-A944-1E4FCCC54165}" presName="hierChild4" presStyleCnt="0"/>
      <dgm:spPr/>
    </dgm:pt>
    <dgm:pt modelId="{791BA9A9-2B28-47E7-B505-1CE85ACC2977}" type="pres">
      <dgm:prSet presAssocID="{8E9F42EA-2450-4CAD-A944-1E4FCCC54165}" presName="hierChild5" presStyleCnt="0"/>
      <dgm:spPr/>
    </dgm:pt>
    <dgm:pt modelId="{FBE61C76-4D3D-4D71-B667-1DA819E83BDF}" type="pres">
      <dgm:prSet presAssocID="{4FD082BF-2EF6-456B-939C-193C83EBB7D9}" presName="hierChild3" presStyleCnt="0"/>
      <dgm:spPr/>
    </dgm:pt>
  </dgm:ptLst>
  <dgm:cxnLst>
    <dgm:cxn modelId="{989BE103-5C5F-4E4F-BDD9-087E77EA3D9F}" srcId="{4FD082BF-2EF6-456B-939C-193C83EBB7D9}" destId="{B06EF5DE-6050-4319-ACDF-9F7FA0AD4620}" srcOrd="0" destOrd="0" parTransId="{66CA78AF-98B9-436F-BFDD-C40E4AC4C4CC}" sibTransId="{BB4A2A82-5587-4C5F-AC08-88DEECAD8DC3}"/>
    <dgm:cxn modelId="{CD8FFD1E-8F35-4318-967D-D270EC1A13A9}" type="presOf" srcId="{9B8ADF41-639D-453E-83EC-89A8406144EA}" destId="{9439CCD2-8727-4418-B77F-467C27304AD1}" srcOrd="0" destOrd="0" presId="urn:microsoft.com/office/officeart/2005/8/layout/orgChart1"/>
    <dgm:cxn modelId="{D104E71F-C683-4577-84BC-3F93019803F0}" type="presOf" srcId="{B06EF5DE-6050-4319-ACDF-9F7FA0AD4620}" destId="{7C800B96-9F24-484D-B068-415DE43C8CAA}" srcOrd="0" destOrd="0" presId="urn:microsoft.com/office/officeart/2005/8/layout/orgChart1"/>
    <dgm:cxn modelId="{60E2F537-AD01-44E9-B896-BD52E5A1216A}" type="presOf" srcId="{B1212D06-4660-48D2-8CBD-B61C2337706C}" destId="{B242B386-7823-49CE-A91A-08C6B1F2D842}" srcOrd="1" destOrd="0" presId="urn:microsoft.com/office/officeart/2005/8/layout/orgChart1"/>
    <dgm:cxn modelId="{3F90B840-A7CD-42F1-9D3C-08F54F98C29A}" type="presOf" srcId="{EE902241-6E7B-46B5-AC8D-3346E8FC7C6D}" destId="{94A777C2-A6E5-42D7-AD4F-1C2119FE3E83}" srcOrd="0" destOrd="0" presId="urn:microsoft.com/office/officeart/2005/8/layout/orgChart1"/>
    <dgm:cxn modelId="{6308315E-EE19-449F-9354-584C4894FA4D}" srcId="{B06EF5DE-6050-4319-ACDF-9F7FA0AD4620}" destId="{EE902241-6E7B-46B5-AC8D-3346E8FC7C6D}" srcOrd="0" destOrd="0" parTransId="{F1A51A5A-4FE7-43B5-B028-D3BBD651E60B}" sibTransId="{4C1063CD-FDD5-444A-9CCF-F2F36758B3AE}"/>
    <dgm:cxn modelId="{D686D962-D5EA-4609-B713-6DE8EBD0BF8E}" type="presOf" srcId="{7735E016-D787-483B-970F-35E3766B5485}" destId="{5034CF96-4745-48F9-8C04-90D80CCA4D85}" srcOrd="0" destOrd="0" presId="urn:microsoft.com/office/officeart/2005/8/layout/orgChart1"/>
    <dgm:cxn modelId="{CA2A0343-FC64-4D17-BE01-1711BCB4C55D}" type="presOf" srcId="{F1A51A5A-4FE7-43B5-B028-D3BBD651E60B}" destId="{0B9AADBB-B13D-42B3-947B-43047D79974E}" srcOrd="0" destOrd="0" presId="urn:microsoft.com/office/officeart/2005/8/layout/orgChart1"/>
    <dgm:cxn modelId="{3264CC43-BCA0-46F9-AB7B-EFD27EBBA968}" srcId="{4FD082BF-2EF6-456B-939C-193C83EBB7D9}" destId="{8E9F42EA-2450-4CAD-A944-1E4FCCC54165}" srcOrd="1" destOrd="0" parTransId="{9B8ADF41-639D-453E-83EC-89A8406144EA}" sibTransId="{3078F5AA-F8E2-4214-B33B-339333128FDE}"/>
    <dgm:cxn modelId="{CB81D866-E3D5-46C6-8AAC-158E97250377}" type="presOf" srcId="{B1212D06-4660-48D2-8CBD-B61C2337706C}" destId="{F119767D-B8EF-4AB5-9F37-B7A618EC19E4}" srcOrd="0" destOrd="0" presId="urn:microsoft.com/office/officeart/2005/8/layout/orgChart1"/>
    <dgm:cxn modelId="{D0BF3D50-A403-4F5F-9AA4-7557C4A471E7}" type="presOf" srcId="{1A0CAEC3-8641-46DB-8911-242CF3960702}" destId="{7F74FFF8-B925-4AE5-B509-CDBF3585FD64}" srcOrd="0" destOrd="0" presId="urn:microsoft.com/office/officeart/2005/8/layout/orgChart1"/>
    <dgm:cxn modelId="{380B7072-7E4D-4F6C-BBD7-8714A7E05573}" type="presOf" srcId="{4FD082BF-2EF6-456B-939C-193C83EBB7D9}" destId="{26B1433A-F6B8-4B66-93E5-092480FC6552}" srcOrd="1" destOrd="0" presId="urn:microsoft.com/office/officeart/2005/8/layout/orgChart1"/>
    <dgm:cxn modelId="{1D48B553-BD8D-4178-B7D1-5C1B959D5464}" type="presOf" srcId="{8E9F42EA-2450-4CAD-A944-1E4FCCC54165}" destId="{1C604EA4-410A-469C-B75F-9DEDFA54B175}" srcOrd="0" destOrd="0" presId="urn:microsoft.com/office/officeart/2005/8/layout/orgChart1"/>
    <dgm:cxn modelId="{983B6D79-E513-4299-A6E6-D531753FFE1C}" type="presOf" srcId="{66CA78AF-98B9-436F-BFDD-C40E4AC4C4CC}" destId="{F0CE603F-F8C3-4284-911E-1BED71981A9F}" srcOrd="0" destOrd="0" presId="urn:microsoft.com/office/officeart/2005/8/layout/orgChart1"/>
    <dgm:cxn modelId="{C9E11B92-3411-4197-821E-2C33FC41AAE3}" srcId="{7735E016-D787-483B-970F-35E3766B5485}" destId="{4FD082BF-2EF6-456B-939C-193C83EBB7D9}" srcOrd="0" destOrd="0" parTransId="{374322D4-CCAC-4329-B1D2-83BB8E9CAD7F}" sibTransId="{6ED7B635-1AB7-4B7F-8A3A-4920FA358E68}"/>
    <dgm:cxn modelId="{BA9EB6A8-1928-4EE2-B6F1-5F911C5B49D8}" type="presOf" srcId="{8E9F42EA-2450-4CAD-A944-1E4FCCC54165}" destId="{E0248301-82D0-46A3-A503-0D4AE12CA2DA}" srcOrd="1" destOrd="0" presId="urn:microsoft.com/office/officeart/2005/8/layout/orgChart1"/>
    <dgm:cxn modelId="{C10D67BB-1631-428F-BDF0-F0D849DDE597}" type="presOf" srcId="{4FD082BF-2EF6-456B-939C-193C83EBB7D9}" destId="{12926276-753B-46EB-8C30-DB873F311735}" srcOrd="0" destOrd="0" presId="urn:microsoft.com/office/officeart/2005/8/layout/orgChart1"/>
    <dgm:cxn modelId="{9C4471BB-5EB3-4537-A50A-43713A503144}" srcId="{B06EF5DE-6050-4319-ACDF-9F7FA0AD4620}" destId="{B1212D06-4660-48D2-8CBD-B61C2337706C}" srcOrd="1" destOrd="0" parTransId="{1A0CAEC3-8641-46DB-8911-242CF3960702}" sibTransId="{A3D3B754-41F4-48AB-A878-176E842C9CB7}"/>
    <dgm:cxn modelId="{DE0555E9-852A-4524-88F3-D2E486346BB1}" type="presOf" srcId="{EE902241-6E7B-46B5-AC8D-3346E8FC7C6D}" destId="{9327F07A-F4BD-4AF3-B234-477CC33CE915}" srcOrd="1" destOrd="0" presId="urn:microsoft.com/office/officeart/2005/8/layout/orgChart1"/>
    <dgm:cxn modelId="{B79450F0-E81C-4F78-BA5B-D56AA8658347}" type="presOf" srcId="{B06EF5DE-6050-4319-ACDF-9F7FA0AD4620}" destId="{338BD1DC-5C3C-4441-A927-4979F9D71029}" srcOrd="1" destOrd="0" presId="urn:microsoft.com/office/officeart/2005/8/layout/orgChart1"/>
    <dgm:cxn modelId="{25C5A0D0-3E86-43A0-8680-C1D55F0D9C58}" type="presParOf" srcId="{5034CF96-4745-48F9-8C04-90D80CCA4D85}" destId="{FBAD3962-4C79-4201-9A22-352BB2E164C9}" srcOrd="0" destOrd="0" presId="urn:microsoft.com/office/officeart/2005/8/layout/orgChart1"/>
    <dgm:cxn modelId="{828AD930-01B9-485F-97FB-DB0F7C0C544F}" type="presParOf" srcId="{FBAD3962-4C79-4201-9A22-352BB2E164C9}" destId="{361EB090-2657-45F2-8415-1323F7779732}" srcOrd="0" destOrd="0" presId="urn:microsoft.com/office/officeart/2005/8/layout/orgChart1"/>
    <dgm:cxn modelId="{A7A23BB6-52F6-4C5D-9BD9-6866FAD058BB}" type="presParOf" srcId="{361EB090-2657-45F2-8415-1323F7779732}" destId="{12926276-753B-46EB-8C30-DB873F311735}" srcOrd="0" destOrd="0" presId="urn:microsoft.com/office/officeart/2005/8/layout/orgChart1"/>
    <dgm:cxn modelId="{A323C1A0-F69E-449A-8642-8B63B5740214}" type="presParOf" srcId="{361EB090-2657-45F2-8415-1323F7779732}" destId="{26B1433A-F6B8-4B66-93E5-092480FC6552}" srcOrd="1" destOrd="0" presId="urn:microsoft.com/office/officeart/2005/8/layout/orgChart1"/>
    <dgm:cxn modelId="{4239EB96-5213-4ADB-8105-F09F5749D66A}" type="presParOf" srcId="{FBAD3962-4C79-4201-9A22-352BB2E164C9}" destId="{ECD39E1E-54D0-4728-9D36-7FFCA93F7963}" srcOrd="1" destOrd="0" presId="urn:microsoft.com/office/officeart/2005/8/layout/orgChart1"/>
    <dgm:cxn modelId="{199D0D88-FCD2-4259-A399-DE0A3FD2BFE2}" type="presParOf" srcId="{ECD39E1E-54D0-4728-9D36-7FFCA93F7963}" destId="{F0CE603F-F8C3-4284-911E-1BED71981A9F}" srcOrd="0" destOrd="0" presId="urn:microsoft.com/office/officeart/2005/8/layout/orgChart1"/>
    <dgm:cxn modelId="{19D62894-2D9C-4707-B790-E35862E14BAF}" type="presParOf" srcId="{ECD39E1E-54D0-4728-9D36-7FFCA93F7963}" destId="{C8391F8A-4212-456E-B44A-D89AC1B41CA8}" srcOrd="1" destOrd="0" presId="urn:microsoft.com/office/officeart/2005/8/layout/orgChart1"/>
    <dgm:cxn modelId="{ACE75BBA-62D4-4334-80E2-41D8C766D984}" type="presParOf" srcId="{C8391F8A-4212-456E-B44A-D89AC1B41CA8}" destId="{4DAB066A-DD78-497B-BBA9-E9197ED1F2C0}" srcOrd="0" destOrd="0" presId="urn:microsoft.com/office/officeart/2005/8/layout/orgChart1"/>
    <dgm:cxn modelId="{31D40A20-5140-42C4-B065-52B697712E29}" type="presParOf" srcId="{4DAB066A-DD78-497B-BBA9-E9197ED1F2C0}" destId="{7C800B96-9F24-484D-B068-415DE43C8CAA}" srcOrd="0" destOrd="0" presId="urn:microsoft.com/office/officeart/2005/8/layout/orgChart1"/>
    <dgm:cxn modelId="{C54BDB77-9ADE-4911-8136-20BD2BFF6A88}" type="presParOf" srcId="{4DAB066A-DD78-497B-BBA9-E9197ED1F2C0}" destId="{338BD1DC-5C3C-4441-A927-4979F9D71029}" srcOrd="1" destOrd="0" presId="urn:microsoft.com/office/officeart/2005/8/layout/orgChart1"/>
    <dgm:cxn modelId="{A1E89A65-6375-4C53-BEE4-5FC948F3DBD8}" type="presParOf" srcId="{C8391F8A-4212-456E-B44A-D89AC1B41CA8}" destId="{37442C88-260A-4CA8-A10C-64624341B11B}" srcOrd="1" destOrd="0" presId="urn:microsoft.com/office/officeart/2005/8/layout/orgChart1"/>
    <dgm:cxn modelId="{BA6E3A71-5965-4880-90DA-E38CFD401A83}" type="presParOf" srcId="{C8391F8A-4212-456E-B44A-D89AC1B41CA8}" destId="{A5775389-ECC6-4802-8BA7-9FD48947D520}" srcOrd="2" destOrd="0" presId="urn:microsoft.com/office/officeart/2005/8/layout/orgChart1"/>
    <dgm:cxn modelId="{786614F6-BAB9-4640-A660-334C65E45F55}" type="presParOf" srcId="{A5775389-ECC6-4802-8BA7-9FD48947D520}" destId="{0B9AADBB-B13D-42B3-947B-43047D79974E}" srcOrd="0" destOrd="0" presId="urn:microsoft.com/office/officeart/2005/8/layout/orgChart1"/>
    <dgm:cxn modelId="{1FBD1DD6-C66B-4B20-AC9B-B81FEEFB387F}" type="presParOf" srcId="{A5775389-ECC6-4802-8BA7-9FD48947D520}" destId="{4254C5A0-F950-4A0E-BD1B-69C52D4D2589}" srcOrd="1" destOrd="0" presId="urn:microsoft.com/office/officeart/2005/8/layout/orgChart1"/>
    <dgm:cxn modelId="{B37ACE83-A241-4DB2-8BA2-8FF2BA0E7D83}" type="presParOf" srcId="{4254C5A0-F950-4A0E-BD1B-69C52D4D2589}" destId="{750EEC70-766E-4BDE-A380-CD335713988A}" srcOrd="0" destOrd="0" presId="urn:microsoft.com/office/officeart/2005/8/layout/orgChart1"/>
    <dgm:cxn modelId="{FE217992-0DB4-4694-8960-CEC984F7DB50}" type="presParOf" srcId="{750EEC70-766E-4BDE-A380-CD335713988A}" destId="{94A777C2-A6E5-42D7-AD4F-1C2119FE3E83}" srcOrd="0" destOrd="0" presId="urn:microsoft.com/office/officeart/2005/8/layout/orgChart1"/>
    <dgm:cxn modelId="{0053EA1F-6291-41A9-B2B9-24485C4125CC}" type="presParOf" srcId="{750EEC70-766E-4BDE-A380-CD335713988A}" destId="{9327F07A-F4BD-4AF3-B234-477CC33CE915}" srcOrd="1" destOrd="0" presId="urn:microsoft.com/office/officeart/2005/8/layout/orgChart1"/>
    <dgm:cxn modelId="{800E5F52-E817-4C26-B6A2-8FF752232C30}" type="presParOf" srcId="{4254C5A0-F950-4A0E-BD1B-69C52D4D2589}" destId="{ABB86BFF-3266-40B5-901F-35A389F7D170}" srcOrd="1" destOrd="0" presId="urn:microsoft.com/office/officeart/2005/8/layout/orgChart1"/>
    <dgm:cxn modelId="{0E932D02-23E6-4398-A3AE-28BD7A837F55}" type="presParOf" srcId="{4254C5A0-F950-4A0E-BD1B-69C52D4D2589}" destId="{C827702C-67E9-4C82-8BA1-26FFD074D6F7}" srcOrd="2" destOrd="0" presId="urn:microsoft.com/office/officeart/2005/8/layout/orgChart1"/>
    <dgm:cxn modelId="{FE4A0185-4AFE-4E53-B658-7FA8811026D6}" type="presParOf" srcId="{A5775389-ECC6-4802-8BA7-9FD48947D520}" destId="{7F74FFF8-B925-4AE5-B509-CDBF3585FD64}" srcOrd="2" destOrd="0" presId="urn:microsoft.com/office/officeart/2005/8/layout/orgChart1"/>
    <dgm:cxn modelId="{1DCCC7A0-7798-4CC1-9BD4-CE05362A7C5F}" type="presParOf" srcId="{A5775389-ECC6-4802-8BA7-9FD48947D520}" destId="{8A30B134-A107-4EFA-AF8D-65A724F018BA}" srcOrd="3" destOrd="0" presId="urn:microsoft.com/office/officeart/2005/8/layout/orgChart1"/>
    <dgm:cxn modelId="{2FBC599B-0F25-49EA-A4FD-272997E1C93E}" type="presParOf" srcId="{8A30B134-A107-4EFA-AF8D-65A724F018BA}" destId="{DA114B50-A982-4047-904B-E7E34B000F6E}" srcOrd="0" destOrd="0" presId="urn:microsoft.com/office/officeart/2005/8/layout/orgChart1"/>
    <dgm:cxn modelId="{C174D7F0-0431-4D4B-9A2D-8AB3C47B1178}" type="presParOf" srcId="{DA114B50-A982-4047-904B-E7E34B000F6E}" destId="{F119767D-B8EF-4AB5-9F37-B7A618EC19E4}" srcOrd="0" destOrd="0" presId="urn:microsoft.com/office/officeart/2005/8/layout/orgChart1"/>
    <dgm:cxn modelId="{8362C65E-CD5A-4D74-A0B8-6DB3A73EF8F5}" type="presParOf" srcId="{DA114B50-A982-4047-904B-E7E34B000F6E}" destId="{B242B386-7823-49CE-A91A-08C6B1F2D842}" srcOrd="1" destOrd="0" presId="urn:microsoft.com/office/officeart/2005/8/layout/orgChart1"/>
    <dgm:cxn modelId="{0B75970D-586B-43A4-BF47-7268006F6716}" type="presParOf" srcId="{8A30B134-A107-4EFA-AF8D-65A724F018BA}" destId="{D7706BD1-5F0A-43A5-A1D8-41A8CB65D644}" srcOrd="1" destOrd="0" presId="urn:microsoft.com/office/officeart/2005/8/layout/orgChart1"/>
    <dgm:cxn modelId="{BFC7C370-A1AC-4DD9-9867-252B845A0AA6}" type="presParOf" srcId="{8A30B134-A107-4EFA-AF8D-65A724F018BA}" destId="{A7A3231D-BFAB-40C1-9C82-1B26E631C148}" srcOrd="2" destOrd="0" presId="urn:microsoft.com/office/officeart/2005/8/layout/orgChart1"/>
    <dgm:cxn modelId="{B94E980F-3E50-4DA2-B17A-2E0E4280FDFA}" type="presParOf" srcId="{ECD39E1E-54D0-4728-9D36-7FFCA93F7963}" destId="{9439CCD2-8727-4418-B77F-467C27304AD1}" srcOrd="2" destOrd="0" presId="urn:microsoft.com/office/officeart/2005/8/layout/orgChart1"/>
    <dgm:cxn modelId="{A858F9DE-9249-482C-B784-4A40B02FBC2B}" type="presParOf" srcId="{ECD39E1E-54D0-4728-9D36-7FFCA93F7963}" destId="{6057E571-DFC2-43EE-A2CA-654DC7293F3D}" srcOrd="3" destOrd="0" presId="urn:microsoft.com/office/officeart/2005/8/layout/orgChart1"/>
    <dgm:cxn modelId="{95EDF152-501B-46BC-BF7B-6023B8263EE8}" type="presParOf" srcId="{6057E571-DFC2-43EE-A2CA-654DC7293F3D}" destId="{221E2B62-E571-45A2-A1CB-969A9E95C1F9}" srcOrd="0" destOrd="0" presId="urn:microsoft.com/office/officeart/2005/8/layout/orgChart1"/>
    <dgm:cxn modelId="{B4B4C2EC-72C2-4182-8496-E3B45B6FEA22}" type="presParOf" srcId="{221E2B62-E571-45A2-A1CB-969A9E95C1F9}" destId="{1C604EA4-410A-469C-B75F-9DEDFA54B175}" srcOrd="0" destOrd="0" presId="urn:microsoft.com/office/officeart/2005/8/layout/orgChart1"/>
    <dgm:cxn modelId="{9E48144A-1F09-45F2-8BBF-6AC597360134}" type="presParOf" srcId="{221E2B62-E571-45A2-A1CB-969A9E95C1F9}" destId="{E0248301-82D0-46A3-A503-0D4AE12CA2DA}" srcOrd="1" destOrd="0" presId="urn:microsoft.com/office/officeart/2005/8/layout/orgChart1"/>
    <dgm:cxn modelId="{AF3126AA-AA3F-4B7F-B301-2579BC7547DE}" type="presParOf" srcId="{6057E571-DFC2-43EE-A2CA-654DC7293F3D}" destId="{1F051969-1181-4761-A9DF-6EED0BF72631}" srcOrd="1" destOrd="0" presId="urn:microsoft.com/office/officeart/2005/8/layout/orgChart1"/>
    <dgm:cxn modelId="{C8C5A6DC-9CBE-46DB-870F-36356F40081E}" type="presParOf" srcId="{6057E571-DFC2-43EE-A2CA-654DC7293F3D}" destId="{791BA9A9-2B28-47E7-B505-1CE85ACC2977}" srcOrd="2" destOrd="0" presId="urn:microsoft.com/office/officeart/2005/8/layout/orgChart1"/>
    <dgm:cxn modelId="{172A152C-F3D9-42E4-8BE3-9F0206DCAE9D}" type="presParOf" srcId="{FBAD3962-4C79-4201-9A22-352BB2E164C9}" destId="{FBE61C76-4D3D-4D71-B667-1DA819E83BD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6262B0-C39D-47AB-9E0E-3240EB109E4D}"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491C9F0C-BCA8-437F-9CF2-06449A5F1124}" type="asst">
      <dgm:prSet phldrT="[Text]" custT="1">
        <dgm:style>
          <a:lnRef idx="1">
            <a:schemeClr val="accent1"/>
          </a:lnRef>
          <a:fillRef idx="2">
            <a:schemeClr val="accent1"/>
          </a:fillRef>
          <a:effectRef idx="1">
            <a:schemeClr val="accent1"/>
          </a:effectRef>
          <a:fontRef idx="minor">
            <a:schemeClr val="dk1"/>
          </a:fontRef>
        </dgm:style>
      </dgm:prSet>
      <dgm:spPr>
        <a:xfrm>
          <a:off x="2897" y="2603514"/>
          <a:ext cx="2770981" cy="1723766"/>
        </a:xfrm>
        <a:prstGeom prst="rect">
          <a:avLst/>
        </a:prstGeom>
        <a:ln/>
      </dgm:spPr>
      <dgm:t>
        <a:bodyPr/>
        <a:lstStyle/>
        <a:p>
          <a:pPr>
            <a:buNone/>
          </a:pPr>
          <a:r>
            <a:rPr lang="en-US" sz="2800" dirty="0">
              <a:solidFill>
                <a:srgbClr val="073E87"/>
              </a:solidFill>
              <a:latin typeface="Arial"/>
              <a:ea typeface="+mn-ea"/>
              <a:cs typeface="Arial"/>
            </a:rPr>
            <a:t>Morning Sickness is associated </a:t>
          </a:r>
        </a:p>
      </dgm:t>
    </dgm:pt>
    <dgm:pt modelId="{7D39C733-39F3-4515-842A-24655A88CBE4}" type="parTrans" cxnId="{C3E0B221-D332-4E30-87B6-7BE26F0D5B5F}">
      <dgm:prSet/>
      <dgm:spPr/>
      <dgm:t>
        <a:bodyPr/>
        <a:lstStyle/>
        <a:p>
          <a:endParaRPr lang="en-US"/>
        </a:p>
      </dgm:t>
    </dgm:pt>
    <dgm:pt modelId="{865CA96C-375F-4AF0-A4F1-AFBBEF0BA4C2}" type="sibTrans" cxnId="{C3E0B221-D332-4E30-87B6-7BE26F0D5B5F}">
      <dgm:prSet/>
      <dgm:spPr/>
      <dgm:t>
        <a:bodyPr/>
        <a:lstStyle/>
        <a:p>
          <a:endParaRPr lang="en-US"/>
        </a:p>
      </dgm:t>
    </dgm:pt>
    <dgm:pt modelId="{EAE9090F-CA37-4317-8799-DCCA85E948CB}">
      <dgm:prSet phldrT="[Text]" custT="1">
        <dgm:style>
          <a:lnRef idx="1">
            <a:schemeClr val="accent6"/>
          </a:lnRef>
          <a:fillRef idx="2">
            <a:schemeClr val="accent6"/>
          </a:fillRef>
          <a:effectRef idx="1">
            <a:schemeClr val="accent6"/>
          </a:effectRef>
          <a:fontRef idx="minor">
            <a:schemeClr val="dk1"/>
          </a:fontRef>
        </dgm:style>
      </dgm:prSet>
      <dgm:spPr>
        <a:xfrm>
          <a:off x="3632153" y="960167"/>
          <a:ext cx="4057492" cy="2199043"/>
        </a:xfrm>
        <a:prstGeom prst="rect">
          <a:avLst/>
        </a:prstGeom>
        <a:ln/>
      </dgm:spPr>
      <dgm:t>
        <a:bodyPr/>
        <a:lstStyle/>
        <a:p>
          <a:pPr>
            <a:buNone/>
          </a:pPr>
          <a:r>
            <a:rPr lang="en-US" sz="2800" dirty="0">
              <a:solidFill>
                <a:srgbClr val="073E87"/>
              </a:solidFill>
              <a:latin typeface="Arial"/>
              <a:ea typeface="+mn-ea"/>
              <a:cs typeface="Arial"/>
            </a:rPr>
            <a:t>Significantly to</a:t>
          </a:r>
        </a:p>
        <a:p>
          <a:pPr>
            <a:buNone/>
          </a:pPr>
          <a:r>
            <a:rPr lang="en-US" sz="2800" dirty="0">
              <a:solidFill>
                <a:srgbClr val="073E87"/>
              </a:solidFill>
              <a:latin typeface="Arial"/>
              <a:ea typeface="+mn-ea"/>
              <a:cs typeface="Arial"/>
            </a:rPr>
            <a:t>Food intolerance to dairy product, egg and wheat</a:t>
          </a:r>
        </a:p>
        <a:p>
          <a:pPr>
            <a:buNone/>
          </a:pPr>
          <a:r>
            <a:rPr lang="en-US" sz="2800" dirty="0">
              <a:solidFill>
                <a:srgbClr val="073E87"/>
              </a:solidFill>
              <a:latin typeface="Arial"/>
              <a:ea typeface="+mn-ea"/>
              <a:cs typeface="Arial"/>
            </a:rPr>
            <a:t>(p=0.001).  </a:t>
          </a:r>
        </a:p>
      </dgm:t>
    </dgm:pt>
    <dgm:pt modelId="{452CC5D6-ACCB-4C13-B3E5-28891CDB7BD5}" type="parTrans" cxnId="{0430FED4-47B1-4C8D-8129-EFF7975A1ECB}">
      <dgm:prSet/>
      <dgm:spPr>
        <a:xfrm>
          <a:off x="2773879" y="2059688"/>
          <a:ext cx="858274" cy="1405709"/>
        </a:xfrm>
        <a:custGeom>
          <a:avLst/>
          <a:gdLst/>
          <a:ahLst/>
          <a:cxnLst/>
          <a:rect l="0" t="0" r="0" b="0"/>
          <a:pathLst>
            <a:path>
              <a:moveTo>
                <a:pt x="0" y="1405709"/>
              </a:moveTo>
              <a:lnTo>
                <a:pt x="429137" y="1405709"/>
              </a:lnTo>
              <a:lnTo>
                <a:pt x="429137" y="0"/>
              </a:lnTo>
              <a:lnTo>
                <a:pt x="858274" y="0"/>
              </a:lnTo>
            </a:path>
          </a:pathLst>
        </a:custGeom>
        <a:noFill/>
        <a:ln w="25400" cap="flat" cmpd="sng" algn="ctr">
          <a:solidFill>
            <a:srgbClr val="31B6FD">
              <a:shade val="60000"/>
              <a:hueOff val="0"/>
              <a:satOff val="0"/>
              <a:lumOff val="0"/>
              <a:alphaOff val="0"/>
            </a:srgbClr>
          </a:solidFill>
          <a:prstDash val="solid"/>
        </a:ln>
        <a:effectLst/>
      </dgm:spPr>
      <dgm:t>
        <a:bodyPr/>
        <a:lstStyle/>
        <a:p>
          <a:endParaRPr lang="en-US"/>
        </a:p>
      </dgm:t>
    </dgm:pt>
    <dgm:pt modelId="{E5D326A2-64CC-488D-B654-4EACA43FC3FB}" type="sibTrans" cxnId="{0430FED4-47B1-4C8D-8129-EFF7975A1ECB}">
      <dgm:prSet/>
      <dgm:spPr/>
      <dgm:t>
        <a:bodyPr/>
        <a:lstStyle/>
        <a:p>
          <a:endParaRPr lang="en-US"/>
        </a:p>
      </dgm:t>
    </dgm:pt>
    <dgm:pt modelId="{27421546-C3F2-4643-9688-C5F769C27697}">
      <dgm:prSet phldrT="[Text]" custT="1">
        <dgm:style>
          <a:lnRef idx="1">
            <a:schemeClr val="accent2"/>
          </a:lnRef>
          <a:fillRef idx="2">
            <a:schemeClr val="accent2"/>
          </a:fillRef>
          <a:effectRef idx="1">
            <a:schemeClr val="accent2"/>
          </a:effectRef>
          <a:fontRef idx="minor">
            <a:schemeClr val="dk1"/>
          </a:fontRef>
        </dgm:style>
      </dgm:prSet>
      <dgm:spPr>
        <a:xfrm>
          <a:off x="3632153" y="3695631"/>
          <a:ext cx="4034619" cy="2274996"/>
        </a:xfrm>
        <a:prstGeom prst="rect">
          <a:avLst/>
        </a:prstGeom>
        <a:ln/>
      </dgm:spPr>
      <dgm:t>
        <a:bodyPr/>
        <a:lstStyle/>
        <a:p>
          <a:pPr>
            <a:buNone/>
          </a:pPr>
          <a:r>
            <a:rPr lang="en-US" sz="2800" dirty="0">
              <a:solidFill>
                <a:srgbClr val="073E87"/>
              </a:solidFill>
              <a:latin typeface="Arial"/>
              <a:ea typeface="+mn-ea"/>
              <a:cs typeface="Arial"/>
            </a:rPr>
            <a:t>Insignificantly to</a:t>
          </a:r>
        </a:p>
        <a:p>
          <a:pPr>
            <a:buNone/>
          </a:pPr>
          <a:r>
            <a:rPr lang="en-US" sz="2800" dirty="0">
              <a:solidFill>
                <a:srgbClr val="073E87"/>
              </a:solidFill>
              <a:latin typeface="Arial"/>
              <a:ea typeface="+mn-ea"/>
              <a:cs typeface="Arial"/>
            </a:rPr>
            <a:t>Age (p=0.07) and Gender (p=0.7) </a:t>
          </a:r>
        </a:p>
      </dgm:t>
    </dgm:pt>
    <dgm:pt modelId="{FE4B1BBF-8A33-4EAB-899A-23A0B81B0893}" type="parTrans" cxnId="{26C856FF-9103-4FA9-B560-C30B3D623549}">
      <dgm:prSet/>
      <dgm:spPr>
        <a:xfrm>
          <a:off x="2773879" y="3465398"/>
          <a:ext cx="858274" cy="1367732"/>
        </a:xfrm>
        <a:custGeom>
          <a:avLst/>
          <a:gdLst/>
          <a:ahLst/>
          <a:cxnLst/>
          <a:rect l="0" t="0" r="0" b="0"/>
          <a:pathLst>
            <a:path>
              <a:moveTo>
                <a:pt x="0" y="0"/>
              </a:moveTo>
              <a:lnTo>
                <a:pt x="429137" y="0"/>
              </a:lnTo>
              <a:lnTo>
                <a:pt x="429137" y="1367732"/>
              </a:lnTo>
              <a:lnTo>
                <a:pt x="858274" y="1367732"/>
              </a:lnTo>
            </a:path>
          </a:pathLst>
        </a:custGeom>
        <a:noFill/>
        <a:ln w="25400" cap="flat" cmpd="sng" algn="ctr">
          <a:solidFill>
            <a:srgbClr val="31B6FD">
              <a:shade val="60000"/>
              <a:hueOff val="0"/>
              <a:satOff val="0"/>
              <a:lumOff val="0"/>
              <a:alphaOff val="0"/>
            </a:srgbClr>
          </a:solidFill>
          <a:prstDash val="solid"/>
        </a:ln>
        <a:effectLst/>
      </dgm:spPr>
      <dgm:t>
        <a:bodyPr/>
        <a:lstStyle/>
        <a:p>
          <a:endParaRPr lang="en-US"/>
        </a:p>
      </dgm:t>
    </dgm:pt>
    <dgm:pt modelId="{4F4B08EF-3414-4A32-8D18-F3BF1C4C3655}" type="sibTrans" cxnId="{26C856FF-9103-4FA9-B560-C30B3D623549}">
      <dgm:prSet/>
      <dgm:spPr/>
      <dgm:t>
        <a:bodyPr/>
        <a:lstStyle/>
        <a:p>
          <a:endParaRPr lang="en-US"/>
        </a:p>
      </dgm:t>
    </dgm:pt>
    <dgm:pt modelId="{37BC09C1-0346-4D9D-8EF3-D78F0AC037B9}" type="pres">
      <dgm:prSet presAssocID="{466262B0-C39D-47AB-9E0E-3240EB109E4D}" presName="hierChild1" presStyleCnt="0">
        <dgm:presLayoutVars>
          <dgm:orgChart val="1"/>
          <dgm:chPref val="1"/>
          <dgm:dir/>
          <dgm:animOne val="branch"/>
          <dgm:animLvl val="lvl"/>
          <dgm:resizeHandles/>
        </dgm:presLayoutVars>
      </dgm:prSet>
      <dgm:spPr/>
    </dgm:pt>
    <dgm:pt modelId="{DF672FD6-38FB-4552-9B8B-4773139C1052}" type="pres">
      <dgm:prSet presAssocID="{491C9F0C-BCA8-437F-9CF2-06449A5F1124}" presName="hierRoot1" presStyleCnt="0">
        <dgm:presLayoutVars>
          <dgm:hierBranch val="init"/>
        </dgm:presLayoutVars>
      </dgm:prSet>
      <dgm:spPr/>
    </dgm:pt>
    <dgm:pt modelId="{A832CF22-BD62-4C62-AFD2-FC7A9B9FC672}" type="pres">
      <dgm:prSet presAssocID="{491C9F0C-BCA8-437F-9CF2-06449A5F1124}" presName="rootComposite1" presStyleCnt="0"/>
      <dgm:spPr/>
    </dgm:pt>
    <dgm:pt modelId="{4C20FEEF-035B-4E5C-9615-935AD5BAB4AC}" type="pres">
      <dgm:prSet presAssocID="{491C9F0C-BCA8-437F-9CF2-06449A5F1124}" presName="rootText1" presStyleLbl="node0" presStyleIdx="0" presStyleCnt="1" custScaleX="64571" custScaleY="131699">
        <dgm:presLayoutVars>
          <dgm:chPref val="3"/>
        </dgm:presLayoutVars>
      </dgm:prSet>
      <dgm:spPr/>
    </dgm:pt>
    <dgm:pt modelId="{324B0558-659B-49D4-91A6-03D5CA016284}" type="pres">
      <dgm:prSet presAssocID="{491C9F0C-BCA8-437F-9CF2-06449A5F1124}" presName="rootConnector1" presStyleLbl="asst0" presStyleIdx="0" presStyleCnt="0"/>
      <dgm:spPr/>
    </dgm:pt>
    <dgm:pt modelId="{5D33B2D5-5592-4E6A-904A-A25624D6FD8B}" type="pres">
      <dgm:prSet presAssocID="{491C9F0C-BCA8-437F-9CF2-06449A5F1124}" presName="hierChild2" presStyleCnt="0"/>
      <dgm:spPr/>
    </dgm:pt>
    <dgm:pt modelId="{646E2123-2356-4CB6-8535-34D71F266FC3}" type="pres">
      <dgm:prSet presAssocID="{452CC5D6-ACCB-4C13-B3E5-28891CDB7BD5}" presName="Name64" presStyleLbl="parChTrans1D2" presStyleIdx="0" presStyleCnt="2"/>
      <dgm:spPr/>
    </dgm:pt>
    <dgm:pt modelId="{BEA7440F-1009-46A9-98CE-4EAEC44A7468}" type="pres">
      <dgm:prSet presAssocID="{EAE9090F-CA37-4317-8799-DCCA85E948CB}" presName="hierRoot2" presStyleCnt="0">
        <dgm:presLayoutVars>
          <dgm:hierBranch val="init"/>
        </dgm:presLayoutVars>
      </dgm:prSet>
      <dgm:spPr/>
    </dgm:pt>
    <dgm:pt modelId="{9EEE0715-F972-406A-8F06-72C775169900}" type="pres">
      <dgm:prSet presAssocID="{EAE9090F-CA37-4317-8799-DCCA85E948CB}" presName="rootComposite" presStyleCnt="0"/>
      <dgm:spPr/>
    </dgm:pt>
    <dgm:pt modelId="{1512358A-26B0-4D08-9F32-629614B937EE}" type="pres">
      <dgm:prSet presAssocID="{EAE9090F-CA37-4317-8799-DCCA85E948CB}" presName="rootText" presStyleLbl="node2" presStyleIdx="0" presStyleCnt="2" custScaleX="94550" custScaleY="168011">
        <dgm:presLayoutVars>
          <dgm:chPref val="3"/>
        </dgm:presLayoutVars>
      </dgm:prSet>
      <dgm:spPr/>
    </dgm:pt>
    <dgm:pt modelId="{1A556BFE-12B1-41CA-B636-69D91284D074}" type="pres">
      <dgm:prSet presAssocID="{EAE9090F-CA37-4317-8799-DCCA85E948CB}" presName="rootConnector" presStyleLbl="node2" presStyleIdx="0" presStyleCnt="2"/>
      <dgm:spPr/>
    </dgm:pt>
    <dgm:pt modelId="{13705FE1-FD59-4EFE-862F-07EEA4F8DAC2}" type="pres">
      <dgm:prSet presAssocID="{EAE9090F-CA37-4317-8799-DCCA85E948CB}" presName="hierChild4" presStyleCnt="0"/>
      <dgm:spPr/>
    </dgm:pt>
    <dgm:pt modelId="{44CC26CE-E3BB-4FC2-B333-DAB53E9AE0D3}" type="pres">
      <dgm:prSet presAssocID="{EAE9090F-CA37-4317-8799-DCCA85E948CB}" presName="hierChild5" presStyleCnt="0"/>
      <dgm:spPr/>
    </dgm:pt>
    <dgm:pt modelId="{DA62959E-CEE3-468F-8B7F-38DE11A45593}" type="pres">
      <dgm:prSet presAssocID="{FE4B1BBF-8A33-4EAB-899A-23A0B81B0893}" presName="Name64" presStyleLbl="parChTrans1D2" presStyleIdx="1" presStyleCnt="2"/>
      <dgm:spPr/>
    </dgm:pt>
    <dgm:pt modelId="{12EEB496-CF1D-4452-B403-83A93976804E}" type="pres">
      <dgm:prSet presAssocID="{27421546-C3F2-4643-9688-C5F769C27697}" presName="hierRoot2" presStyleCnt="0">
        <dgm:presLayoutVars>
          <dgm:hierBranch val="init"/>
        </dgm:presLayoutVars>
      </dgm:prSet>
      <dgm:spPr/>
    </dgm:pt>
    <dgm:pt modelId="{A6AC453E-D969-4FA1-AE02-B75882CD1869}" type="pres">
      <dgm:prSet presAssocID="{27421546-C3F2-4643-9688-C5F769C27697}" presName="rootComposite" presStyleCnt="0"/>
      <dgm:spPr/>
    </dgm:pt>
    <dgm:pt modelId="{69A9AFE5-F341-43A4-B2F2-0AA44E0D472B}" type="pres">
      <dgm:prSet presAssocID="{27421546-C3F2-4643-9688-C5F769C27697}" presName="rootText" presStyleLbl="node2" presStyleIdx="1" presStyleCnt="2" custScaleX="94017" custScaleY="173814">
        <dgm:presLayoutVars>
          <dgm:chPref val="3"/>
        </dgm:presLayoutVars>
      </dgm:prSet>
      <dgm:spPr/>
    </dgm:pt>
    <dgm:pt modelId="{385FE10F-F587-4795-8CD8-747F8E6816D1}" type="pres">
      <dgm:prSet presAssocID="{27421546-C3F2-4643-9688-C5F769C27697}" presName="rootConnector" presStyleLbl="node2" presStyleIdx="1" presStyleCnt="2"/>
      <dgm:spPr/>
    </dgm:pt>
    <dgm:pt modelId="{FEB99552-E269-4E65-AC4E-4A4638D32FA4}" type="pres">
      <dgm:prSet presAssocID="{27421546-C3F2-4643-9688-C5F769C27697}" presName="hierChild4" presStyleCnt="0"/>
      <dgm:spPr/>
    </dgm:pt>
    <dgm:pt modelId="{58B4F903-E207-4C93-89C3-7CD8AC5276CB}" type="pres">
      <dgm:prSet presAssocID="{27421546-C3F2-4643-9688-C5F769C27697}" presName="hierChild5" presStyleCnt="0"/>
      <dgm:spPr/>
    </dgm:pt>
    <dgm:pt modelId="{4A03A84F-BC9C-4D57-BE5F-B03D7EBB4635}" type="pres">
      <dgm:prSet presAssocID="{491C9F0C-BCA8-437F-9CF2-06449A5F1124}" presName="hierChild3" presStyleCnt="0"/>
      <dgm:spPr/>
    </dgm:pt>
  </dgm:ptLst>
  <dgm:cxnLst>
    <dgm:cxn modelId="{ABD9B412-DBDC-4CA1-817D-5383CB706E59}" type="presOf" srcId="{EAE9090F-CA37-4317-8799-DCCA85E948CB}" destId="{1512358A-26B0-4D08-9F32-629614B937EE}" srcOrd="0" destOrd="0" presId="urn:microsoft.com/office/officeart/2009/3/layout/HorizontalOrganizationChart"/>
    <dgm:cxn modelId="{C3E0B221-D332-4E30-87B6-7BE26F0D5B5F}" srcId="{466262B0-C39D-47AB-9E0E-3240EB109E4D}" destId="{491C9F0C-BCA8-437F-9CF2-06449A5F1124}" srcOrd="0" destOrd="0" parTransId="{7D39C733-39F3-4515-842A-24655A88CBE4}" sibTransId="{865CA96C-375F-4AF0-A4F1-AFBBEF0BA4C2}"/>
    <dgm:cxn modelId="{0753FF73-5364-4BA9-AD4A-BA07FC1CD04F}" type="presOf" srcId="{452CC5D6-ACCB-4C13-B3E5-28891CDB7BD5}" destId="{646E2123-2356-4CB6-8535-34D71F266FC3}" srcOrd="0" destOrd="0" presId="urn:microsoft.com/office/officeart/2009/3/layout/HorizontalOrganizationChart"/>
    <dgm:cxn modelId="{C407BF7C-0035-4BEB-A88E-04486F3C960C}" type="presOf" srcId="{491C9F0C-BCA8-437F-9CF2-06449A5F1124}" destId="{324B0558-659B-49D4-91A6-03D5CA016284}" srcOrd="1" destOrd="0" presId="urn:microsoft.com/office/officeart/2009/3/layout/HorizontalOrganizationChart"/>
    <dgm:cxn modelId="{946FD287-CDB8-4481-BE27-DB85C7888006}" type="presOf" srcId="{27421546-C3F2-4643-9688-C5F769C27697}" destId="{69A9AFE5-F341-43A4-B2F2-0AA44E0D472B}" srcOrd="0" destOrd="0" presId="urn:microsoft.com/office/officeart/2009/3/layout/HorizontalOrganizationChart"/>
    <dgm:cxn modelId="{745923B8-5AB5-4539-BCBF-313288767E90}" type="presOf" srcId="{EAE9090F-CA37-4317-8799-DCCA85E948CB}" destId="{1A556BFE-12B1-41CA-B636-69D91284D074}" srcOrd="1" destOrd="0" presId="urn:microsoft.com/office/officeart/2009/3/layout/HorizontalOrganizationChart"/>
    <dgm:cxn modelId="{0430FED4-47B1-4C8D-8129-EFF7975A1ECB}" srcId="{491C9F0C-BCA8-437F-9CF2-06449A5F1124}" destId="{EAE9090F-CA37-4317-8799-DCCA85E948CB}" srcOrd="0" destOrd="0" parTransId="{452CC5D6-ACCB-4C13-B3E5-28891CDB7BD5}" sibTransId="{E5D326A2-64CC-488D-B654-4EACA43FC3FB}"/>
    <dgm:cxn modelId="{304FB5DA-6643-499B-A950-AB44DAA2F50B}" type="presOf" srcId="{27421546-C3F2-4643-9688-C5F769C27697}" destId="{385FE10F-F587-4795-8CD8-747F8E6816D1}" srcOrd="1" destOrd="0" presId="urn:microsoft.com/office/officeart/2009/3/layout/HorizontalOrganizationChart"/>
    <dgm:cxn modelId="{C061E6DE-F153-4929-ABBC-BBC044583233}" type="presOf" srcId="{466262B0-C39D-47AB-9E0E-3240EB109E4D}" destId="{37BC09C1-0346-4D9D-8EF3-D78F0AC037B9}" srcOrd="0" destOrd="0" presId="urn:microsoft.com/office/officeart/2009/3/layout/HorizontalOrganizationChart"/>
    <dgm:cxn modelId="{6334BDE3-A683-4CA2-8B45-616CC057C315}" type="presOf" srcId="{491C9F0C-BCA8-437F-9CF2-06449A5F1124}" destId="{4C20FEEF-035B-4E5C-9615-935AD5BAB4AC}" srcOrd="0" destOrd="0" presId="urn:microsoft.com/office/officeart/2009/3/layout/HorizontalOrganizationChart"/>
    <dgm:cxn modelId="{878290E6-B90B-4910-B9AB-68159EAD7850}" type="presOf" srcId="{FE4B1BBF-8A33-4EAB-899A-23A0B81B0893}" destId="{DA62959E-CEE3-468F-8B7F-38DE11A45593}" srcOrd="0" destOrd="0" presId="urn:microsoft.com/office/officeart/2009/3/layout/HorizontalOrganizationChart"/>
    <dgm:cxn modelId="{26C856FF-9103-4FA9-B560-C30B3D623549}" srcId="{491C9F0C-BCA8-437F-9CF2-06449A5F1124}" destId="{27421546-C3F2-4643-9688-C5F769C27697}" srcOrd="1" destOrd="0" parTransId="{FE4B1BBF-8A33-4EAB-899A-23A0B81B0893}" sibTransId="{4F4B08EF-3414-4A32-8D18-F3BF1C4C3655}"/>
    <dgm:cxn modelId="{55A2A867-3710-4F96-AB65-D42D683871EE}" type="presParOf" srcId="{37BC09C1-0346-4D9D-8EF3-D78F0AC037B9}" destId="{DF672FD6-38FB-4552-9B8B-4773139C1052}" srcOrd="0" destOrd="0" presId="urn:microsoft.com/office/officeart/2009/3/layout/HorizontalOrganizationChart"/>
    <dgm:cxn modelId="{8895EB37-6E62-46EC-9A52-388D37E9D07F}" type="presParOf" srcId="{DF672FD6-38FB-4552-9B8B-4773139C1052}" destId="{A832CF22-BD62-4C62-AFD2-FC7A9B9FC672}" srcOrd="0" destOrd="0" presId="urn:microsoft.com/office/officeart/2009/3/layout/HorizontalOrganizationChart"/>
    <dgm:cxn modelId="{4375EB58-A28B-4924-9E11-62F099C26CD4}" type="presParOf" srcId="{A832CF22-BD62-4C62-AFD2-FC7A9B9FC672}" destId="{4C20FEEF-035B-4E5C-9615-935AD5BAB4AC}" srcOrd="0" destOrd="0" presId="urn:microsoft.com/office/officeart/2009/3/layout/HorizontalOrganizationChart"/>
    <dgm:cxn modelId="{DA8C1E01-D934-410F-B420-F9FB97A9D090}" type="presParOf" srcId="{A832CF22-BD62-4C62-AFD2-FC7A9B9FC672}" destId="{324B0558-659B-49D4-91A6-03D5CA016284}" srcOrd="1" destOrd="0" presId="urn:microsoft.com/office/officeart/2009/3/layout/HorizontalOrganizationChart"/>
    <dgm:cxn modelId="{1244E048-9517-4664-B0BE-35DB20403EB2}" type="presParOf" srcId="{DF672FD6-38FB-4552-9B8B-4773139C1052}" destId="{5D33B2D5-5592-4E6A-904A-A25624D6FD8B}" srcOrd="1" destOrd="0" presId="urn:microsoft.com/office/officeart/2009/3/layout/HorizontalOrganizationChart"/>
    <dgm:cxn modelId="{17A5142E-A38D-49CF-95FF-9E5CBAF604AD}" type="presParOf" srcId="{5D33B2D5-5592-4E6A-904A-A25624D6FD8B}" destId="{646E2123-2356-4CB6-8535-34D71F266FC3}" srcOrd="0" destOrd="0" presId="urn:microsoft.com/office/officeart/2009/3/layout/HorizontalOrganizationChart"/>
    <dgm:cxn modelId="{43A8BCCB-8094-4367-B9D7-BCAB14CAEDC5}" type="presParOf" srcId="{5D33B2D5-5592-4E6A-904A-A25624D6FD8B}" destId="{BEA7440F-1009-46A9-98CE-4EAEC44A7468}" srcOrd="1" destOrd="0" presId="urn:microsoft.com/office/officeart/2009/3/layout/HorizontalOrganizationChart"/>
    <dgm:cxn modelId="{3A461E83-DEF6-4E23-947F-CC8C12E98381}" type="presParOf" srcId="{BEA7440F-1009-46A9-98CE-4EAEC44A7468}" destId="{9EEE0715-F972-406A-8F06-72C775169900}" srcOrd="0" destOrd="0" presId="urn:microsoft.com/office/officeart/2009/3/layout/HorizontalOrganizationChart"/>
    <dgm:cxn modelId="{778519AB-2A76-4C41-83E6-26B2482CF1CF}" type="presParOf" srcId="{9EEE0715-F972-406A-8F06-72C775169900}" destId="{1512358A-26B0-4D08-9F32-629614B937EE}" srcOrd="0" destOrd="0" presId="urn:microsoft.com/office/officeart/2009/3/layout/HorizontalOrganizationChart"/>
    <dgm:cxn modelId="{CB3858FD-EA46-4CD1-8470-88A1E8BE2F96}" type="presParOf" srcId="{9EEE0715-F972-406A-8F06-72C775169900}" destId="{1A556BFE-12B1-41CA-B636-69D91284D074}" srcOrd="1" destOrd="0" presId="urn:microsoft.com/office/officeart/2009/3/layout/HorizontalOrganizationChart"/>
    <dgm:cxn modelId="{755A756C-F91E-4F14-A213-E2024A1FED52}" type="presParOf" srcId="{BEA7440F-1009-46A9-98CE-4EAEC44A7468}" destId="{13705FE1-FD59-4EFE-862F-07EEA4F8DAC2}" srcOrd="1" destOrd="0" presId="urn:microsoft.com/office/officeart/2009/3/layout/HorizontalOrganizationChart"/>
    <dgm:cxn modelId="{7DEF383A-7404-47FB-933A-10ECE4D0E631}" type="presParOf" srcId="{BEA7440F-1009-46A9-98CE-4EAEC44A7468}" destId="{44CC26CE-E3BB-4FC2-B333-DAB53E9AE0D3}" srcOrd="2" destOrd="0" presId="urn:microsoft.com/office/officeart/2009/3/layout/HorizontalOrganizationChart"/>
    <dgm:cxn modelId="{26FEBD67-2056-4F1A-8668-2447D4562CFC}" type="presParOf" srcId="{5D33B2D5-5592-4E6A-904A-A25624D6FD8B}" destId="{DA62959E-CEE3-468F-8B7F-38DE11A45593}" srcOrd="2" destOrd="0" presId="urn:microsoft.com/office/officeart/2009/3/layout/HorizontalOrganizationChart"/>
    <dgm:cxn modelId="{3C6E3E42-D1F8-4D07-9E03-D71E91152EC4}" type="presParOf" srcId="{5D33B2D5-5592-4E6A-904A-A25624D6FD8B}" destId="{12EEB496-CF1D-4452-B403-83A93976804E}" srcOrd="3" destOrd="0" presId="urn:microsoft.com/office/officeart/2009/3/layout/HorizontalOrganizationChart"/>
    <dgm:cxn modelId="{D734E58E-F0F3-496D-B2C3-0BD1D622A763}" type="presParOf" srcId="{12EEB496-CF1D-4452-B403-83A93976804E}" destId="{A6AC453E-D969-4FA1-AE02-B75882CD1869}" srcOrd="0" destOrd="0" presId="urn:microsoft.com/office/officeart/2009/3/layout/HorizontalOrganizationChart"/>
    <dgm:cxn modelId="{AE7D2034-05DD-44E2-9F82-1BE762A55AAD}" type="presParOf" srcId="{A6AC453E-D969-4FA1-AE02-B75882CD1869}" destId="{69A9AFE5-F341-43A4-B2F2-0AA44E0D472B}" srcOrd="0" destOrd="0" presId="urn:microsoft.com/office/officeart/2009/3/layout/HorizontalOrganizationChart"/>
    <dgm:cxn modelId="{8B8BF1CC-7770-4186-A61C-C9004713FA56}" type="presParOf" srcId="{A6AC453E-D969-4FA1-AE02-B75882CD1869}" destId="{385FE10F-F587-4795-8CD8-747F8E6816D1}" srcOrd="1" destOrd="0" presId="urn:microsoft.com/office/officeart/2009/3/layout/HorizontalOrganizationChart"/>
    <dgm:cxn modelId="{6A092142-C8CF-417A-B448-B2994663C794}" type="presParOf" srcId="{12EEB496-CF1D-4452-B403-83A93976804E}" destId="{FEB99552-E269-4E65-AC4E-4A4638D32FA4}" srcOrd="1" destOrd="0" presId="urn:microsoft.com/office/officeart/2009/3/layout/HorizontalOrganizationChart"/>
    <dgm:cxn modelId="{CE14AE11-84F8-4FD1-8328-197C243295C3}" type="presParOf" srcId="{12EEB496-CF1D-4452-B403-83A93976804E}" destId="{58B4F903-E207-4C93-89C3-7CD8AC5276CB}" srcOrd="2" destOrd="0" presId="urn:microsoft.com/office/officeart/2009/3/layout/HorizontalOrganizationChart"/>
    <dgm:cxn modelId="{ED7FB16F-283F-48F8-8FE5-81A7AF710441}" type="presParOf" srcId="{DF672FD6-38FB-4552-9B8B-4773139C1052}" destId="{4A03A84F-BC9C-4D57-BE5F-B03D7EBB4635}" srcOrd="2" destOrd="0" presId="urn:microsoft.com/office/officeart/2009/3/layout/HorizontalOrganizationChar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35E016-D787-483B-970F-35E3766B548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FD082BF-2EF6-456B-939C-193C83EBB7D9}" type="asst">
      <dgm:prSet phldrT="[Text]" custT="1">
        <dgm:style>
          <a:lnRef idx="2">
            <a:schemeClr val="accent3">
              <a:shade val="50000"/>
            </a:schemeClr>
          </a:lnRef>
          <a:fillRef idx="1">
            <a:schemeClr val="accent3"/>
          </a:fillRef>
          <a:effectRef idx="0">
            <a:schemeClr val="accent3"/>
          </a:effectRef>
          <a:fontRef idx="minor">
            <a:schemeClr val="lt1"/>
          </a:fontRef>
        </dgm:style>
      </dgm:prSet>
      <dgm:spPr>
        <a:xfrm>
          <a:off x="3907082" y="583029"/>
          <a:ext cx="2371852" cy="814483"/>
        </a:xfrm>
        <a:prstGeom prst="rect">
          <a:avLst/>
        </a:prstGeom>
        <a:gradFill flip="none" rotWithShape="0">
          <a:gsLst>
            <a:gs pos="0">
              <a:srgbClr val="05E0DB">
                <a:lumMod val="60000"/>
                <a:lumOff val="40000"/>
                <a:shade val="30000"/>
                <a:satMod val="115000"/>
              </a:srgbClr>
            </a:gs>
            <a:gs pos="50000">
              <a:srgbClr val="05E0DB">
                <a:lumMod val="60000"/>
                <a:lumOff val="40000"/>
                <a:shade val="67500"/>
                <a:satMod val="115000"/>
              </a:srgbClr>
            </a:gs>
            <a:gs pos="100000">
              <a:srgbClr val="05E0DB">
                <a:lumMod val="60000"/>
                <a:lumOff val="40000"/>
                <a:shade val="100000"/>
                <a:satMod val="115000"/>
              </a:srgbClr>
            </a:gs>
          </a:gsLst>
          <a:lin ang="8100000" scaled="1"/>
          <a:tileRect/>
        </a:gradFill>
        <a:ln w="25400" cap="flat" cmpd="sng" algn="ctr">
          <a:solidFill>
            <a:srgbClr val="00B0F0"/>
          </a:solidFill>
          <a:prstDash val="solid"/>
        </a:ln>
        <a:effectLst/>
      </dgm:spPr>
      <dgm:t>
        <a:bodyPr/>
        <a:lstStyle/>
        <a:p>
          <a:pPr>
            <a:buNone/>
          </a:pPr>
          <a:r>
            <a:rPr lang="en-US" sz="2800" dirty="0">
              <a:solidFill>
                <a:srgbClr val="073E87"/>
              </a:solidFill>
              <a:latin typeface="Arial"/>
              <a:ea typeface="+mn-ea"/>
              <a:cs typeface="Arial"/>
            </a:rPr>
            <a:t>n= 500</a:t>
          </a:r>
        </a:p>
      </dgm:t>
    </dgm:pt>
    <dgm:pt modelId="{374322D4-CCAC-4329-B1D2-83BB8E9CAD7F}" type="parTrans" cxnId="{C9E11B92-3411-4197-821E-2C33FC41AAE3}">
      <dgm:prSet/>
      <dgm:spPr/>
      <dgm:t>
        <a:bodyPr/>
        <a:lstStyle/>
        <a:p>
          <a:endParaRPr lang="en-US"/>
        </a:p>
      </dgm:t>
    </dgm:pt>
    <dgm:pt modelId="{6ED7B635-1AB7-4B7F-8A3A-4920FA358E68}" type="sibTrans" cxnId="{C9E11B92-3411-4197-821E-2C33FC41AAE3}">
      <dgm:prSet/>
      <dgm:spPr/>
      <dgm:t>
        <a:bodyPr/>
        <a:lstStyle/>
        <a:p>
          <a:endParaRPr lang="en-US"/>
        </a:p>
      </dgm:t>
    </dgm:pt>
    <dgm:pt modelId="{B06EF5DE-6050-4319-ACDF-9F7FA0AD4620}">
      <dgm:prSet phldrT="[Text]" custT="1">
        <dgm:style>
          <a:lnRef idx="2">
            <a:schemeClr val="accent4">
              <a:shade val="50000"/>
            </a:schemeClr>
          </a:lnRef>
          <a:fillRef idx="1">
            <a:schemeClr val="accent4"/>
          </a:fillRef>
          <a:effectRef idx="0">
            <a:schemeClr val="accent4"/>
          </a:effectRef>
          <a:fontRef idx="minor">
            <a:schemeClr val="lt1"/>
          </a:fontRef>
        </dgm:style>
      </dgm:prSet>
      <dgm:spPr>
        <a:xfrm>
          <a:off x="1342385" y="2590768"/>
          <a:ext cx="3615217" cy="3005275"/>
        </a:xfrm>
        <a:prstGeom prst="rect">
          <a:avLst/>
        </a:prstGeom>
        <a:gradFill flip="none" rotWithShape="0">
          <a:gsLst>
            <a:gs pos="0">
              <a:srgbClr val="A5D028">
                <a:shade val="30000"/>
                <a:satMod val="115000"/>
              </a:srgbClr>
            </a:gs>
            <a:gs pos="50000">
              <a:srgbClr val="A5D028">
                <a:shade val="67500"/>
                <a:satMod val="115000"/>
              </a:srgbClr>
            </a:gs>
            <a:gs pos="100000">
              <a:srgbClr val="A5D028">
                <a:shade val="100000"/>
                <a:satMod val="115000"/>
              </a:srgbClr>
            </a:gs>
          </a:gsLst>
          <a:lin ang="13500000" scaled="1"/>
          <a:tileRect/>
        </a:gradFill>
        <a:ln w="25400" cap="flat" cmpd="sng" algn="ctr">
          <a:solidFill>
            <a:srgbClr val="A5D028"/>
          </a:solidFill>
          <a:prstDash val="solid"/>
        </a:ln>
        <a:effectLst/>
      </dgm:spPr>
      <dgm:t>
        <a:bodyPr/>
        <a:lstStyle/>
        <a:p>
          <a:pPr algn="ctr">
            <a:buNone/>
          </a:pPr>
          <a:r>
            <a:rPr lang="en-GB" sz="2800" b="1" dirty="0">
              <a:solidFill>
                <a:srgbClr val="073E87"/>
              </a:solidFill>
              <a:latin typeface="Arial"/>
              <a:ea typeface="Verdana" panose="020B0604030504040204" pitchFamily="34" charset="0"/>
              <a:cs typeface="Verdana" panose="020B0604030504040204" pitchFamily="34" charset="0"/>
            </a:rPr>
            <a:t>Inclusion criteria:</a:t>
          </a:r>
        </a:p>
        <a:p>
          <a:pPr algn="ctr">
            <a:buNone/>
          </a:pPr>
          <a:r>
            <a:rPr lang="en-GB" sz="2800" dirty="0">
              <a:solidFill>
                <a:srgbClr val="073E87"/>
              </a:solidFill>
              <a:latin typeface="Arial"/>
              <a:ea typeface="Verdana" panose="020B0604030504040204" pitchFamily="34" charset="0"/>
              <a:cs typeface="Verdana" panose="020B0604030504040204" pitchFamily="34" charset="0"/>
            </a:rPr>
            <a:t>n= 450 </a:t>
          </a:r>
        </a:p>
        <a:p>
          <a:pPr algn="l">
            <a:buNone/>
          </a:pPr>
          <a:r>
            <a:rPr lang="en-GB" sz="2800" dirty="0">
              <a:solidFill>
                <a:srgbClr val="073E87"/>
              </a:solidFill>
              <a:latin typeface="Arial"/>
              <a:ea typeface="Verdana" panose="020B0604030504040204" pitchFamily="34" charset="0"/>
              <a:cs typeface="Verdana" panose="020B0604030504040204" pitchFamily="34" charset="0"/>
            </a:rPr>
            <a:t>Young male and Non-pregnant females (18-35 years),</a:t>
          </a:r>
          <a:r>
            <a:rPr lang="en-US" sz="2800" dirty="0">
              <a:solidFill>
                <a:srgbClr val="073E87"/>
              </a:solidFill>
              <a:latin typeface="Arial"/>
              <a:ea typeface="+mn-ea"/>
              <a:cs typeface="Arial"/>
            </a:rPr>
            <a:t>with at least 16 years of education</a:t>
          </a:r>
        </a:p>
      </dgm:t>
    </dgm:pt>
    <dgm:pt modelId="{66CA78AF-98B9-436F-BFDD-C40E4AC4C4CC}" type="parTrans" cxnId="{989BE103-5C5F-4E4F-BDD9-087E77EA3D9F}">
      <dgm:prSet/>
      <dgm:spPr>
        <a:xfrm>
          <a:off x="3149994" y="1397513"/>
          <a:ext cx="1943014" cy="1193255"/>
        </a:xfrm>
        <a:custGeom>
          <a:avLst/>
          <a:gdLst/>
          <a:ahLst/>
          <a:cxnLst/>
          <a:rect l="0" t="0" r="0" b="0"/>
          <a:pathLst>
            <a:path>
              <a:moveTo>
                <a:pt x="1943014" y="0"/>
              </a:moveTo>
              <a:lnTo>
                <a:pt x="1943014" y="1013035"/>
              </a:lnTo>
              <a:lnTo>
                <a:pt x="0" y="1013035"/>
              </a:lnTo>
              <a:lnTo>
                <a:pt x="0" y="1193255"/>
              </a:lnTo>
            </a:path>
          </a:pathLst>
        </a:custGeom>
        <a:noFill/>
        <a:ln w="25400" cap="flat" cmpd="sng" algn="ctr">
          <a:solidFill>
            <a:srgbClr val="31B6FD">
              <a:shade val="60000"/>
              <a:hueOff val="0"/>
              <a:satOff val="0"/>
              <a:lumOff val="0"/>
              <a:alphaOff val="0"/>
            </a:srgbClr>
          </a:solidFill>
          <a:prstDash val="solid"/>
        </a:ln>
        <a:effectLst/>
      </dgm:spPr>
      <dgm:t>
        <a:bodyPr/>
        <a:lstStyle/>
        <a:p>
          <a:endParaRPr lang="en-US"/>
        </a:p>
      </dgm:t>
    </dgm:pt>
    <dgm:pt modelId="{BB4A2A82-5587-4C5F-AC08-88DEECAD8DC3}" type="sibTrans" cxnId="{989BE103-5C5F-4E4F-BDD9-087E77EA3D9F}">
      <dgm:prSet/>
      <dgm:spPr/>
      <dgm:t>
        <a:bodyPr/>
        <a:lstStyle/>
        <a:p>
          <a:endParaRPr lang="en-US"/>
        </a:p>
      </dgm:t>
    </dgm:pt>
    <dgm:pt modelId="{8E9F42EA-2450-4CAD-A944-1E4FCCC54165}">
      <dgm:prSet phldrT="[Text]" custT="1">
        <dgm:style>
          <a:lnRef idx="0">
            <a:schemeClr val="accent5"/>
          </a:lnRef>
          <a:fillRef idx="3">
            <a:schemeClr val="accent5"/>
          </a:fillRef>
          <a:effectRef idx="3">
            <a:schemeClr val="accent5"/>
          </a:effectRef>
          <a:fontRef idx="minor">
            <a:schemeClr val="lt1"/>
          </a:fontRef>
        </dgm:style>
      </dgm:prSet>
      <dgm:spPr>
        <a:xfrm>
          <a:off x="5277932" y="2590768"/>
          <a:ext cx="3551334" cy="3012956"/>
        </a:xfrm>
        <a:prstGeom prst="rect">
          <a:avLst/>
        </a:prstGeom>
        <a:gradFill flip="none" rotWithShape="0">
          <a:gsLst>
            <a:gs pos="0">
              <a:srgbClr val="F5C040">
                <a:shade val="51000"/>
                <a:satMod val="130000"/>
              </a:srgbClr>
            </a:gs>
            <a:gs pos="80000">
              <a:srgbClr val="F5C040">
                <a:shade val="93000"/>
                <a:satMod val="130000"/>
              </a:srgbClr>
            </a:gs>
            <a:gs pos="100000">
              <a:srgbClr val="F5C040">
                <a:shade val="94000"/>
                <a:satMod val="135000"/>
              </a:srgbClr>
            </a:gs>
          </a:gsLst>
          <a:lin ang="13500000" scaled="1"/>
          <a:tileRect/>
        </a:gradFill>
        <a:ln>
          <a:solidFill>
            <a:srgbClr val="F5C04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lgn="ctr">
            <a:buNone/>
          </a:pPr>
          <a:r>
            <a:rPr lang="en-GB" sz="2800" b="1" dirty="0">
              <a:solidFill>
                <a:srgbClr val="073E87"/>
              </a:solidFill>
              <a:latin typeface="Arial"/>
              <a:ea typeface="Verdana" panose="020B0604030504040204" pitchFamily="34" charset="0"/>
              <a:cs typeface="Verdana" panose="020B0604030504040204" pitchFamily="34" charset="0"/>
            </a:rPr>
            <a:t>Exclusion Criteria:</a:t>
          </a:r>
        </a:p>
        <a:p>
          <a:pPr algn="ctr">
            <a:buNone/>
          </a:pPr>
          <a:r>
            <a:rPr lang="en-GB" sz="2800" dirty="0">
              <a:solidFill>
                <a:srgbClr val="073E87"/>
              </a:solidFill>
              <a:latin typeface="Arial"/>
              <a:ea typeface="Verdana" panose="020B0604030504040204" pitchFamily="34" charset="0"/>
              <a:cs typeface="Verdana" panose="020B0604030504040204" pitchFamily="34" charset="0"/>
            </a:rPr>
            <a:t>n= 50</a:t>
          </a:r>
        </a:p>
        <a:p>
          <a:pPr algn="l">
            <a:buNone/>
          </a:pPr>
          <a:r>
            <a:rPr lang="en-GB" sz="2800" dirty="0">
              <a:solidFill>
                <a:srgbClr val="073E87"/>
              </a:solidFill>
              <a:latin typeface="Arial"/>
              <a:ea typeface="Verdana" panose="020B0604030504040204" pitchFamily="34" charset="0"/>
              <a:cs typeface="Verdana" panose="020B0604030504040204" pitchFamily="34" charset="0"/>
            </a:rPr>
            <a:t>Females either pregnant, or with history of pregnancy, individuals with known medical issues</a:t>
          </a:r>
          <a:endParaRPr lang="en-US" sz="2800" dirty="0">
            <a:solidFill>
              <a:srgbClr val="073E87"/>
            </a:solidFill>
            <a:latin typeface="Arial"/>
            <a:ea typeface="+mn-ea"/>
            <a:cs typeface="Arial"/>
          </a:endParaRPr>
        </a:p>
      </dgm:t>
    </dgm:pt>
    <dgm:pt modelId="{9B8ADF41-639D-453E-83EC-89A8406144EA}" type="parTrans" cxnId="{3264CC43-BCA0-46F9-AB7B-EFD27EBBA968}">
      <dgm:prSet/>
      <dgm:spPr>
        <a:xfrm>
          <a:off x="5093009" y="1397513"/>
          <a:ext cx="1960590" cy="1193255"/>
        </a:xfrm>
        <a:custGeom>
          <a:avLst/>
          <a:gdLst/>
          <a:ahLst/>
          <a:cxnLst/>
          <a:rect l="0" t="0" r="0" b="0"/>
          <a:pathLst>
            <a:path>
              <a:moveTo>
                <a:pt x="0" y="0"/>
              </a:moveTo>
              <a:lnTo>
                <a:pt x="0" y="1013035"/>
              </a:lnTo>
              <a:lnTo>
                <a:pt x="1960590" y="1013035"/>
              </a:lnTo>
              <a:lnTo>
                <a:pt x="1960590" y="1193255"/>
              </a:lnTo>
            </a:path>
          </a:pathLst>
        </a:custGeom>
        <a:noFill/>
        <a:ln w="25400" cap="flat" cmpd="sng" algn="ctr">
          <a:solidFill>
            <a:srgbClr val="31B6FD">
              <a:shade val="60000"/>
              <a:hueOff val="0"/>
              <a:satOff val="0"/>
              <a:lumOff val="0"/>
              <a:alphaOff val="0"/>
            </a:srgbClr>
          </a:solidFill>
          <a:prstDash val="solid"/>
        </a:ln>
        <a:effectLst/>
      </dgm:spPr>
      <dgm:t>
        <a:bodyPr/>
        <a:lstStyle/>
        <a:p>
          <a:endParaRPr lang="en-US"/>
        </a:p>
      </dgm:t>
    </dgm:pt>
    <dgm:pt modelId="{3078F5AA-F8E2-4214-B33B-339333128FDE}" type="sibTrans" cxnId="{3264CC43-BCA0-46F9-AB7B-EFD27EBBA968}">
      <dgm:prSet/>
      <dgm:spPr/>
      <dgm:t>
        <a:bodyPr/>
        <a:lstStyle/>
        <a:p>
          <a:endParaRPr lang="en-US"/>
        </a:p>
      </dgm:t>
    </dgm:pt>
    <dgm:pt modelId="{EE902241-6E7B-46B5-AC8D-3346E8FC7C6D}" type="asst">
      <dgm:prSet custT="1"/>
      <dgm:spPr>
        <a:xfrm>
          <a:off x="3382238" y="6258405"/>
          <a:ext cx="2926193" cy="1525624"/>
        </a:xfrm>
        <a:prstGeom prst="rect">
          <a:avLst/>
        </a:prstGeom>
        <a:gradFill flip="none" rotWithShape="0">
          <a:gsLst>
            <a:gs pos="0">
              <a:srgbClr val="A5D028">
                <a:tint val="66000"/>
                <a:satMod val="160000"/>
              </a:srgbClr>
            </a:gs>
            <a:gs pos="50000">
              <a:srgbClr val="A5D028">
                <a:tint val="44500"/>
                <a:satMod val="160000"/>
              </a:srgbClr>
            </a:gs>
            <a:gs pos="100000">
              <a:srgbClr val="A5D028">
                <a:tint val="23500"/>
                <a:satMod val="160000"/>
              </a:srgbClr>
            </a:gs>
          </a:gsLst>
          <a:lin ang="16200000" scaled="1"/>
          <a:tileRect/>
        </a:gradFill>
        <a:ln w="25400" cap="flat" cmpd="sng" algn="ctr">
          <a:solidFill>
            <a:srgbClr val="A5D028"/>
          </a:solidFill>
          <a:prstDash val="solid"/>
        </a:ln>
        <a:effectLst/>
      </dgm:spPr>
      <dgm:t>
        <a:bodyPr/>
        <a:lstStyle/>
        <a:p>
          <a:pPr>
            <a:buNone/>
          </a:pPr>
          <a:r>
            <a:rPr lang="en-US" sz="2800" dirty="0">
              <a:solidFill>
                <a:srgbClr val="073E87"/>
              </a:solidFill>
              <a:latin typeface="Arial"/>
              <a:ea typeface="+mn-ea"/>
              <a:cs typeface="Arial"/>
            </a:rPr>
            <a:t>n=237</a:t>
          </a:r>
        </a:p>
        <a:p>
          <a:pPr>
            <a:buNone/>
          </a:pPr>
          <a:r>
            <a:rPr lang="en-US" sz="2800" dirty="0">
              <a:solidFill>
                <a:srgbClr val="073E87"/>
              </a:solidFill>
              <a:latin typeface="Arial"/>
              <a:ea typeface="+mn-ea"/>
              <a:cs typeface="Arial"/>
            </a:rPr>
            <a:t> Healthcare professionals/ students </a:t>
          </a:r>
        </a:p>
      </dgm:t>
    </dgm:pt>
    <dgm:pt modelId="{F1A51A5A-4FE7-43B5-B028-D3BBD651E60B}" type="parTrans" cxnId="{6308315E-EE19-449F-9354-584C4894FA4D}">
      <dgm:prSet/>
      <dgm:spPr>
        <a:xfrm>
          <a:off x="3149994" y="5596044"/>
          <a:ext cx="232243" cy="1425173"/>
        </a:xfrm>
        <a:custGeom>
          <a:avLst/>
          <a:gdLst/>
          <a:ahLst/>
          <a:cxnLst/>
          <a:rect l="0" t="0" r="0" b="0"/>
          <a:pathLst>
            <a:path>
              <a:moveTo>
                <a:pt x="0" y="0"/>
              </a:moveTo>
              <a:lnTo>
                <a:pt x="0" y="1425173"/>
              </a:lnTo>
              <a:lnTo>
                <a:pt x="232243" y="1425173"/>
              </a:lnTo>
            </a:path>
          </a:pathLst>
        </a:custGeom>
        <a:noFill/>
        <a:ln w="25400" cap="flat" cmpd="sng" algn="ctr">
          <a:solidFill>
            <a:srgbClr val="31B6FD">
              <a:shade val="80000"/>
              <a:hueOff val="0"/>
              <a:satOff val="0"/>
              <a:lumOff val="0"/>
              <a:alphaOff val="0"/>
            </a:srgbClr>
          </a:solidFill>
          <a:prstDash val="solid"/>
        </a:ln>
        <a:effectLst/>
      </dgm:spPr>
      <dgm:t>
        <a:bodyPr/>
        <a:lstStyle/>
        <a:p>
          <a:endParaRPr lang="en-US"/>
        </a:p>
      </dgm:t>
    </dgm:pt>
    <dgm:pt modelId="{4C1063CD-FDD5-444A-9CCF-F2F36758B3AE}" type="sibTrans" cxnId="{6308315E-EE19-449F-9354-584C4894FA4D}">
      <dgm:prSet/>
      <dgm:spPr/>
      <dgm:t>
        <a:bodyPr/>
        <a:lstStyle/>
        <a:p>
          <a:endParaRPr lang="en-US"/>
        </a:p>
      </dgm:t>
    </dgm:pt>
    <dgm:pt modelId="{B1212D06-4660-48D2-8CBD-B61C2337706C}" type="asst">
      <dgm:prSet custT="1"/>
      <dgm:spPr>
        <a:xfrm>
          <a:off x="3388469" y="7972522"/>
          <a:ext cx="2913732" cy="1496179"/>
        </a:xfrm>
        <a:prstGeom prst="rect">
          <a:avLst/>
        </a:prstGeom>
        <a:gradFill flip="none" rotWithShape="0">
          <a:gsLst>
            <a:gs pos="0">
              <a:srgbClr val="A5D028">
                <a:tint val="66000"/>
                <a:satMod val="160000"/>
              </a:srgbClr>
            </a:gs>
            <a:gs pos="50000">
              <a:srgbClr val="A5D028">
                <a:tint val="44500"/>
                <a:satMod val="160000"/>
              </a:srgbClr>
            </a:gs>
            <a:gs pos="100000">
              <a:srgbClr val="A5D028">
                <a:tint val="23500"/>
                <a:satMod val="160000"/>
              </a:srgbClr>
            </a:gs>
          </a:gsLst>
          <a:lin ang="13500000" scaled="1"/>
          <a:tileRect/>
        </a:gradFill>
        <a:ln w="25400" cap="flat" cmpd="sng" algn="ctr">
          <a:solidFill>
            <a:srgbClr val="A5D028"/>
          </a:solidFill>
          <a:prstDash val="solid"/>
        </a:ln>
        <a:effectLst/>
      </dgm:spPr>
      <dgm:t>
        <a:bodyPr/>
        <a:lstStyle/>
        <a:p>
          <a:pPr>
            <a:buNone/>
          </a:pPr>
          <a:r>
            <a:rPr lang="en-US" sz="2800" dirty="0">
              <a:solidFill>
                <a:srgbClr val="073E87"/>
              </a:solidFill>
              <a:latin typeface="Arial"/>
              <a:ea typeface="+mn-ea"/>
              <a:cs typeface="Arial"/>
            </a:rPr>
            <a:t>n=214</a:t>
          </a:r>
        </a:p>
        <a:p>
          <a:pPr>
            <a:buNone/>
          </a:pPr>
          <a:r>
            <a:rPr lang="en-US" sz="2800" dirty="0">
              <a:solidFill>
                <a:srgbClr val="073E87"/>
              </a:solidFill>
              <a:latin typeface="Arial"/>
              <a:ea typeface="+mn-ea"/>
              <a:cs typeface="Arial"/>
            </a:rPr>
            <a:t>  non-health related fields</a:t>
          </a:r>
        </a:p>
      </dgm:t>
    </dgm:pt>
    <dgm:pt modelId="{1A0CAEC3-8641-46DB-8911-242CF3960702}" type="parTrans" cxnId="{9C4471BB-5EB3-4537-A50A-43713A503144}">
      <dgm:prSet/>
      <dgm:spPr>
        <a:xfrm>
          <a:off x="3149994" y="5596044"/>
          <a:ext cx="238474" cy="3124568"/>
        </a:xfrm>
        <a:custGeom>
          <a:avLst/>
          <a:gdLst/>
          <a:ahLst/>
          <a:cxnLst/>
          <a:rect l="0" t="0" r="0" b="0"/>
          <a:pathLst>
            <a:path>
              <a:moveTo>
                <a:pt x="0" y="0"/>
              </a:moveTo>
              <a:lnTo>
                <a:pt x="0" y="3124568"/>
              </a:lnTo>
              <a:lnTo>
                <a:pt x="238474" y="3124568"/>
              </a:lnTo>
            </a:path>
          </a:pathLst>
        </a:custGeom>
        <a:noFill/>
        <a:ln w="25400" cap="flat" cmpd="sng" algn="ctr">
          <a:solidFill>
            <a:srgbClr val="31B6FD">
              <a:shade val="80000"/>
              <a:hueOff val="0"/>
              <a:satOff val="0"/>
              <a:lumOff val="0"/>
              <a:alphaOff val="0"/>
            </a:srgbClr>
          </a:solidFill>
          <a:prstDash val="solid"/>
        </a:ln>
        <a:effectLst/>
      </dgm:spPr>
      <dgm:t>
        <a:bodyPr/>
        <a:lstStyle/>
        <a:p>
          <a:endParaRPr lang="en-US"/>
        </a:p>
      </dgm:t>
    </dgm:pt>
    <dgm:pt modelId="{A3D3B754-41F4-48AB-A878-176E842C9CB7}" type="sibTrans" cxnId="{9C4471BB-5EB3-4537-A50A-43713A503144}">
      <dgm:prSet/>
      <dgm:spPr/>
      <dgm:t>
        <a:bodyPr/>
        <a:lstStyle/>
        <a:p>
          <a:endParaRPr lang="en-US"/>
        </a:p>
      </dgm:t>
    </dgm:pt>
    <dgm:pt modelId="{5034CF96-4745-48F9-8C04-90D80CCA4D85}" type="pres">
      <dgm:prSet presAssocID="{7735E016-D787-483B-970F-35E3766B5485}" presName="hierChild1" presStyleCnt="0">
        <dgm:presLayoutVars>
          <dgm:orgChart val="1"/>
          <dgm:chPref val="1"/>
          <dgm:dir/>
          <dgm:animOne val="branch"/>
          <dgm:animLvl val="lvl"/>
          <dgm:resizeHandles/>
        </dgm:presLayoutVars>
      </dgm:prSet>
      <dgm:spPr/>
    </dgm:pt>
    <dgm:pt modelId="{FBAD3962-4C79-4201-9A22-352BB2E164C9}" type="pres">
      <dgm:prSet presAssocID="{4FD082BF-2EF6-456B-939C-193C83EBB7D9}" presName="hierRoot1" presStyleCnt="0">
        <dgm:presLayoutVars>
          <dgm:hierBranch val="init"/>
        </dgm:presLayoutVars>
      </dgm:prSet>
      <dgm:spPr/>
    </dgm:pt>
    <dgm:pt modelId="{361EB090-2657-45F2-8415-1323F7779732}" type="pres">
      <dgm:prSet presAssocID="{4FD082BF-2EF6-456B-939C-193C83EBB7D9}" presName="rootComposite1" presStyleCnt="0"/>
      <dgm:spPr/>
    </dgm:pt>
    <dgm:pt modelId="{12926276-753B-46EB-8C30-DB873F311735}" type="pres">
      <dgm:prSet presAssocID="{4FD082BF-2EF6-456B-939C-193C83EBB7D9}" presName="rootText1" presStyleLbl="node0" presStyleIdx="0" presStyleCnt="1" custScaleX="138189" custScaleY="94907" custLinFactY="-53554" custLinFactNeighborX="1688" custLinFactNeighborY="-100000">
        <dgm:presLayoutVars>
          <dgm:chPref val="3"/>
        </dgm:presLayoutVars>
      </dgm:prSet>
      <dgm:spPr/>
    </dgm:pt>
    <dgm:pt modelId="{26B1433A-F6B8-4B66-93E5-092480FC6552}" type="pres">
      <dgm:prSet presAssocID="{4FD082BF-2EF6-456B-939C-193C83EBB7D9}" presName="rootConnector1" presStyleLbl="asst0" presStyleIdx="0" presStyleCnt="0"/>
      <dgm:spPr/>
    </dgm:pt>
    <dgm:pt modelId="{ECD39E1E-54D0-4728-9D36-7FFCA93F7963}" type="pres">
      <dgm:prSet presAssocID="{4FD082BF-2EF6-456B-939C-193C83EBB7D9}" presName="hierChild2" presStyleCnt="0"/>
      <dgm:spPr/>
    </dgm:pt>
    <dgm:pt modelId="{F0CE603F-F8C3-4284-911E-1BED71981A9F}" type="pres">
      <dgm:prSet presAssocID="{66CA78AF-98B9-436F-BFDD-C40E4AC4C4CC}" presName="Name37" presStyleLbl="parChTrans1D2" presStyleIdx="0" presStyleCnt="2"/>
      <dgm:spPr/>
    </dgm:pt>
    <dgm:pt modelId="{C8391F8A-4212-456E-B44A-D89AC1B41CA8}" type="pres">
      <dgm:prSet presAssocID="{B06EF5DE-6050-4319-ACDF-9F7FA0AD4620}" presName="hierRoot2" presStyleCnt="0">
        <dgm:presLayoutVars>
          <dgm:hierBranch val="init"/>
        </dgm:presLayoutVars>
      </dgm:prSet>
      <dgm:spPr/>
    </dgm:pt>
    <dgm:pt modelId="{4DAB066A-DD78-497B-BBA9-E9197ED1F2C0}" type="pres">
      <dgm:prSet presAssocID="{B06EF5DE-6050-4319-ACDF-9F7FA0AD4620}" presName="rootComposite" presStyleCnt="0"/>
      <dgm:spPr/>
    </dgm:pt>
    <dgm:pt modelId="{7C800B96-9F24-484D-B068-415DE43C8CAA}" type="pres">
      <dgm:prSet presAssocID="{B06EF5DE-6050-4319-ACDF-9F7FA0AD4620}" presName="rootText" presStyleLbl="node2" presStyleIdx="0" presStyleCnt="2" custScaleX="210630" custScaleY="350187" custLinFactNeighborX="2438" custLinFactNeighborY="-56511">
        <dgm:presLayoutVars>
          <dgm:chPref val="3"/>
        </dgm:presLayoutVars>
      </dgm:prSet>
      <dgm:spPr/>
    </dgm:pt>
    <dgm:pt modelId="{338BD1DC-5C3C-4441-A927-4979F9D71029}" type="pres">
      <dgm:prSet presAssocID="{B06EF5DE-6050-4319-ACDF-9F7FA0AD4620}" presName="rootConnector" presStyleLbl="node2" presStyleIdx="0" presStyleCnt="2"/>
      <dgm:spPr/>
    </dgm:pt>
    <dgm:pt modelId="{37442C88-260A-4CA8-A10C-64624341B11B}" type="pres">
      <dgm:prSet presAssocID="{B06EF5DE-6050-4319-ACDF-9F7FA0AD4620}" presName="hierChild4" presStyleCnt="0"/>
      <dgm:spPr/>
    </dgm:pt>
    <dgm:pt modelId="{A5775389-ECC6-4802-8BA7-9FD48947D520}" type="pres">
      <dgm:prSet presAssocID="{B06EF5DE-6050-4319-ACDF-9F7FA0AD4620}" presName="hierChild5" presStyleCnt="0"/>
      <dgm:spPr/>
    </dgm:pt>
    <dgm:pt modelId="{0B9AADBB-B13D-42B3-947B-43047D79974E}" type="pres">
      <dgm:prSet presAssocID="{F1A51A5A-4FE7-43B5-B028-D3BBD651E60B}" presName="Name111" presStyleLbl="parChTrans1D3" presStyleIdx="0" presStyleCnt="2"/>
      <dgm:spPr/>
    </dgm:pt>
    <dgm:pt modelId="{4254C5A0-F950-4A0E-BD1B-69C52D4D2589}" type="pres">
      <dgm:prSet presAssocID="{EE902241-6E7B-46B5-AC8D-3346E8FC7C6D}" presName="hierRoot3" presStyleCnt="0">
        <dgm:presLayoutVars>
          <dgm:hierBranch val="init"/>
        </dgm:presLayoutVars>
      </dgm:prSet>
      <dgm:spPr/>
    </dgm:pt>
    <dgm:pt modelId="{750EEC70-766E-4BDE-A380-CD335713988A}" type="pres">
      <dgm:prSet presAssocID="{EE902241-6E7B-46B5-AC8D-3346E8FC7C6D}" presName="rootComposite3" presStyleCnt="0"/>
      <dgm:spPr/>
    </dgm:pt>
    <dgm:pt modelId="{94A777C2-A6E5-42D7-AD4F-1C2119FE3E83}" type="pres">
      <dgm:prSet presAssocID="{EE902241-6E7B-46B5-AC8D-3346E8FC7C6D}" presName="rootText3" presStyleLbl="asst2" presStyleIdx="0" presStyleCnt="2" custScaleX="170486" custScaleY="177772" custLinFactX="96955" custLinFactNeighborX="100000" custLinFactNeighborY="-21330">
        <dgm:presLayoutVars>
          <dgm:chPref val="3"/>
        </dgm:presLayoutVars>
      </dgm:prSet>
      <dgm:spPr/>
    </dgm:pt>
    <dgm:pt modelId="{9327F07A-F4BD-4AF3-B234-477CC33CE915}" type="pres">
      <dgm:prSet presAssocID="{EE902241-6E7B-46B5-AC8D-3346E8FC7C6D}" presName="rootConnector3" presStyleLbl="asst2" presStyleIdx="0" presStyleCnt="2"/>
      <dgm:spPr/>
    </dgm:pt>
    <dgm:pt modelId="{ABB86BFF-3266-40B5-901F-35A389F7D170}" type="pres">
      <dgm:prSet presAssocID="{EE902241-6E7B-46B5-AC8D-3346E8FC7C6D}" presName="hierChild6" presStyleCnt="0"/>
      <dgm:spPr/>
    </dgm:pt>
    <dgm:pt modelId="{C827702C-67E9-4C82-8BA1-26FFD074D6F7}" type="pres">
      <dgm:prSet presAssocID="{EE902241-6E7B-46B5-AC8D-3346E8FC7C6D}" presName="hierChild7" presStyleCnt="0"/>
      <dgm:spPr/>
    </dgm:pt>
    <dgm:pt modelId="{7F74FFF8-B925-4AE5-B509-CDBF3585FD64}" type="pres">
      <dgm:prSet presAssocID="{1A0CAEC3-8641-46DB-8911-242CF3960702}" presName="Name111" presStyleLbl="parChTrans1D3" presStyleIdx="1" presStyleCnt="2"/>
      <dgm:spPr/>
    </dgm:pt>
    <dgm:pt modelId="{8A30B134-A107-4EFA-AF8D-65A724F018BA}" type="pres">
      <dgm:prSet presAssocID="{B1212D06-4660-48D2-8CBD-B61C2337706C}" presName="hierRoot3" presStyleCnt="0">
        <dgm:presLayoutVars>
          <dgm:hierBranch val="init"/>
        </dgm:presLayoutVars>
      </dgm:prSet>
      <dgm:spPr/>
    </dgm:pt>
    <dgm:pt modelId="{DA114B50-A982-4047-904B-E7E34B000F6E}" type="pres">
      <dgm:prSet presAssocID="{B1212D06-4660-48D2-8CBD-B61C2337706C}" presName="rootComposite3" presStyleCnt="0"/>
      <dgm:spPr/>
    </dgm:pt>
    <dgm:pt modelId="{F119767D-B8EF-4AB5-9F37-B7A618EC19E4}" type="pres">
      <dgm:prSet presAssocID="{B1212D06-4660-48D2-8CBD-B61C2337706C}" presName="rootText3" presStyleLbl="asst2" presStyleIdx="1" presStyleCnt="2" custScaleX="169760" custScaleY="174341" custLinFactY="78406" custLinFactNeighborX="5832" custLinFactNeighborY="100000">
        <dgm:presLayoutVars>
          <dgm:chPref val="3"/>
        </dgm:presLayoutVars>
      </dgm:prSet>
      <dgm:spPr/>
    </dgm:pt>
    <dgm:pt modelId="{B242B386-7823-49CE-A91A-08C6B1F2D842}" type="pres">
      <dgm:prSet presAssocID="{B1212D06-4660-48D2-8CBD-B61C2337706C}" presName="rootConnector3" presStyleLbl="asst2" presStyleIdx="1" presStyleCnt="2"/>
      <dgm:spPr/>
    </dgm:pt>
    <dgm:pt modelId="{D7706BD1-5F0A-43A5-A1D8-41A8CB65D644}" type="pres">
      <dgm:prSet presAssocID="{B1212D06-4660-48D2-8CBD-B61C2337706C}" presName="hierChild6" presStyleCnt="0"/>
      <dgm:spPr/>
    </dgm:pt>
    <dgm:pt modelId="{A7A3231D-BFAB-40C1-9C82-1B26E631C148}" type="pres">
      <dgm:prSet presAssocID="{B1212D06-4660-48D2-8CBD-B61C2337706C}" presName="hierChild7" presStyleCnt="0"/>
      <dgm:spPr/>
    </dgm:pt>
    <dgm:pt modelId="{9439CCD2-8727-4418-B77F-467C27304AD1}" type="pres">
      <dgm:prSet presAssocID="{9B8ADF41-639D-453E-83EC-89A8406144EA}" presName="Name37" presStyleLbl="parChTrans1D2" presStyleIdx="1" presStyleCnt="2"/>
      <dgm:spPr/>
    </dgm:pt>
    <dgm:pt modelId="{6057E571-DFC2-43EE-A2CA-654DC7293F3D}" type="pres">
      <dgm:prSet presAssocID="{8E9F42EA-2450-4CAD-A944-1E4FCCC54165}" presName="hierRoot2" presStyleCnt="0">
        <dgm:presLayoutVars>
          <dgm:hierBranch val="init"/>
        </dgm:presLayoutVars>
      </dgm:prSet>
      <dgm:spPr/>
    </dgm:pt>
    <dgm:pt modelId="{221E2B62-E571-45A2-A1CB-969A9E95C1F9}" type="pres">
      <dgm:prSet presAssocID="{8E9F42EA-2450-4CAD-A944-1E4FCCC54165}" presName="rootComposite" presStyleCnt="0"/>
      <dgm:spPr/>
    </dgm:pt>
    <dgm:pt modelId="{1C604EA4-410A-469C-B75F-9DEDFA54B175}" type="pres">
      <dgm:prSet presAssocID="{8E9F42EA-2450-4CAD-A944-1E4FCCC54165}" presName="rootText" presStyleLbl="node2" presStyleIdx="1" presStyleCnt="2" custScaleX="206908" custScaleY="351082" custLinFactNeighborX="101" custLinFactNeighborY="-56511">
        <dgm:presLayoutVars>
          <dgm:chPref val="3"/>
        </dgm:presLayoutVars>
      </dgm:prSet>
      <dgm:spPr/>
    </dgm:pt>
    <dgm:pt modelId="{E0248301-82D0-46A3-A503-0D4AE12CA2DA}" type="pres">
      <dgm:prSet presAssocID="{8E9F42EA-2450-4CAD-A944-1E4FCCC54165}" presName="rootConnector" presStyleLbl="node2" presStyleIdx="1" presStyleCnt="2"/>
      <dgm:spPr/>
    </dgm:pt>
    <dgm:pt modelId="{1F051969-1181-4761-A9DF-6EED0BF72631}" type="pres">
      <dgm:prSet presAssocID="{8E9F42EA-2450-4CAD-A944-1E4FCCC54165}" presName="hierChild4" presStyleCnt="0"/>
      <dgm:spPr/>
    </dgm:pt>
    <dgm:pt modelId="{791BA9A9-2B28-47E7-B505-1CE85ACC2977}" type="pres">
      <dgm:prSet presAssocID="{8E9F42EA-2450-4CAD-A944-1E4FCCC54165}" presName="hierChild5" presStyleCnt="0"/>
      <dgm:spPr/>
    </dgm:pt>
    <dgm:pt modelId="{FBE61C76-4D3D-4D71-B667-1DA819E83BDF}" type="pres">
      <dgm:prSet presAssocID="{4FD082BF-2EF6-456B-939C-193C83EBB7D9}" presName="hierChild3" presStyleCnt="0"/>
      <dgm:spPr/>
    </dgm:pt>
  </dgm:ptLst>
  <dgm:cxnLst>
    <dgm:cxn modelId="{989BE103-5C5F-4E4F-BDD9-087E77EA3D9F}" srcId="{4FD082BF-2EF6-456B-939C-193C83EBB7D9}" destId="{B06EF5DE-6050-4319-ACDF-9F7FA0AD4620}" srcOrd="0" destOrd="0" parTransId="{66CA78AF-98B9-436F-BFDD-C40E4AC4C4CC}" sibTransId="{BB4A2A82-5587-4C5F-AC08-88DEECAD8DC3}"/>
    <dgm:cxn modelId="{CD8FFD1E-8F35-4318-967D-D270EC1A13A9}" type="presOf" srcId="{9B8ADF41-639D-453E-83EC-89A8406144EA}" destId="{9439CCD2-8727-4418-B77F-467C27304AD1}" srcOrd="0" destOrd="0" presId="urn:microsoft.com/office/officeart/2005/8/layout/orgChart1"/>
    <dgm:cxn modelId="{D104E71F-C683-4577-84BC-3F93019803F0}" type="presOf" srcId="{B06EF5DE-6050-4319-ACDF-9F7FA0AD4620}" destId="{7C800B96-9F24-484D-B068-415DE43C8CAA}" srcOrd="0" destOrd="0" presId="urn:microsoft.com/office/officeart/2005/8/layout/orgChart1"/>
    <dgm:cxn modelId="{60E2F537-AD01-44E9-B896-BD52E5A1216A}" type="presOf" srcId="{B1212D06-4660-48D2-8CBD-B61C2337706C}" destId="{B242B386-7823-49CE-A91A-08C6B1F2D842}" srcOrd="1" destOrd="0" presId="urn:microsoft.com/office/officeart/2005/8/layout/orgChart1"/>
    <dgm:cxn modelId="{3F90B840-A7CD-42F1-9D3C-08F54F98C29A}" type="presOf" srcId="{EE902241-6E7B-46B5-AC8D-3346E8FC7C6D}" destId="{94A777C2-A6E5-42D7-AD4F-1C2119FE3E83}" srcOrd="0" destOrd="0" presId="urn:microsoft.com/office/officeart/2005/8/layout/orgChart1"/>
    <dgm:cxn modelId="{6308315E-EE19-449F-9354-584C4894FA4D}" srcId="{B06EF5DE-6050-4319-ACDF-9F7FA0AD4620}" destId="{EE902241-6E7B-46B5-AC8D-3346E8FC7C6D}" srcOrd="0" destOrd="0" parTransId="{F1A51A5A-4FE7-43B5-B028-D3BBD651E60B}" sibTransId="{4C1063CD-FDD5-444A-9CCF-F2F36758B3AE}"/>
    <dgm:cxn modelId="{D686D962-D5EA-4609-B713-6DE8EBD0BF8E}" type="presOf" srcId="{7735E016-D787-483B-970F-35E3766B5485}" destId="{5034CF96-4745-48F9-8C04-90D80CCA4D85}" srcOrd="0" destOrd="0" presId="urn:microsoft.com/office/officeart/2005/8/layout/orgChart1"/>
    <dgm:cxn modelId="{CA2A0343-FC64-4D17-BE01-1711BCB4C55D}" type="presOf" srcId="{F1A51A5A-4FE7-43B5-B028-D3BBD651E60B}" destId="{0B9AADBB-B13D-42B3-947B-43047D79974E}" srcOrd="0" destOrd="0" presId="urn:microsoft.com/office/officeart/2005/8/layout/orgChart1"/>
    <dgm:cxn modelId="{3264CC43-BCA0-46F9-AB7B-EFD27EBBA968}" srcId="{4FD082BF-2EF6-456B-939C-193C83EBB7D9}" destId="{8E9F42EA-2450-4CAD-A944-1E4FCCC54165}" srcOrd="1" destOrd="0" parTransId="{9B8ADF41-639D-453E-83EC-89A8406144EA}" sibTransId="{3078F5AA-F8E2-4214-B33B-339333128FDE}"/>
    <dgm:cxn modelId="{CB81D866-E3D5-46C6-8AAC-158E97250377}" type="presOf" srcId="{B1212D06-4660-48D2-8CBD-B61C2337706C}" destId="{F119767D-B8EF-4AB5-9F37-B7A618EC19E4}" srcOrd="0" destOrd="0" presId="urn:microsoft.com/office/officeart/2005/8/layout/orgChart1"/>
    <dgm:cxn modelId="{D0BF3D50-A403-4F5F-9AA4-7557C4A471E7}" type="presOf" srcId="{1A0CAEC3-8641-46DB-8911-242CF3960702}" destId="{7F74FFF8-B925-4AE5-B509-CDBF3585FD64}" srcOrd="0" destOrd="0" presId="urn:microsoft.com/office/officeart/2005/8/layout/orgChart1"/>
    <dgm:cxn modelId="{380B7072-7E4D-4F6C-BBD7-8714A7E05573}" type="presOf" srcId="{4FD082BF-2EF6-456B-939C-193C83EBB7D9}" destId="{26B1433A-F6B8-4B66-93E5-092480FC6552}" srcOrd="1" destOrd="0" presId="urn:microsoft.com/office/officeart/2005/8/layout/orgChart1"/>
    <dgm:cxn modelId="{1D48B553-BD8D-4178-B7D1-5C1B959D5464}" type="presOf" srcId="{8E9F42EA-2450-4CAD-A944-1E4FCCC54165}" destId="{1C604EA4-410A-469C-B75F-9DEDFA54B175}" srcOrd="0" destOrd="0" presId="urn:microsoft.com/office/officeart/2005/8/layout/orgChart1"/>
    <dgm:cxn modelId="{983B6D79-E513-4299-A6E6-D531753FFE1C}" type="presOf" srcId="{66CA78AF-98B9-436F-BFDD-C40E4AC4C4CC}" destId="{F0CE603F-F8C3-4284-911E-1BED71981A9F}" srcOrd="0" destOrd="0" presId="urn:microsoft.com/office/officeart/2005/8/layout/orgChart1"/>
    <dgm:cxn modelId="{C9E11B92-3411-4197-821E-2C33FC41AAE3}" srcId="{7735E016-D787-483B-970F-35E3766B5485}" destId="{4FD082BF-2EF6-456B-939C-193C83EBB7D9}" srcOrd="0" destOrd="0" parTransId="{374322D4-CCAC-4329-B1D2-83BB8E9CAD7F}" sibTransId="{6ED7B635-1AB7-4B7F-8A3A-4920FA358E68}"/>
    <dgm:cxn modelId="{BA9EB6A8-1928-4EE2-B6F1-5F911C5B49D8}" type="presOf" srcId="{8E9F42EA-2450-4CAD-A944-1E4FCCC54165}" destId="{E0248301-82D0-46A3-A503-0D4AE12CA2DA}" srcOrd="1" destOrd="0" presId="urn:microsoft.com/office/officeart/2005/8/layout/orgChart1"/>
    <dgm:cxn modelId="{C10D67BB-1631-428F-BDF0-F0D849DDE597}" type="presOf" srcId="{4FD082BF-2EF6-456B-939C-193C83EBB7D9}" destId="{12926276-753B-46EB-8C30-DB873F311735}" srcOrd="0" destOrd="0" presId="urn:microsoft.com/office/officeart/2005/8/layout/orgChart1"/>
    <dgm:cxn modelId="{9C4471BB-5EB3-4537-A50A-43713A503144}" srcId="{B06EF5DE-6050-4319-ACDF-9F7FA0AD4620}" destId="{B1212D06-4660-48D2-8CBD-B61C2337706C}" srcOrd="1" destOrd="0" parTransId="{1A0CAEC3-8641-46DB-8911-242CF3960702}" sibTransId="{A3D3B754-41F4-48AB-A878-176E842C9CB7}"/>
    <dgm:cxn modelId="{DE0555E9-852A-4524-88F3-D2E486346BB1}" type="presOf" srcId="{EE902241-6E7B-46B5-AC8D-3346E8FC7C6D}" destId="{9327F07A-F4BD-4AF3-B234-477CC33CE915}" srcOrd="1" destOrd="0" presId="urn:microsoft.com/office/officeart/2005/8/layout/orgChart1"/>
    <dgm:cxn modelId="{B79450F0-E81C-4F78-BA5B-D56AA8658347}" type="presOf" srcId="{B06EF5DE-6050-4319-ACDF-9F7FA0AD4620}" destId="{338BD1DC-5C3C-4441-A927-4979F9D71029}" srcOrd="1" destOrd="0" presId="urn:microsoft.com/office/officeart/2005/8/layout/orgChart1"/>
    <dgm:cxn modelId="{25C5A0D0-3E86-43A0-8680-C1D55F0D9C58}" type="presParOf" srcId="{5034CF96-4745-48F9-8C04-90D80CCA4D85}" destId="{FBAD3962-4C79-4201-9A22-352BB2E164C9}" srcOrd="0" destOrd="0" presId="urn:microsoft.com/office/officeart/2005/8/layout/orgChart1"/>
    <dgm:cxn modelId="{828AD930-01B9-485F-97FB-DB0F7C0C544F}" type="presParOf" srcId="{FBAD3962-4C79-4201-9A22-352BB2E164C9}" destId="{361EB090-2657-45F2-8415-1323F7779732}" srcOrd="0" destOrd="0" presId="urn:microsoft.com/office/officeart/2005/8/layout/orgChart1"/>
    <dgm:cxn modelId="{A7A23BB6-52F6-4C5D-9BD9-6866FAD058BB}" type="presParOf" srcId="{361EB090-2657-45F2-8415-1323F7779732}" destId="{12926276-753B-46EB-8C30-DB873F311735}" srcOrd="0" destOrd="0" presId="urn:microsoft.com/office/officeart/2005/8/layout/orgChart1"/>
    <dgm:cxn modelId="{A323C1A0-F69E-449A-8642-8B63B5740214}" type="presParOf" srcId="{361EB090-2657-45F2-8415-1323F7779732}" destId="{26B1433A-F6B8-4B66-93E5-092480FC6552}" srcOrd="1" destOrd="0" presId="urn:microsoft.com/office/officeart/2005/8/layout/orgChart1"/>
    <dgm:cxn modelId="{4239EB96-5213-4ADB-8105-F09F5749D66A}" type="presParOf" srcId="{FBAD3962-4C79-4201-9A22-352BB2E164C9}" destId="{ECD39E1E-54D0-4728-9D36-7FFCA93F7963}" srcOrd="1" destOrd="0" presId="urn:microsoft.com/office/officeart/2005/8/layout/orgChart1"/>
    <dgm:cxn modelId="{199D0D88-FCD2-4259-A399-DE0A3FD2BFE2}" type="presParOf" srcId="{ECD39E1E-54D0-4728-9D36-7FFCA93F7963}" destId="{F0CE603F-F8C3-4284-911E-1BED71981A9F}" srcOrd="0" destOrd="0" presId="urn:microsoft.com/office/officeart/2005/8/layout/orgChart1"/>
    <dgm:cxn modelId="{19D62894-2D9C-4707-B790-E35862E14BAF}" type="presParOf" srcId="{ECD39E1E-54D0-4728-9D36-7FFCA93F7963}" destId="{C8391F8A-4212-456E-B44A-D89AC1B41CA8}" srcOrd="1" destOrd="0" presId="urn:microsoft.com/office/officeart/2005/8/layout/orgChart1"/>
    <dgm:cxn modelId="{ACE75BBA-62D4-4334-80E2-41D8C766D984}" type="presParOf" srcId="{C8391F8A-4212-456E-B44A-D89AC1B41CA8}" destId="{4DAB066A-DD78-497B-BBA9-E9197ED1F2C0}" srcOrd="0" destOrd="0" presId="urn:microsoft.com/office/officeart/2005/8/layout/orgChart1"/>
    <dgm:cxn modelId="{31D40A20-5140-42C4-B065-52B697712E29}" type="presParOf" srcId="{4DAB066A-DD78-497B-BBA9-E9197ED1F2C0}" destId="{7C800B96-9F24-484D-B068-415DE43C8CAA}" srcOrd="0" destOrd="0" presId="urn:microsoft.com/office/officeart/2005/8/layout/orgChart1"/>
    <dgm:cxn modelId="{C54BDB77-9ADE-4911-8136-20BD2BFF6A88}" type="presParOf" srcId="{4DAB066A-DD78-497B-BBA9-E9197ED1F2C0}" destId="{338BD1DC-5C3C-4441-A927-4979F9D71029}" srcOrd="1" destOrd="0" presId="urn:microsoft.com/office/officeart/2005/8/layout/orgChart1"/>
    <dgm:cxn modelId="{A1E89A65-6375-4C53-BEE4-5FC948F3DBD8}" type="presParOf" srcId="{C8391F8A-4212-456E-B44A-D89AC1B41CA8}" destId="{37442C88-260A-4CA8-A10C-64624341B11B}" srcOrd="1" destOrd="0" presId="urn:microsoft.com/office/officeart/2005/8/layout/orgChart1"/>
    <dgm:cxn modelId="{BA6E3A71-5965-4880-90DA-E38CFD401A83}" type="presParOf" srcId="{C8391F8A-4212-456E-B44A-D89AC1B41CA8}" destId="{A5775389-ECC6-4802-8BA7-9FD48947D520}" srcOrd="2" destOrd="0" presId="urn:microsoft.com/office/officeart/2005/8/layout/orgChart1"/>
    <dgm:cxn modelId="{786614F6-BAB9-4640-A660-334C65E45F55}" type="presParOf" srcId="{A5775389-ECC6-4802-8BA7-9FD48947D520}" destId="{0B9AADBB-B13D-42B3-947B-43047D79974E}" srcOrd="0" destOrd="0" presId="urn:microsoft.com/office/officeart/2005/8/layout/orgChart1"/>
    <dgm:cxn modelId="{1FBD1DD6-C66B-4B20-AC9B-B81FEEFB387F}" type="presParOf" srcId="{A5775389-ECC6-4802-8BA7-9FD48947D520}" destId="{4254C5A0-F950-4A0E-BD1B-69C52D4D2589}" srcOrd="1" destOrd="0" presId="urn:microsoft.com/office/officeart/2005/8/layout/orgChart1"/>
    <dgm:cxn modelId="{B37ACE83-A241-4DB2-8BA2-8FF2BA0E7D83}" type="presParOf" srcId="{4254C5A0-F950-4A0E-BD1B-69C52D4D2589}" destId="{750EEC70-766E-4BDE-A380-CD335713988A}" srcOrd="0" destOrd="0" presId="urn:microsoft.com/office/officeart/2005/8/layout/orgChart1"/>
    <dgm:cxn modelId="{FE217992-0DB4-4694-8960-CEC984F7DB50}" type="presParOf" srcId="{750EEC70-766E-4BDE-A380-CD335713988A}" destId="{94A777C2-A6E5-42D7-AD4F-1C2119FE3E83}" srcOrd="0" destOrd="0" presId="urn:microsoft.com/office/officeart/2005/8/layout/orgChart1"/>
    <dgm:cxn modelId="{0053EA1F-6291-41A9-B2B9-24485C4125CC}" type="presParOf" srcId="{750EEC70-766E-4BDE-A380-CD335713988A}" destId="{9327F07A-F4BD-4AF3-B234-477CC33CE915}" srcOrd="1" destOrd="0" presId="urn:microsoft.com/office/officeart/2005/8/layout/orgChart1"/>
    <dgm:cxn modelId="{800E5F52-E817-4C26-B6A2-8FF752232C30}" type="presParOf" srcId="{4254C5A0-F950-4A0E-BD1B-69C52D4D2589}" destId="{ABB86BFF-3266-40B5-901F-35A389F7D170}" srcOrd="1" destOrd="0" presId="urn:microsoft.com/office/officeart/2005/8/layout/orgChart1"/>
    <dgm:cxn modelId="{0E932D02-23E6-4398-A3AE-28BD7A837F55}" type="presParOf" srcId="{4254C5A0-F950-4A0E-BD1B-69C52D4D2589}" destId="{C827702C-67E9-4C82-8BA1-26FFD074D6F7}" srcOrd="2" destOrd="0" presId="urn:microsoft.com/office/officeart/2005/8/layout/orgChart1"/>
    <dgm:cxn modelId="{FE4A0185-4AFE-4E53-B658-7FA8811026D6}" type="presParOf" srcId="{A5775389-ECC6-4802-8BA7-9FD48947D520}" destId="{7F74FFF8-B925-4AE5-B509-CDBF3585FD64}" srcOrd="2" destOrd="0" presId="urn:microsoft.com/office/officeart/2005/8/layout/orgChart1"/>
    <dgm:cxn modelId="{1DCCC7A0-7798-4CC1-9BD4-CE05362A7C5F}" type="presParOf" srcId="{A5775389-ECC6-4802-8BA7-9FD48947D520}" destId="{8A30B134-A107-4EFA-AF8D-65A724F018BA}" srcOrd="3" destOrd="0" presId="urn:microsoft.com/office/officeart/2005/8/layout/orgChart1"/>
    <dgm:cxn modelId="{2FBC599B-0F25-49EA-A4FD-272997E1C93E}" type="presParOf" srcId="{8A30B134-A107-4EFA-AF8D-65A724F018BA}" destId="{DA114B50-A982-4047-904B-E7E34B000F6E}" srcOrd="0" destOrd="0" presId="urn:microsoft.com/office/officeart/2005/8/layout/orgChart1"/>
    <dgm:cxn modelId="{C174D7F0-0431-4D4B-9A2D-8AB3C47B1178}" type="presParOf" srcId="{DA114B50-A982-4047-904B-E7E34B000F6E}" destId="{F119767D-B8EF-4AB5-9F37-B7A618EC19E4}" srcOrd="0" destOrd="0" presId="urn:microsoft.com/office/officeart/2005/8/layout/orgChart1"/>
    <dgm:cxn modelId="{8362C65E-CD5A-4D74-A0B8-6DB3A73EF8F5}" type="presParOf" srcId="{DA114B50-A982-4047-904B-E7E34B000F6E}" destId="{B242B386-7823-49CE-A91A-08C6B1F2D842}" srcOrd="1" destOrd="0" presId="urn:microsoft.com/office/officeart/2005/8/layout/orgChart1"/>
    <dgm:cxn modelId="{0B75970D-586B-43A4-BF47-7268006F6716}" type="presParOf" srcId="{8A30B134-A107-4EFA-AF8D-65A724F018BA}" destId="{D7706BD1-5F0A-43A5-A1D8-41A8CB65D644}" srcOrd="1" destOrd="0" presId="urn:microsoft.com/office/officeart/2005/8/layout/orgChart1"/>
    <dgm:cxn modelId="{BFC7C370-A1AC-4DD9-9867-252B845A0AA6}" type="presParOf" srcId="{8A30B134-A107-4EFA-AF8D-65A724F018BA}" destId="{A7A3231D-BFAB-40C1-9C82-1B26E631C148}" srcOrd="2" destOrd="0" presId="urn:microsoft.com/office/officeart/2005/8/layout/orgChart1"/>
    <dgm:cxn modelId="{B94E980F-3E50-4DA2-B17A-2E0E4280FDFA}" type="presParOf" srcId="{ECD39E1E-54D0-4728-9D36-7FFCA93F7963}" destId="{9439CCD2-8727-4418-B77F-467C27304AD1}" srcOrd="2" destOrd="0" presId="urn:microsoft.com/office/officeart/2005/8/layout/orgChart1"/>
    <dgm:cxn modelId="{A858F9DE-9249-482C-B784-4A40B02FBC2B}" type="presParOf" srcId="{ECD39E1E-54D0-4728-9D36-7FFCA93F7963}" destId="{6057E571-DFC2-43EE-A2CA-654DC7293F3D}" srcOrd="3" destOrd="0" presId="urn:microsoft.com/office/officeart/2005/8/layout/orgChart1"/>
    <dgm:cxn modelId="{95EDF152-501B-46BC-BF7B-6023B8263EE8}" type="presParOf" srcId="{6057E571-DFC2-43EE-A2CA-654DC7293F3D}" destId="{221E2B62-E571-45A2-A1CB-969A9E95C1F9}" srcOrd="0" destOrd="0" presId="urn:microsoft.com/office/officeart/2005/8/layout/orgChart1"/>
    <dgm:cxn modelId="{B4B4C2EC-72C2-4182-8496-E3B45B6FEA22}" type="presParOf" srcId="{221E2B62-E571-45A2-A1CB-969A9E95C1F9}" destId="{1C604EA4-410A-469C-B75F-9DEDFA54B175}" srcOrd="0" destOrd="0" presId="urn:microsoft.com/office/officeart/2005/8/layout/orgChart1"/>
    <dgm:cxn modelId="{9E48144A-1F09-45F2-8BBF-6AC597360134}" type="presParOf" srcId="{221E2B62-E571-45A2-A1CB-969A9E95C1F9}" destId="{E0248301-82D0-46A3-A503-0D4AE12CA2DA}" srcOrd="1" destOrd="0" presId="urn:microsoft.com/office/officeart/2005/8/layout/orgChart1"/>
    <dgm:cxn modelId="{AF3126AA-AA3F-4B7F-B301-2579BC7547DE}" type="presParOf" srcId="{6057E571-DFC2-43EE-A2CA-654DC7293F3D}" destId="{1F051969-1181-4761-A9DF-6EED0BF72631}" srcOrd="1" destOrd="0" presId="urn:microsoft.com/office/officeart/2005/8/layout/orgChart1"/>
    <dgm:cxn modelId="{C8C5A6DC-9CBE-46DB-870F-36356F40081E}" type="presParOf" srcId="{6057E571-DFC2-43EE-A2CA-654DC7293F3D}" destId="{791BA9A9-2B28-47E7-B505-1CE85ACC2977}" srcOrd="2" destOrd="0" presId="urn:microsoft.com/office/officeart/2005/8/layout/orgChart1"/>
    <dgm:cxn modelId="{172A152C-F3D9-42E4-8BE3-9F0206DCAE9D}" type="presParOf" srcId="{FBAD3962-4C79-4201-9A22-352BB2E164C9}" destId="{FBE61C76-4D3D-4D71-B667-1DA819E83BD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9CCD2-8727-4418-B77F-467C27304AD1}">
      <dsp:nvSpPr>
        <dsp:cNvPr id="0" name=""/>
        <dsp:cNvSpPr/>
      </dsp:nvSpPr>
      <dsp:spPr>
        <a:xfrm>
          <a:off x="5918025" y="1330915"/>
          <a:ext cx="2266369" cy="1170981"/>
        </a:xfrm>
        <a:custGeom>
          <a:avLst/>
          <a:gdLst/>
          <a:ahLst/>
          <a:cxnLst/>
          <a:rect l="0" t="0" r="0" b="0"/>
          <a:pathLst>
            <a:path>
              <a:moveTo>
                <a:pt x="0" y="0"/>
              </a:moveTo>
              <a:lnTo>
                <a:pt x="0" y="1013035"/>
              </a:lnTo>
              <a:lnTo>
                <a:pt x="1960590" y="1013035"/>
              </a:lnTo>
              <a:lnTo>
                <a:pt x="1960590" y="1193255"/>
              </a:lnTo>
            </a:path>
          </a:pathLst>
        </a:custGeom>
        <a:noFill/>
        <a:ln w="25400" cap="flat" cmpd="sng" algn="ctr">
          <a:solidFill>
            <a:srgbClr val="31B6F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7F74FFF8-B925-4AE5-B509-CDBF3585FD64}">
      <dsp:nvSpPr>
        <dsp:cNvPr id="0" name=""/>
        <dsp:cNvSpPr/>
      </dsp:nvSpPr>
      <dsp:spPr>
        <a:xfrm>
          <a:off x="3703912" y="5451075"/>
          <a:ext cx="371650" cy="3402312"/>
        </a:xfrm>
        <a:custGeom>
          <a:avLst/>
          <a:gdLst/>
          <a:ahLst/>
          <a:cxnLst/>
          <a:rect l="0" t="0" r="0" b="0"/>
          <a:pathLst>
            <a:path>
              <a:moveTo>
                <a:pt x="0" y="0"/>
              </a:moveTo>
              <a:lnTo>
                <a:pt x="0" y="3124568"/>
              </a:lnTo>
              <a:lnTo>
                <a:pt x="238474" y="3124568"/>
              </a:lnTo>
            </a:path>
          </a:pathLst>
        </a:custGeom>
        <a:noFill/>
        <a:ln w="25400" cap="flat" cmpd="sng" algn="ctr">
          <a:solidFill>
            <a:srgbClr val="31B6F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B9AADBB-B13D-42B3-947B-43047D79974E}">
      <dsp:nvSpPr>
        <dsp:cNvPr id="0" name=""/>
        <dsp:cNvSpPr/>
      </dsp:nvSpPr>
      <dsp:spPr>
        <a:xfrm>
          <a:off x="3703912" y="5451075"/>
          <a:ext cx="345105" cy="1172320"/>
        </a:xfrm>
        <a:custGeom>
          <a:avLst/>
          <a:gdLst/>
          <a:ahLst/>
          <a:cxnLst/>
          <a:rect l="0" t="0" r="0" b="0"/>
          <a:pathLst>
            <a:path>
              <a:moveTo>
                <a:pt x="0" y="0"/>
              </a:moveTo>
              <a:lnTo>
                <a:pt x="0" y="1425173"/>
              </a:lnTo>
              <a:lnTo>
                <a:pt x="232243" y="1425173"/>
              </a:lnTo>
            </a:path>
          </a:pathLst>
        </a:custGeom>
        <a:noFill/>
        <a:ln w="25400" cap="flat" cmpd="sng" algn="ctr">
          <a:solidFill>
            <a:srgbClr val="31B6F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F0CE603F-F8C3-4284-911E-1BED71981A9F}">
      <dsp:nvSpPr>
        <dsp:cNvPr id="0" name=""/>
        <dsp:cNvSpPr/>
      </dsp:nvSpPr>
      <dsp:spPr>
        <a:xfrm>
          <a:off x="3703912" y="1330915"/>
          <a:ext cx="2214113" cy="1170981"/>
        </a:xfrm>
        <a:custGeom>
          <a:avLst/>
          <a:gdLst/>
          <a:ahLst/>
          <a:cxnLst/>
          <a:rect l="0" t="0" r="0" b="0"/>
          <a:pathLst>
            <a:path>
              <a:moveTo>
                <a:pt x="1943014" y="0"/>
              </a:moveTo>
              <a:lnTo>
                <a:pt x="1943014" y="1013035"/>
              </a:lnTo>
              <a:lnTo>
                <a:pt x="0" y="1013035"/>
              </a:lnTo>
              <a:lnTo>
                <a:pt x="0" y="1193255"/>
              </a:lnTo>
            </a:path>
          </a:pathLst>
        </a:custGeom>
        <a:noFill/>
        <a:ln w="25400" cap="flat" cmpd="sng" algn="ctr">
          <a:solidFill>
            <a:srgbClr val="31B6F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12926276-753B-46EB-8C30-DB873F311735}">
      <dsp:nvSpPr>
        <dsp:cNvPr id="0" name=""/>
        <dsp:cNvSpPr/>
      </dsp:nvSpPr>
      <dsp:spPr>
        <a:xfrm>
          <a:off x="4754236" y="531635"/>
          <a:ext cx="2327578" cy="799280"/>
        </a:xfrm>
        <a:prstGeom prst="rect">
          <a:avLst/>
        </a:prstGeom>
        <a:gradFill flip="none" rotWithShape="0">
          <a:gsLst>
            <a:gs pos="0">
              <a:srgbClr val="05E0DB">
                <a:lumMod val="60000"/>
                <a:lumOff val="40000"/>
                <a:shade val="30000"/>
                <a:satMod val="115000"/>
              </a:srgbClr>
            </a:gs>
            <a:gs pos="50000">
              <a:srgbClr val="05E0DB">
                <a:lumMod val="60000"/>
                <a:lumOff val="40000"/>
                <a:shade val="67500"/>
                <a:satMod val="115000"/>
              </a:srgbClr>
            </a:gs>
            <a:gs pos="100000">
              <a:srgbClr val="05E0DB">
                <a:lumMod val="60000"/>
                <a:lumOff val="40000"/>
                <a:shade val="100000"/>
                <a:satMod val="115000"/>
              </a:srgbClr>
            </a:gs>
          </a:gsLst>
          <a:lin ang="8100000" scaled="1"/>
          <a:tileRect/>
        </a:gradFill>
        <a:ln w="25400" cap="flat" cmpd="sng" algn="ctr">
          <a:solidFill>
            <a:srgbClr val="00B0F0"/>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n= 500</a:t>
          </a:r>
        </a:p>
      </dsp:txBody>
      <dsp:txXfrm>
        <a:off x="4754236" y="531635"/>
        <a:ext cx="2327578" cy="799280"/>
      </dsp:txXfrm>
    </dsp:sp>
    <dsp:sp modelId="{7C800B96-9F24-484D-B068-415DE43C8CAA}">
      <dsp:nvSpPr>
        <dsp:cNvPr id="0" name=""/>
        <dsp:cNvSpPr/>
      </dsp:nvSpPr>
      <dsp:spPr>
        <a:xfrm>
          <a:off x="1587668" y="2501897"/>
          <a:ext cx="4232488" cy="2949177"/>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rgbClr val="073E87"/>
              </a:solidFill>
              <a:latin typeface="+mn-lt"/>
              <a:ea typeface="Verdana" panose="020B0604030504040204" pitchFamily="34" charset="0"/>
              <a:cs typeface="Verdana" panose="020B0604030504040204" pitchFamily="34" charset="0"/>
            </a:rPr>
            <a:t>Inclusion criteria:</a:t>
          </a:r>
        </a:p>
        <a:p>
          <a:pPr marL="0" lvl="0" indent="0" algn="ctr" defTabSz="1244600">
            <a:lnSpc>
              <a:spcPct val="90000"/>
            </a:lnSpc>
            <a:spcBef>
              <a:spcPct val="0"/>
            </a:spcBef>
            <a:spcAft>
              <a:spcPct val="35000"/>
            </a:spcAft>
            <a:buNone/>
          </a:pPr>
          <a:r>
            <a:rPr lang="en-GB" sz="2800" kern="1200" dirty="0">
              <a:solidFill>
                <a:srgbClr val="073E87"/>
              </a:solidFill>
              <a:latin typeface="+mn-lt"/>
              <a:ea typeface="Verdana" panose="020B0604030504040204" pitchFamily="34" charset="0"/>
              <a:cs typeface="Verdana" panose="020B0604030504040204" pitchFamily="34" charset="0"/>
            </a:rPr>
            <a:t>n= 450 </a:t>
          </a:r>
        </a:p>
        <a:p>
          <a:pPr marL="0" lvl="0" indent="0" algn="ctr" defTabSz="1244600">
            <a:lnSpc>
              <a:spcPct val="90000"/>
            </a:lnSpc>
            <a:spcBef>
              <a:spcPct val="0"/>
            </a:spcBef>
            <a:spcAft>
              <a:spcPct val="35000"/>
            </a:spcAft>
            <a:buNone/>
          </a:pPr>
          <a:r>
            <a:rPr lang="en-GB" sz="2800" kern="1200" dirty="0">
              <a:solidFill>
                <a:srgbClr val="073E87"/>
              </a:solidFill>
              <a:latin typeface="+mn-lt"/>
              <a:ea typeface="Verdana" panose="020B0604030504040204" pitchFamily="34" charset="0"/>
              <a:cs typeface="Verdana" panose="020B0604030504040204" pitchFamily="34" charset="0"/>
            </a:rPr>
            <a:t>Young male and Non-pregnant females (18-35 years),</a:t>
          </a:r>
          <a:r>
            <a:rPr lang="en-US" sz="2800" kern="1200" dirty="0">
              <a:solidFill>
                <a:srgbClr val="073E87"/>
              </a:solidFill>
              <a:latin typeface="+mn-lt"/>
              <a:ea typeface="+mn-ea"/>
              <a:cs typeface="Arial"/>
            </a:rPr>
            <a:t>with at least 16 years of education</a:t>
          </a:r>
        </a:p>
      </dsp:txBody>
      <dsp:txXfrm>
        <a:off x="1587668" y="2501897"/>
        <a:ext cx="4232488" cy="2949177"/>
      </dsp:txXfrm>
    </dsp:sp>
    <dsp:sp modelId="{94A777C2-A6E5-42D7-AD4F-1C2119FE3E83}">
      <dsp:nvSpPr>
        <dsp:cNvPr id="0" name=""/>
        <dsp:cNvSpPr/>
      </dsp:nvSpPr>
      <dsp:spPr>
        <a:xfrm>
          <a:off x="4049018" y="5798926"/>
          <a:ext cx="3478761" cy="1648939"/>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150000"/>
            </a:lnSpc>
            <a:spcBef>
              <a:spcPct val="0"/>
            </a:spcBef>
            <a:spcAft>
              <a:spcPct val="35000"/>
            </a:spcAft>
            <a:buNone/>
          </a:pPr>
          <a:r>
            <a:rPr lang="en-US" sz="2800" b="1" kern="1200" dirty="0">
              <a:solidFill>
                <a:srgbClr val="073E87"/>
              </a:solidFill>
              <a:latin typeface="+mn-lt"/>
              <a:ea typeface="+mn-ea"/>
              <a:cs typeface="Arial"/>
            </a:rPr>
            <a:t>n=237</a:t>
          </a:r>
        </a:p>
        <a:p>
          <a:pPr marL="0" lvl="0" indent="0" algn="ctr" defTabSz="1244600">
            <a:lnSpc>
              <a:spcPct val="100000"/>
            </a:lnSpc>
            <a:spcBef>
              <a:spcPct val="0"/>
            </a:spcBef>
            <a:spcAft>
              <a:spcPct val="35000"/>
            </a:spcAft>
            <a:buNone/>
          </a:pPr>
          <a:r>
            <a:rPr lang="en-US" sz="2700" b="1" kern="1200" dirty="0">
              <a:solidFill>
                <a:srgbClr val="073E87"/>
              </a:solidFill>
              <a:latin typeface="+mn-lt"/>
              <a:ea typeface="+mn-ea"/>
              <a:cs typeface="Arial"/>
            </a:rPr>
            <a:t> Healthcare professionals/ students </a:t>
          </a:r>
        </a:p>
      </dsp:txBody>
      <dsp:txXfrm>
        <a:off x="4049018" y="5798926"/>
        <a:ext cx="3478761" cy="1648939"/>
      </dsp:txXfrm>
    </dsp:sp>
    <dsp:sp modelId="{F119767D-B8EF-4AB5-9F37-B7A618EC19E4}">
      <dsp:nvSpPr>
        <dsp:cNvPr id="0" name=""/>
        <dsp:cNvSpPr/>
      </dsp:nvSpPr>
      <dsp:spPr>
        <a:xfrm>
          <a:off x="4075563" y="8002048"/>
          <a:ext cx="3392202" cy="1702678"/>
        </a:xfrm>
        <a:prstGeom prst="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rgbClr val="073E87"/>
              </a:solidFill>
              <a:latin typeface="+mn-lt"/>
              <a:ea typeface="+mn-ea"/>
              <a:cs typeface="Arial"/>
            </a:rPr>
            <a:t>n=214</a:t>
          </a:r>
        </a:p>
        <a:p>
          <a:pPr marL="0" lvl="0" indent="0" algn="ctr" defTabSz="1244600">
            <a:lnSpc>
              <a:spcPct val="90000"/>
            </a:lnSpc>
            <a:spcBef>
              <a:spcPct val="0"/>
            </a:spcBef>
            <a:spcAft>
              <a:spcPct val="35000"/>
            </a:spcAft>
            <a:buNone/>
          </a:pPr>
          <a:r>
            <a:rPr lang="en-US" sz="2800" b="1" kern="1200" dirty="0">
              <a:solidFill>
                <a:srgbClr val="073E87"/>
              </a:solidFill>
              <a:latin typeface="+mn-lt"/>
              <a:ea typeface="+mn-ea"/>
              <a:cs typeface="Arial"/>
            </a:rPr>
            <a:t>  non-health related fields</a:t>
          </a:r>
        </a:p>
      </dsp:txBody>
      <dsp:txXfrm>
        <a:off x="4075563" y="8002048"/>
        <a:ext cx="3392202" cy="1702678"/>
      </dsp:txXfrm>
    </dsp:sp>
    <dsp:sp modelId="{1C604EA4-410A-469C-B75F-9DEDFA54B175}">
      <dsp:nvSpPr>
        <dsp:cNvPr id="0" name=""/>
        <dsp:cNvSpPr/>
      </dsp:nvSpPr>
      <dsp:spPr>
        <a:xfrm>
          <a:off x="6134506" y="2501897"/>
          <a:ext cx="4099778" cy="295671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rgbClr val="073E87"/>
              </a:solidFill>
              <a:latin typeface="+mn-lt"/>
              <a:ea typeface="Verdana" panose="020B0604030504040204" pitchFamily="34" charset="0"/>
              <a:cs typeface="Verdana" panose="020B0604030504040204" pitchFamily="34" charset="0"/>
            </a:rPr>
            <a:t>Exclusion Criteria:</a:t>
          </a:r>
        </a:p>
        <a:p>
          <a:pPr marL="0" lvl="0" indent="0" algn="ctr" defTabSz="1244600">
            <a:lnSpc>
              <a:spcPct val="90000"/>
            </a:lnSpc>
            <a:spcBef>
              <a:spcPct val="0"/>
            </a:spcBef>
            <a:spcAft>
              <a:spcPct val="35000"/>
            </a:spcAft>
            <a:buNone/>
          </a:pPr>
          <a:r>
            <a:rPr lang="en-GB" sz="2800" kern="1200" dirty="0">
              <a:solidFill>
                <a:srgbClr val="073E87"/>
              </a:solidFill>
              <a:latin typeface="+mn-lt"/>
              <a:ea typeface="Verdana" panose="020B0604030504040204" pitchFamily="34" charset="0"/>
              <a:cs typeface="Verdana" panose="020B0604030504040204" pitchFamily="34" charset="0"/>
            </a:rPr>
            <a:t>n= 50</a:t>
          </a:r>
        </a:p>
        <a:p>
          <a:pPr marL="0" lvl="0" indent="0" algn="ctr" defTabSz="1244600">
            <a:lnSpc>
              <a:spcPct val="90000"/>
            </a:lnSpc>
            <a:spcBef>
              <a:spcPct val="0"/>
            </a:spcBef>
            <a:spcAft>
              <a:spcPct val="35000"/>
            </a:spcAft>
            <a:buNone/>
          </a:pPr>
          <a:r>
            <a:rPr lang="en-GB" sz="2800" kern="1200" dirty="0">
              <a:solidFill>
                <a:srgbClr val="073E87"/>
              </a:solidFill>
              <a:latin typeface="+mn-lt"/>
              <a:ea typeface="Verdana" panose="020B0604030504040204" pitchFamily="34" charset="0"/>
              <a:cs typeface="Verdana" panose="020B0604030504040204" pitchFamily="34" charset="0"/>
            </a:rPr>
            <a:t>Females either pregnant, or with history of pregnancy, individuals with known medical issues</a:t>
          </a:r>
          <a:endParaRPr lang="en-US" sz="2800" kern="1200" dirty="0">
            <a:solidFill>
              <a:srgbClr val="073E87"/>
            </a:solidFill>
            <a:latin typeface="+mn-lt"/>
            <a:ea typeface="+mn-ea"/>
            <a:cs typeface="Arial"/>
          </a:endParaRPr>
        </a:p>
      </dsp:txBody>
      <dsp:txXfrm>
        <a:off x="6134506" y="2501897"/>
        <a:ext cx="4099778" cy="29567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2959E-CEE3-468F-8B7F-38DE11A45593}">
      <dsp:nvSpPr>
        <dsp:cNvPr id="0" name=""/>
        <dsp:cNvSpPr/>
      </dsp:nvSpPr>
      <dsp:spPr>
        <a:xfrm>
          <a:off x="2817003" y="3165315"/>
          <a:ext cx="871617" cy="1388995"/>
        </a:xfrm>
        <a:custGeom>
          <a:avLst/>
          <a:gdLst/>
          <a:ahLst/>
          <a:cxnLst/>
          <a:rect l="0" t="0" r="0" b="0"/>
          <a:pathLst>
            <a:path>
              <a:moveTo>
                <a:pt x="0" y="0"/>
              </a:moveTo>
              <a:lnTo>
                <a:pt x="429137" y="0"/>
              </a:lnTo>
              <a:lnTo>
                <a:pt x="429137" y="1367732"/>
              </a:lnTo>
              <a:lnTo>
                <a:pt x="858274" y="1367732"/>
              </a:lnTo>
            </a:path>
          </a:pathLst>
        </a:custGeom>
        <a:noFill/>
        <a:ln w="25400" cap="flat" cmpd="sng" algn="ctr">
          <a:solidFill>
            <a:srgbClr val="31B6F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646E2123-2356-4CB6-8535-34D71F266FC3}">
      <dsp:nvSpPr>
        <dsp:cNvPr id="0" name=""/>
        <dsp:cNvSpPr/>
      </dsp:nvSpPr>
      <dsp:spPr>
        <a:xfrm>
          <a:off x="2817003" y="1737752"/>
          <a:ext cx="871617" cy="1427563"/>
        </a:xfrm>
        <a:custGeom>
          <a:avLst/>
          <a:gdLst/>
          <a:ahLst/>
          <a:cxnLst/>
          <a:rect l="0" t="0" r="0" b="0"/>
          <a:pathLst>
            <a:path>
              <a:moveTo>
                <a:pt x="0" y="1405709"/>
              </a:moveTo>
              <a:lnTo>
                <a:pt x="429137" y="1405709"/>
              </a:lnTo>
              <a:lnTo>
                <a:pt x="429137" y="0"/>
              </a:lnTo>
              <a:lnTo>
                <a:pt x="858274" y="0"/>
              </a:lnTo>
            </a:path>
          </a:pathLst>
        </a:custGeom>
        <a:noFill/>
        <a:ln w="25400" cap="flat" cmpd="sng" algn="ctr">
          <a:solidFill>
            <a:srgbClr val="31B6F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4C20FEEF-035B-4E5C-9615-935AD5BAB4AC}">
      <dsp:nvSpPr>
        <dsp:cNvPr id="0" name=""/>
        <dsp:cNvSpPr/>
      </dsp:nvSpPr>
      <dsp:spPr>
        <a:xfrm>
          <a:off x="2942" y="2290032"/>
          <a:ext cx="2814061" cy="1750565"/>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Morning Sickness is associated </a:t>
          </a:r>
        </a:p>
      </dsp:txBody>
      <dsp:txXfrm>
        <a:off x="2942" y="2290032"/>
        <a:ext cx="2814061" cy="1750565"/>
      </dsp:txXfrm>
    </dsp:sp>
    <dsp:sp modelId="{1512358A-26B0-4D08-9F32-629614B937EE}">
      <dsp:nvSpPr>
        <dsp:cNvPr id="0" name=""/>
        <dsp:cNvSpPr/>
      </dsp:nvSpPr>
      <dsp:spPr>
        <a:xfrm>
          <a:off x="3688621" y="621136"/>
          <a:ext cx="4120572" cy="2233230"/>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Significantly to</a:t>
          </a:r>
        </a:p>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Food intolerance to dairy product, egg and wheat</a:t>
          </a:r>
        </a:p>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(p=0.001).  </a:t>
          </a:r>
        </a:p>
      </dsp:txBody>
      <dsp:txXfrm>
        <a:off x="3688621" y="621136"/>
        <a:ext cx="4120572" cy="2233230"/>
      </dsp:txXfrm>
    </dsp:sp>
    <dsp:sp modelId="{69A9AFE5-F341-43A4-B2F2-0AA44E0D472B}">
      <dsp:nvSpPr>
        <dsp:cNvPr id="0" name=""/>
        <dsp:cNvSpPr/>
      </dsp:nvSpPr>
      <dsp:spPr>
        <a:xfrm>
          <a:off x="3688621" y="3399128"/>
          <a:ext cx="4097344" cy="2310365"/>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Insignificantly to</a:t>
          </a:r>
        </a:p>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Age (p=0.07) and Gender (p=0.7) </a:t>
          </a:r>
        </a:p>
      </dsp:txBody>
      <dsp:txXfrm>
        <a:off x="3688621" y="3399128"/>
        <a:ext cx="4097344" cy="23103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9CCD2-8727-4418-B77F-467C27304AD1}">
      <dsp:nvSpPr>
        <dsp:cNvPr id="0" name=""/>
        <dsp:cNvSpPr/>
      </dsp:nvSpPr>
      <dsp:spPr>
        <a:xfrm>
          <a:off x="5093009" y="1397513"/>
          <a:ext cx="1960590" cy="1193255"/>
        </a:xfrm>
        <a:custGeom>
          <a:avLst/>
          <a:gdLst/>
          <a:ahLst/>
          <a:cxnLst/>
          <a:rect l="0" t="0" r="0" b="0"/>
          <a:pathLst>
            <a:path>
              <a:moveTo>
                <a:pt x="0" y="0"/>
              </a:moveTo>
              <a:lnTo>
                <a:pt x="0" y="1013035"/>
              </a:lnTo>
              <a:lnTo>
                <a:pt x="1960590" y="1013035"/>
              </a:lnTo>
              <a:lnTo>
                <a:pt x="1960590" y="1193255"/>
              </a:lnTo>
            </a:path>
          </a:pathLst>
        </a:custGeom>
        <a:noFill/>
        <a:ln w="25400" cap="flat" cmpd="sng" algn="ctr">
          <a:solidFill>
            <a:srgbClr val="31B6F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7F74FFF8-B925-4AE5-B509-CDBF3585FD64}">
      <dsp:nvSpPr>
        <dsp:cNvPr id="0" name=""/>
        <dsp:cNvSpPr/>
      </dsp:nvSpPr>
      <dsp:spPr>
        <a:xfrm>
          <a:off x="3149994" y="5596044"/>
          <a:ext cx="238474" cy="3124568"/>
        </a:xfrm>
        <a:custGeom>
          <a:avLst/>
          <a:gdLst/>
          <a:ahLst/>
          <a:cxnLst/>
          <a:rect l="0" t="0" r="0" b="0"/>
          <a:pathLst>
            <a:path>
              <a:moveTo>
                <a:pt x="0" y="0"/>
              </a:moveTo>
              <a:lnTo>
                <a:pt x="0" y="3124568"/>
              </a:lnTo>
              <a:lnTo>
                <a:pt x="238474" y="3124568"/>
              </a:lnTo>
            </a:path>
          </a:pathLst>
        </a:custGeom>
        <a:noFill/>
        <a:ln w="25400" cap="flat" cmpd="sng" algn="ctr">
          <a:solidFill>
            <a:srgbClr val="31B6F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0B9AADBB-B13D-42B3-947B-43047D79974E}">
      <dsp:nvSpPr>
        <dsp:cNvPr id="0" name=""/>
        <dsp:cNvSpPr/>
      </dsp:nvSpPr>
      <dsp:spPr>
        <a:xfrm>
          <a:off x="3149994" y="5596044"/>
          <a:ext cx="232243" cy="1425173"/>
        </a:xfrm>
        <a:custGeom>
          <a:avLst/>
          <a:gdLst/>
          <a:ahLst/>
          <a:cxnLst/>
          <a:rect l="0" t="0" r="0" b="0"/>
          <a:pathLst>
            <a:path>
              <a:moveTo>
                <a:pt x="0" y="0"/>
              </a:moveTo>
              <a:lnTo>
                <a:pt x="0" y="1425173"/>
              </a:lnTo>
              <a:lnTo>
                <a:pt x="232243" y="1425173"/>
              </a:lnTo>
            </a:path>
          </a:pathLst>
        </a:custGeom>
        <a:noFill/>
        <a:ln w="25400" cap="flat" cmpd="sng" algn="ctr">
          <a:solidFill>
            <a:srgbClr val="31B6FD">
              <a:shade val="8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F0CE603F-F8C3-4284-911E-1BED71981A9F}">
      <dsp:nvSpPr>
        <dsp:cNvPr id="0" name=""/>
        <dsp:cNvSpPr/>
      </dsp:nvSpPr>
      <dsp:spPr>
        <a:xfrm>
          <a:off x="3149994" y="1397513"/>
          <a:ext cx="1943014" cy="1193255"/>
        </a:xfrm>
        <a:custGeom>
          <a:avLst/>
          <a:gdLst/>
          <a:ahLst/>
          <a:cxnLst/>
          <a:rect l="0" t="0" r="0" b="0"/>
          <a:pathLst>
            <a:path>
              <a:moveTo>
                <a:pt x="1943014" y="0"/>
              </a:moveTo>
              <a:lnTo>
                <a:pt x="1943014" y="1013035"/>
              </a:lnTo>
              <a:lnTo>
                <a:pt x="0" y="1013035"/>
              </a:lnTo>
              <a:lnTo>
                <a:pt x="0" y="1193255"/>
              </a:lnTo>
            </a:path>
          </a:pathLst>
        </a:custGeom>
        <a:noFill/>
        <a:ln w="25400" cap="flat" cmpd="sng" algn="ctr">
          <a:solidFill>
            <a:srgbClr val="31B6FD">
              <a:shade val="60000"/>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sp>
    <dsp:sp modelId="{12926276-753B-46EB-8C30-DB873F311735}">
      <dsp:nvSpPr>
        <dsp:cNvPr id="0" name=""/>
        <dsp:cNvSpPr/>
      </dsp:nvSpPr>
      <dsp:spPr>
        <a:xfrm>
          <a:off x="3907082" y="583029"/>
          <a:ext cx="2371852" cy="814483"/>
        </a:xfrm>
        <a:prstGeom prst="rect">
          <a:avLst/>
        </a:prstGeom>
        <a:gradFill flip="none" rotWithShape="0">
          <a:gsLst>
            <a:gs pos="0">
              <a:srgbClr val="05E0DB">
                <a:lumMod val="60000"/>
                <a:lumOff val="40000"/>
                <a:shade val="30000"/>
                <a:satMod val="115000"/>
              </a:srgbClr>
            </a:gs>
            <a:gs pos="50000">
              <a:srgbClr val="05E0DB">
                <a:lumMod val="60000"/>
                <a:lumOff val="40000"/>
                <a:shade val="67500"/>
                <a:satMod val="115000"/>
              </a:srgbClr>
            </a:gs>
            <a:gs pos="100000">
              <a:srgbClr val="05E0DB">
                <a:lumMod val="60000"/>
                <a:lumOff val="40000"/>
                <a:shade val="100000"/>
                <a:satMod val="115000"/>
              </a:srgbClr>
            </a:gs>
          </a:gsLst>
          <a:lin ang="8100000" scaled="1"/>
          <a:tileRect/>
        </a:gradFill>
        <a:ln w="25400" cap="flat" cmpd="sng" algn="ctr">
          <a:solidFill>
            <a:srgbClr val="00B0F0"/>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n= 500</a:t>
          </a:r>
        </a:p>
      </dsp:txBody>
      <dsp:txXfrm>
        <a:off x="3907082" y="583029"/>
        <a:ext cx="2371852" cy="814483"/>
      </dsp:txXfrm>
    </dsp:sp>
    <dsp:sp modelId="{7C800B96-9F24-484D-B068-415DE43C8CAA}">
      <dsp:nvSpPr>
        <dsp:cNvPr id="0" name=""/>
        <dsp:cNvSpPr/>
      </dsp:nvSpPr>
      <dsp:spPr>
        <a:xfrm>
          <a:off x="1342385" y="2590768"/>
          <a:ext cx="3615217" cy="3005275"/>
        </a:xfrm>
        <a:prstGeom prst="rect">
          <a:avLst/>
        </a:prstGeom>
        <a:gradFill flip="none" rotWithShape="0">
          <a:gsLst>
            <a:gs pos="0">
              <a:srgbClr val="A5D028">
                <a:shade val="30000"/>
                <a:satMod val="115000"/>
              </a:srgbClr>
            </a:gs>
            <a:gs pos="50000">
              <a:srgbClr val="A5D028">
                <a:shade val="67500"/>
                <a:satMod val="115000"/>
              </a:srgbClr>
            </a:gs>
            <a:gs pos="100000">
              <a:srgbClr val="A5D028">
                <a:shade val="100000"/>
                <a:satMod val="115000"/>
              </a:srgbClr>
            </a:gs>
          </a:gsLst>
          <a:lin ang="13500000" scaled="1"/>
          <a:tileRect/>
        </a:gradFill>
        <a:ln w="25400" cap="flat" cmpd="sng" algn="ctr">
          <a:solidFill>
            <a:srgbClr val="A5D028"/>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rgbClr val="073E87"/>
              </a:solidFill>
              <a:latin typeface="Arial"/>
              <a:ea typeface="Verdana" panose="020B0604030504040204" pitchFamily="34" charset="0"/>
              <a:cs typeface="Verdana" panose="020B0604030504040204" pitchFamily="34" charset="0"/>
            </a:rPr>
            <a:t>Inclusion criteria:</a:t>
          </a:r>
        </a:p>
        <a:p>
          <a:pPr marL="0" lvl="0" indent="0" algn="ctr" defTabSz="1244600">
            <a:lnSpc>
              <a:spcPct val="90000"/>
            </a:lnSpc>
            <a:spcBef>
              <a:spcPct val="0"/>
            </a:spcBef>
            <a:spcAft>
              <a:spcPct val="35000"/>
            </a:spcAft>
            <a:buNone/>
          </a:pPr>
          <a:r>
            <a:rPr lang="en-GB" sz="2800" kern="1200" dirty="0">
              <a:solidFill>
                <a:srgbClr val="073E87"/>
              </a:solidFill>
              <a:latin typeface="Arial"/>
              <a:ea typeface="Verdana" panose="020B0604030504040204" pitchFamily="34" charset="0"/>
              <a:cs typeface="Verdana" panose="020B0604030504040204" pitchFamily="34" charset="0"/>
            </a:rPr>
            <a:t>n= 450 </a:t>
          </a:r>
        </a:p>
        <a:p>
          <a:pPr marL="0" lvl="0" indent="0" algn="l" defTabSz="1244600">
            <a:lnSpc>
              <a:spcPct val="90000"/>
            </a:lnSpc>
            <a:spcBef>
              <a:spcPct val="0"/>
            </a:spcBef>
            <a:spcAft>
              <a:spcPct val="35000"/>
            </a:spcAft>
            <a:buNone/>
          </a:pPr>
          <a:r>
            <a:rPr lang="en-GB" sz="2800" kern="1200" dirty="0">
              <a:solidFill>
                <a:srgbClr val="073E87"/>
              </a:solidFill>
              <a:latin typeface="Arial"/>
              <a:ea typeface="Verdana" panose="020B0604030504040204" pitchFamily="34" charset="0"/>
              <a:cs typeface="Verdana" panose="020B0604030504040204" pitchFamily="34" charset="0"/>
            </a:rPr>
            <a:t>Young male and Non-pregnant females (18-35 years),</a:t>
          </a:r>
          <a:r>
            <a:rPr lang="en-US" sz="2800" kern="1200" dirty="0">
              <a:solidFill>
                <a:srgbClr val="073E87"/>
              </a:solidFill>
              <a:latin typeface="Arial"/>
              <a:ea typeface="+mn-ea"/>
              <a:cs typeface="Arial"/>
            </a:rPr>
            <a:t>with at least 16 years of education</a:t>
          </a:r>
        </a:p>
      </dsp:txBody>
      <dsp:txXfrm>
        <a:off x="1342385" y="2590768"/>
        <a:ext cx="3615217" cy="3005275"/>
      </dsp:txXfrm>
    </dsp:sp>
    <dsp:sp modelId="{94A777C2-A6E5-42D7-AD4F-1C2119FE3E83}">
      <dsp:nvSpPr>
        <dsp:cNvPr id="0" name=""/>
        <dsp:cNvSpPr/>
      </dsp:nvSpPr>
      <dsp:spPr>
        <a:xfrm>
          <a:off x="3382238" y="6258405"/>
          <a:ext cx="2926193" cy="1525624"/>
        </a:xfrm>
        <a:prstGeom prst="rect">
          <a:avLst/>
        </a:prstGeom>
        <a:gradFill flip="none" rotWithShape="0">
          <a:gsLst>
            <a:gs pos="0">
              <a:srgbClr val="A5D028">
                <a:tint val="66000"/>
                <a:satMod val="160000"/>
              </a:srgbClr>
            </a:gs>
            <a:gs pos="50000">
              <a:srgbClr val="A5D028">
                <a:tint val="44500"/>
                <a:satMod val="160000"/>
              </a:srgbClr>
            </a:gs>
            <a:gs pos="100000">
              <a:srgbClr val="A5D028">
                <a:tint val="23500"/>
                <a:satMod val="160000"/>
              </a:srgbClr>
            </a:gs>
          </a:gsLst>
          <a:lin ang="16200000" scaled="1"/>
          <a:tileRect/>
        </a:gradFill>
        <a:ln w="25400" cap="flat" cmpd="sng" algn="ctr">
          <a:solidFill>
            <a:srgbClr val="A5D02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n=237</a:t>
          </a:r>
        </a:p>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 Healthcare professionals/ students </a:t>
          </a:r>
        </a:p>
      </dsp:txBody>
      <dsp:txXfrm>
        <a:off x="3382238" y="6258405"/>
        <a:ext cx="2926193" cy="1525624"/>
      </dsp:txXfrm>
    </dsp:sp>
    <dsp:sp modelId="{F119767D-B8EF-4AB5-9F37-B7A618EC19E4}">
      <dsp:nvSpPr>
        <dsp:cNvPr id="0" name=""/>
        <dsp:cNvSpPr/>
      </dsp:nvSpPr>
      <dsp:spPr>
        <a:xfrm>
          <a:off x="3388469" y="7972522"/>
          <a:ext cx="2913732" cy="1496179"/>
        </a:xfrm>
        <a:prstGeom prst="rect">
          <a:avLst/>
        </a:prstGeom>
        <a:gradFill flip="none" rotWithShape="0">
          <a:gsLst>
            <a:gs pos="0">
              <a:srgbClr val="A5D028">
                <a:tint val="66000"/>
                <a:satMod val="160000"/>
              </a:srgbClr>
            </a:gs>
            <a:gs pos="50000">
              <a:srgbClr val="A5D028">
                <a:tint val="44500"/>
                <a:satMod val="160000"/>
              </a:srgbClr>
            </a:gs>
            <a:gs pos="100000">
              <a:srgbClr val="A5D028">
                <a:tint val="23500"/>
                <a:satMod val="160000"/>
              </a:srgbClr>
            </a:gs>
          </a:gsLst>
          <a:lin ang="13500000" scaled="1"/>
          <a:tileRect/>
        </a:gradFill>
        <a:ln w="25400" cap="flat" cmpd="sng" algn="ctr">
          <a:solidFill>
            <a:srgbClr val="A5D02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n=214</a:t>
          </a:r>
        </a:p>
        <a:p>
          <a:pPr marL="0" lvl="0" indent="0" algn="ctr" defTabSz="1244600">
            <a:lnSpc>
              <a:spcPct val="90000"/>
            </a:lnSpc>
            <a:spcBef>
              <a:spcPct val="0"/>
            </a:spcBef>
            <a:spcAft>
              <a:spcPct val="35000"/>
            </a:spcAft>
            <a:buNone/>
          </a:pPr>
          <a:r>
            <a:rPr lang="en-US" sz="2800" kern="1200" dirty="0">
              <a:solidFill>
                <a:srgbClr val="073E87"/>
              </a:solidFill>
              <a:latin typeface="Arial"/>
              <a:ea typeface="+mn-ea"/>
              <a:cs typeface="Arial"/>
            </a:rPr>
            <a:t>  non-health related fields</a:t>
          </a:r>
        </a:p>
      </dsp:txBody>
      <dsp:txXfrm>
        <a:off x="3388469" y="7972522"/>
        <a:ext cx="2913732" cy="1496179"/>
      </dsp:txXfrm>
    </dsp:sp>
    <dsp:sp modelId="{1C604EA4-410A-469C-B75F-9DEDFA54B175}">
      <dsp:nvSpPr>
        <dsp:cNvPr id="0" name=""/>
        <dsp:cNvSpPr/>
      </dsp:nvSpPr>
      <dsp:spPr>
        <a:xfrm>
          <a:off x="5277932" y="2590768"/>
          <a:ext cx="3551334" cy="3012956"/>
        </a:xfrm>
        <a:prstGeom prst="rect">
          <a:avLst/>
        </a:prstGeom>
        <a:gradFill flip="none" rotWithShape="0">
          <a:gsLst>
            <a:gs pos="0">
              <a:srgbClr val="F5C040">
                <a:shade val="51000"/>
                <a:satMod val="130000"/>
              </a:srgbClr>
            </a:gs>
            <a:gs pos="80000">
              <a:srgbClr val="F5C040">
                <a:shade val="93000"/>
                <a:satMod val="130000"/>
              </a:srgbClr>
            </a:gs>
            <a:gs pos="100000">
              <a:srgbClr val="F5C040">
                <a:shade val="94000"/>
                <a:satMod val="135000"/>
              </a:srgbClr>
            </a:gs>
          </a:gsLst>
          <a:lin ang="13500000" scaled="1"/>
          <a:tileRect/>
        </a:gradFill>
        <a:ln>
          <a:solidFill>
            <a:srgbClr val="F5C04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1" kern="1200" dirty="0">
              <a:solidFill>
                <a:srgbClr val="073E87"/>
              </a:solidFill>
              <a:latin typeface="Arial"/>
              <a:ea typeface="Verdana" panose="020B0604030504040204" pitchFamily="34" charset="0"/>
              <a:cs typeface="Verdana" panose="020B0604030504040204" pitchFamily="34" charset="0"/>
            </a:rPr>
            <a:t>Exclusion Criteria:</a:t>
          </a:r>
        </a:p>
        <a:p>
          <a:pPr marL="0" lvl="0" indent="0" algn="ctr" defTabSz="1244600">
            <a:lnSpc>
              <a:spcPct val="90000"/>
            </a:lnSpc>
            <a:spcBef>
              <a:spcPct val="0"/>
            </a:spcBef>
            <a:spcAft>
              <a:spcPct val="35000"/>
            </a:spcAft>
            <a:buNone/>
          </a:pPr>
          <a:r>
            <a:rPr lang="en-GB" sz="2800" kern="1200" dirty="0">
              <a:solidFill>
                <a:srgbClr val="073E87"/>
              </a:solidFill>
              <a:latin typeface="Arial"/>
              <a:ea typeface="Verdana" panose="020B0604030504040204" pitchFamily="34" charset="0"/>
              <a:cs typeface="Verdana" panose="020B0604030504040204" pitchFamily="34" charset="0"/>
            </a:rPr>
            <a:t>n= 50</a:t>
          </a:r>
        </a:p>
        <a:p>
          <a:pPr marL="0" lvl="0" indent="0" algn="l" defTabSz="1244600">
            <a:lnSpc>
              <a:spcPct val="90000"/>
            </a:lnSpc>
            <a:spcBef>
              <a:spcPct val="0"/>
            </a:spcBef>
            <a:spcAft>
              <a:spcPct val="35000"/>
            </a:spcAft>
            <a:buNone/>
          </a:pPr>
          <a:r>
            <a:rPr lang="en-GB" sz="2800" kern="1200" dirty="0">
              <a:solidFill>
                <a:srgbClr val="073E87"/>
              </a:solidFill>
              <a:latin typeface="Arial"/>
              <a:ea typeface="Verdana" panose="020B0604030504040204" pitchFamily="34" charset="0"/>
              <a:cs typeface="Verdana" panose="020B0604030504040204" pitchFamily="34" charset="0"/>
            </a:rPr>
            <a:t>Females either pregnant, or with history of pregnancy, individuals with known medical issues</a:t>
          </a:r>
          <a:endParaRPr lang="en-US" sz="2800" kern="1200" dirty="0">
            <a:solidFill>
              <a:srgbClr val="073E87"/>
            </a:solidFill>
            <a:latin typeface="Arial"/>
            <a:ea typeface="+mn-ea"/>
            <a:cs typeface="Arial"/>
          </a:endParaRPr>
        </a:p>
      </dsp:txBody>
      <dsp:txXfrm>
        <a:off x="5277932" y="2590768"/>
        <a:ext cx="3551334" cy="301295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04/05/2018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6865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04/05/2018</a:t>
            </a:fld>
            <a:endParaRPr lang="en-US" dirty="0"/>
          </a:p>
        </p:txBody>
      </p:sp>
      <p:sp>
        <p:nvSpPr>
          <p:cNvPr id="4" name="Slide Image Placeholder 3"/>
          <p:cNvSpPr>
            <a:spLocks noGrp="1" noRot="1" noChangeAspect="1"/>
          </p:cNvSpPr>
          <p:nvPr>
            <p:ph type="sldImg" idx="2"/>
          </p:nvPr>
        </p:nvSpPr>
        <p:spPr>
          <a:xfrm>
            <a:off x="1714500" y="685800"/>
            <a:ext cx="3429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019151339"/>
      </p:ext>
    </p:extLst>
  </p:cSld>
  <p:clrMap bg1="lt1" tx1="dk1" bg2="lt2" tx2="dk2" accent1="accent1" accent2="accent2" accent3="accent3" accent4="accent4" accent5="accent5" accent6="accent6" hlink="hlink" folHlink="folHlink"/>
  <p:notesStyle>
    <a:lvl1pPr marL="0" algn="l" defTabSz="3599776" rtl="0" eaLnBrk="1" latinLnBrk="0" hangingPunct="1">
      <a:defRPr sz="4800" kern="1200">
        <a:solidFill>
          <a:schemeClr val="tx1"/>
        </a:solidFill>
        <a:latin typeface="+mn-lt"/>
        <a:ea typeface="+mn-ea"/>
        <a:cs typeface="+mn-cs"/>
      </a:defRPr>
    </a:lvl1pPr>
    <a:lvl2pPr marL="1799889" algn="l" defTabSz="3599776" rtl="0" eaLnBrk="1" latinLnBrk="0" hangingPunct="1">
      <a:defRPr sz="4800" kern="1200">
        <a:solidFill>
          <a:schemeClr val="tx1"/>
        </a:solidFill>
        <a:latin typeface="+mn-lt"/>
        <a:ea typeface="+mn-ea"/>
        <a:cs typeface="+mn-cs"/>
      </a:defRPr>
    </a:lvl2pPr>
    <a:lvl3pPr marL="3599776" algn="l" defTabSz="3599776" rtl="0" eaLnBrk="1" latinLnBrk="0" hangingPunct="1">
      <a:defRPr sz="4800" kern="1200">
        <a:solidFill>
          <a:schemeClr val="tx1"/>
        </a:solidFill>
        <a:latin typeface="+mn-lt"/>
        <a:ea typeface="+mn-ea"/>
        <a:cs typeface="+mn-cs"/>
      </a:defRPr>
    </a:lvl3pPr>
    <a:lvl4pPr marL="5399664" algn="l" defTabSz="3599776" rtl="0" eaLnBrk="1" latinLnBrk="0" hangingPunct="1">
      <a:defRPr sz="4800" kern="1200">
        <a:solidFill>
          <a:schemeClr val="tx1"/>
        </a:solidFill>
        <a:latin typeface="+mn-lt"/>
        <a:ea typeface="+mn-ea"/>
        <a:cs typeface="+mn-cs"/>
      </a:defRPr>
    </a:lvl4pPr>
    <a:lvl5pPr marL="7199552" algn="l" defTabSz="3599776" rtl="0" eaLnBrk="1" latinLnBrk="0" hangingPunct="1">
      <a:defRPr sz="4800" kern="1200">
        <a:solidFill>
          <a:schemeClr val="tx1"/>
        </a:solidFill>
        <a:latin typeface="+mn-lt"/>
        <a:ea typeface="+mn-ea"/>
        <a:cs typeface="+mn-cs"/>
      </a:defRPr>
    </a:lvl5pPr>
    <a:lvl6pPr marL="8999441" algn="l" defTabSz="3599776" rtl="0" eaLnBrk="1" latinLnBrk="0" hangingPunct="1">
      <a:defRPr sz="4800" kern="1200">
        <a:solidFill>
          <a:schemeClr val="tx1"/>
        </a:solidFill>
        <a:latin typeface="+mn-lt"/>
        <a:ea typeface="+mn-ea"/>
        <a:cs typeface="+mn-cs"/>
      </a:defRPr>
    </a:lvl6pPr>
    <a:lvl7pPr marL="10799330" algn="l" defTabSz="3599776" rtl="0" eaLnBrk="1" latinLnBrk="0" hangingPunct="1">
      <a:defRPr sz="4800" kern="1200">
        <a:solidFill>
          <a:schemeClr val="tx1"/>
        </a:solidFill>
        <a:latin typeface="+mn-lt"/>
        <a:ea typeface="+mn-ea"/>
        <a:cs typeface="+mn-cs"/>
      </a:defRPr>
    </a:lvl7pPr>
    <a:lvl8pPr marL="12599217" algn="l" defTabSz="3599776" rtl="0" eaLnBrk="1" latinLnBrk="0" hangingPunct="1">
      <a:defRPr sz="4800" kern="1200">
        <a:solidFill>
          <a:schemeClr val="tx1"/>
        </a:solidFill>
        <a:latin typeface="+mn-lt"/>
        <a:ea typeface="+mn-ea"/>
        <a:cs typeface="+mn-cs"/>
      </a:defRPr>
    </a:lvl8pPr>
    <a:lvl9pPr marL="14399106" algn="l" defTabSz="3599776" rtl="0" eaLnBrk="1" latinLnBrk="0" hangingPunct="1">
      <a:defRPr sz="4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2093945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2</a:t>
            </a:fld>
            <a:endParaRPr lang="en-US" dirty="0"/>
          </a:p>
        </p:txBody>
      </p:sp>
    </p:spTree>
    <p:extLst>
      <p:ext uri="{BB962C8B-B14F-4D97-AF65-F5344CB8AC3E}">
        <p14:creationId xmlns:p14="http://schemas.microsoft.com/office/powerpoint/2010/main" val="3713861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41620" y="5848314"/>
            <a:ext cx="17002878"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756509" y="5181129"/>
            <a:ext cx="16989457"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756506" y="14965369"/>
            <a:ext cx="16993608"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8256379" y="5181129"/>
            <a:ext cx="16989237"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8256379" y="5848314"/>
            <a:ext cx="1698923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8256379" y="14984357"/>
            <a:ext cx="16984570"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8249868" y="15651539"/>
            <a:ext cx="16991081"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8269549" y="27505619"/>
            <a:ext cx="16976067"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8256379" y="28189622"/>
            <a:ext cx="16984570"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741620" y="15679836"/>
            <a:ext cx="17004346"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864418" y="3843274"/>
            <a:ext cx="26270902" cy="1280160"/>
          </a:xfrm>
          <a:prstGeom prst="rect">
            <a:avLst/>
          </a:prstGeom>
        </p:spPr>
        <p:txBody>
          <a:bodyPr>
            <a:normAutofit/>
          </a:bodyPr>
          <a:lstStyle>
            <a:lvl1pPr marL="0" indent="0" algn="ctr">
              <a:buFontTx/>
              <a:buNone/>
              <a:defRPr sz="5400">
                <a:solidFill>
                  <a:schemeClr val="tx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9" name="Text Placeholder 76"/>
          <p:cNvSpPr>
            <a:spLocks noGrp="1"/>
          </p:cNvSpPr>
          <p:nvPr>
            <p:ph type="body" sz="quarter" idx="151" hasCustomPrompt="1"/>
          </p:nvPr>
        </p:nvSpPr>
        <p:spPr>
          <a:xfrm>
            <a:off x="4864418" y="2755618"/>
            <a:ext cx="26270902" cy="1280160"/>
          </a:xfrm>
          <a:prstGeom prst="rect">
            <a:avLst/>
          </a:prstGeom>
        </p:spPr>
        <p:txBody>
          <a:bodyPr anchor="t" anchorCtr="1">
            <a:noAutofit/>
          </a:bodyPr>
          <a:lstStyle>
            <a:lvl1pPr marL="0" indent="0" algn="ctr">
              <a:buFontTx/>
              <a:buNone/>
              <a:defRPr sz="7200" b="1">
                <a:solidFill>
                  <a:schemeClr val="tx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80" name="Text Placeholder 76"/>
          <p:cNvSpPr>
            <a:spLocks noGrp="1"/>
          </p:cNvSpPr>
          <p:nvPr>
            <p:ph type="body" sz="quarter" idx="153" hasCustomPrompt="1"/>
          </p:nvPr>
        </p:nvSpPr>
        <p:spPr>
          <a:xfrm>
            <a:off x="4864418" y="580237"/>
            <a:ext cx="26270902" cy="1637973"/>
          </a:xfrm>
          <a:prstGeom prst="rect">
            <a:avLst/>
          </a:prstGeom>
        </p:spPr>
        <p:txBody>
          <a:bodyPr anchor="t" anchorCtr="1">
            <a:normAutofit/>
          </a:bodyPr>
          <a:lstStyle>
            <a:lvl1pPr marL="0" indent="0" algn="ctr">
              <a:buFontTx/>
              <a:buNone/>
              <a:defRPr sz="115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41617" y="6090196"/>
            <a:ext cx="11147620"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756505" y="5469885"/>
            <a:ext cx="11132732"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756506" y="19253447"/>
            <a:ext cx="11148921"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772698" y="18568253"/>
            <a:ext cx="11132731"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2429598" y="22822062"/>
            <a:ext cx="1113142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2429598" y="22210433"/>
            <a:ext cx="11131427"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12436109" y="6098877"/>
            <a:ext cx="11131427"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2430902" y="5469885"/>
            <a:ext cx="11137940"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4110506" y="5469885"/>
            <a:ext cx="11135113"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4110506" y="6090196"/>
            <a:ext cx="11135113"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4110506" y="18533140"/>
            <a:ext cx="11135113" cy="618471"/>
          </a:xfrm>
          <a:prstGeom prst="rect">
            <a:avLst/>
          </a:prstGeom>
          <a:noFill/>
        </p:spPr>
        <p:txBody>
          <a:bodyPr wrap="square" lIns="74996" tIns="74996" rIns="74996" bIns="74996" anchor="ctr" anchorCtr="0">
            <a:spAutoFit/>
          </a:bodyPr>
          <a:lstStyle>
            <a:lvl1pPr marL="0" indent="0" algn="ctr">
              <a:buNone/>
              <a:defRPr sz="3000"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4106379" y="19153448"/>
            <a:ext cx="11139241"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4110506" y="27794375"/>
            <a:ext cx="11135113" cy="618471"/>
          </a:xfrm>
          <a:prstGeom prst="rect">
            <a:avLst/>
          </a:prstGeom>
          <a:noFill/>
        </p:spPr>
        <p:txBody>
          <a:bodyPr wrap="square" lIns="74996" tIns="74996" rIns="74996" bIns="74996" anchor="ctr" anchorCtr="0">
            <a:spAutoFit/>
          </a:bodyPr>
          <a:lstStyle>
            <a:lvl1pPr marL="0" indent="0" algn="ctr">
              <a:buNone/>
              <a:tabLst/>
              <a:defRPr sz="3000" b="1" u="sng" baseline="0">
                <a:solidFill>
                  <a:schemeClr val="tx1"/>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4110506" y="28414686"/>
            <a:ext cx="11139241"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Type in or paste your text here</a:t>
            </a:r>
          </a:p>
        </p:txBody>
      </p:sp>
      <p:sp>
        <p:nvSpPr>
          <p:cNvPr id="34" name="Text Placeholder 76"/>
          <p:cNvSpPr>
            <a:spLocks noGrp="1"/>
          </p:cNvSpPr>
          <p:nvPr>
            <p:ph type="body" sz="quarter" idx="150" hasCustomPrompt="1"/>
          </p:nvPr>
        </p:nvSpPr>
        <p:spPr>
          <a:xfrm>
            <a:off x="4864418" y="3843274"/>
            <a:ext cx="26270902" cy="1280160"/>
          </a:xfrm>
          <a:prstGeom prst="rect">
            <a:avLst/>
          </a:prstGeom>
        </p:spPr>
        <p:txBody>
          <a:bodyPr>
            <a:normAutofit/>
          </a:bodyPr>
          <a:lstStyle>
            <a:lvl1pPr marL="0" indent="0" algn="ctr">
              <a:buFontTx/>
              <a:buNone/>
              <a:defRPr sz="5400">
                <a:solidFill>
                  <a:schemeClr val="tx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35" name="Text Placeholder 76"/>
          <p:cNvSpPr>
            <a:spLocks noGrp="1"/>
          </p:cNvSpPr>
          <p:nvPr>
            <p:ph type="body" sz="quarter" idx="151" hasCustomPrompt="1"/>
          </p:nvPr>
        </p:nvSpPr>
        <p:spPr>
          <a:xfrm>
            <a:off x="4864418" y="2755618"/>
            <a:ext cx="26270902" cy="1280160"/>
          </a:xfrm>
          <a:prstGeom prst="rect">
            <a:avLst/>
          </a:prstGeom>
        </p:spPr>
        <p:txBody>
          <a:bodyPr anchor="t" anchorCtr="1">
            <a:noAutofit/>
          </a:bodyPr>
          <a:lstStyle>
            <a:lvl1pPr marL="0" indent="0" algn="ctr">
              <a:buFontTx/>
              <a:buNone/>
              <a:defRPr sz="7200" b="1">
                <a:solidFill>
                  <a:schemeClr val="tx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36" name="Text Placeholder 76"/>
          <p:cNvSpPr>
            <a:spLocks noGrp="1"/>
          </p:cNvSpPr>
          <p:nvPr>
            <p:ph type="body" sz="quarter" idx="153" hasCustomPrompt="1"/>
          </p:nvPr>
        </p:nvSpPr>
        <p:spPr>
          <a:xfrm>
            <a:off x="4864418" y="580237"/>
            <a:ext cx="26270902" cy="1637973"/>
          </a:xfrm>
          <a:prstGeom prst="rect">
            <a:avLst/>
          </a:prstGeom>
        </p:spPr>
        <p:txBody>
          <a:bodyPr anchor="t" anchorCtr="1">
            <a:normAutofit/>
          </a:bodyPr>
          <a:lstStyle>
            <a:lvl1pPr marL="0" indent="0" algn="ctr">
              <a:buFontTx/>
              <a:buNone/>
              <a:defRPr sz="115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41620" y="5896440"/>
            <a:ext cx="8248638"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756509" y="5229255"/>
            <a:ext cx="8242128" cy="656336"/>
          </a:xfrm>
          <a:prstGeom prst="rect">
            <a:avLst/>
          </a:prstGeom>
          <a:noFill/>
        </p:spPr>
        <p:txBody>
          <a:bodyPr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740314" y="15645565"/>
            <a:ext cx="8249940"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756506" y="15013495"/>
            <a:ext cx="8243429"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9503838" y="5887759"/>
            <a:ext cx="16994666"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9503838" y="5229255"/>
            <a:ext cx="16994668"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9503838" y="23185252"/>
            <a:ext cx="16994668"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9503837" y="22518070"/>
            <a:ext cx="16994668"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7005012" y="5229255"/>
            <a:ext cx="8240604"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7005012" y="5896440"/>
            <a:ext cx="8240604"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7000344" y="15079358"/>
            <a:ext cx="8240604" cy="656336"/>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7053190" y="15746540"/>
            <a:ext cx="8180795"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7005012" y="27543328"/>
            <a:ext cx="8240604" cy="1161215"/>
          </a:xfrm>
          <a:prstGeom prst="rect">
            <a:avLst/>
          </a:prstGeom>
          <a:noFill/>
        </p:spPr>
        <p:txBody>
          <a:bodyPr wrap="square" lIns="74996" tIns="74996" rIns="74996" bIns="74996" anchor="ctr" anchorCtr="0">
            <a:spAutoFit/>
          </a:bodyPr>
          <a:lstStyle>
            <a:lvl1pPr marL="0" indent="0" algn="ctr">
              <a:buNone/>
              <a:defRPr sz="3300" b="1" u="sng" baseline="0">
                <a:solidFill>
                  <a:schemeClr val="tx1"/>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6989252" y="28710134"/>
            <a:ext cx="8244732" cy="747972"/>
          </a:xfrm>
          <a:prstGeom prst="rect">
            <a:avLst/>
          </a:prstGeom>
        </p:spPr>
        <p:txBody>
          <a:bodyPr wrap="square" lIns="187489" tIns="187489" rIns="187489" bIns="187489">
            <a:spAutoFit/>
          </a:bodyPr>
          <a:lstStyle>
            <a:lvl1pPr marL="0" indent="0">
              <a:buNone/>
              <a:defRPr sz="2400">
                <a:solidFill>
                  <a:schemeClr val="tx1"/>
                </a:solidFill>
                <a:latin typeface="Times New Roman" panose="02020603050405020304" pitchFamily="18" charset="0"/>
                <a:cs typeface="Times New Roman" panose="02020603050405020304" pitchFamily="18" charset="0"/>
              </a:defRPr>
            </a:lvl1pPr>
            <a:lvl2pPr marL="1218674" indent="-468721">
              <a:defRPr sz="2100">
                <a:latin typeface="Trebuchet MS" pitchFamily="34" charset="0"/>
              </a:defRPr>
            </a:lvl2pPr>
            <a:lvl3pPr marL="1687395" indent="-468721">
              <a:defRPr sz="2100">
                <a:latin typeface="Trebuchet MS" pitchFamily="34" charset="0"/>
              </a:defRPr>
            </a:lvl3pPr>
            <a:lvl4pPr marL="2202988" indent="-515593">
              <a:defRPr sz="2100">
                <a:latin typeface="Trebuchet MS" pitchFamily="34" charset="0"/>
              </a:defRPr>
            </a:lvl4pPr>
            <a:lvl5pPr marL="2577965" indent="-374977">
              <a:defRPr sz="2100">
                <a:latin typeface="Trebuchet MS" pitchFamily="34" charset="0"/>
              </a:defRPr>
            </a:lvl5pPr>
          </a:lstStyle>
          <a:p>
            <a:pPr lvl="0"/>
            <a:r>
              <a:rPr lang="en-US" dirty="0"/>
              <a:t>Enter your text here</a:t>
            </a:r>
          </a:p>
        </p:txBody>
      </p:sp>
      <p:sp>
        <p:nvSpPr>
          <p:cNvPr id="34" name="Text Placeholder 76"/>
          <p:cNvSpPr>
            <a:spLocks noGrp="1"/>
          </p:cNvSpPr>
          <p:nvPr>
            <p:ph type="body" sz="quarter" idx="150" hasCustomPrompt="1"/>
          </p:nvPr>
        </p:nvSpPr>
        <p:spPr>
          <a:xfrm>
            <a:off x="4864418" y="3843274"/>
            <a:ext cx="26270902" cy="1280160"/>
          </a:xfrm>
          <a:prstGeom prst="rect">
            <a:avLst/>
          </a:prstGeom>
        </p:spPr>
        <p:txBody>
          <a:bodyPr>
            <a:normAutofit/>
          </a:bodyPr>
          <a:lstStyle>
            <a:lvl1pPr marL="0" indent="0" algn="ctr">
              <a:buFontTx/>
              <a:buNone/>
              <a:defRPr sz="5400">
                <a:solidFill>
                  <a:schemeClr val="tx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35" name="Text Placeholder 76"/>
          <p:cNvSpPr>
            <a:spLocks noGrp="1"/>
          </p:cNvSpPr>
          <p:nvPr>
            <p:ph type="body" sz="quarter" idx="151" hasCustomPrompt="1"/>
          </p:nvPr>
        </p:nvSpPr>
        <p:spPr>
          <a:xfrm>
            <a:off x="4864418" y="2755618"/>
            <a:ext cx="26270902" cy="1280160"/>
          </a:xfrm>
          <a:prstGeom prst="rect">
            <a:avLst/>
          </a:prstGeom>
        </p:spPr>
        <p:txBody>
          <a:bodyPr anchor="t" anchorCtr="1">
            <a:noAutofit/>
          </a:bodyPr>
          <a:lstStyle>
            <a:lvl1pPr marL="0" indent="0" algn="ctr">
              <a:buFontTx/>
              <a:buNone/>
              <a:defRPr sz="7200" b="1">
                <a:solidFill>
                  <a:schemeClr val="tx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36" name="Text Placeholder 76"/>
          <p:cNvSpPr>
            <a:spLocks noGrp="1"/>
          </p:cNvSpPr>
          <p:nvPr>
            <p:ph type="body" sz="quarter" idx="153" hasCustomPrompt="1"/>
          </p:nvPr>
        </p:nvSpPr>
        <p:spPr>
          <a:xfrm>
            <a:off x="4864418" y="580237"/>
            <a:ext cx="26270902" cy="1637973"/>
          </a:xfrm>
          <a:prstGeom prst="rect">
            <a:avLst/>
          </a:prstGeom>
        </p:spPr>
        <p:txBody>
          <a:bodyPr anchor="t" anchorCtr="1">
            <a:normAutofit/>
          </a:bodyPr>
          <a:lstStyle>
            <a:lvl1pPr marL="0" indent="0" algn="ctr">
              <a:buFontTx/>
              <a:buNone/>
              <a:defRPr sz="11500" b="1">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2.vml"/><Relationship Id="rId7" Type="http://schemas.openxmlformats.org/officeDocument/2006/relationships/image" Target="../media/image8.png"/><Relationship Id="rId12" Type="http://schemas.openxmlformats.org/officeDocument/2006/relationships/oleObject" Target="../embeddings/oleObject7.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8.bin"/><Relationship Id="rId10" Type="http://schemas.openxmlformats.org/officeDocument/2006/relationships/oleObject" Target="../embeddings/oleObject6.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3.vml"/><Relationship Id="rId7" Type="http://schemas.openxmlformats.org/officeDocument/2006/relationships/image" Target="../media/image8.png"/><Relationship Id="rId12" Type="http://schemas.openxmlformats.org/officeDocument/2006/relationships/oleObject" Target="../embeddings/oleObject11.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3.xml"/><Relationship Id="rId16" Type="http://schemas.openxmlformats.org/officeDocument/2006/relationships/image" Target="../media/image4.wmf"/><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12.bin"/><Relationship Id="rId10" Type="http://schemas.openxmlformats.org/officeDocument/2006/relationships/oleObject" Target="../embeddings/oleObject10.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userDrawn="1"/>
        </p:nvGrpSpPr>
        <p:grpSpPr>
          <a:xfrm>
            <a:off x="-12658121" y="-48127"/>
            <a:ext cx="12259293" cy="36047865"/>
            <a:chOff x="-11225189" y="-1"/>
            <a:chExt cx="11018865" cy="32400447"/>
          </a:xfrm>
        </p:grpSpPr>
        <p:sp>
          <p:nvSpPr>
            <p:cNvPr id="24" name="Rectangle 23"/>
            <p:cNvSpPr/>
            <p:nvPr/>
          </p:nvSpPr>
          <p:spPr>
            <a:xfrm>
              <a:off x="-11216136" y="-1"/>
              <a:ext cx="11009812" cy="3240044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rgbClr val="FF0000"/>
                  </a:solidFill>
                  <a:latin typeface="Trebuchet MS" pitchFamily="34" charset="0"/>
                </a:rPr>
                <a:t>(—THIS SIDEBAR DOES NOT PRINT—)</a:t>
              </a:r>
              <a:endParaRPr lang="en-US" sz="3200" b="1" spc="600" dirty="0">
                <a:solidFill>
                  <a:schemeClr val="bg1"/>
                </a:solidFill>
                <a:latin typeface="Trebuchet MS" pitchFamily="34" charset="0"/>
              </a:endParaRPr>
            </a:p>
            <a:p>
              <a:pPr algn="ctr"/>
              <a:r>
                <a:rPr lang="en-US" sz="4000" b="1" spc="600" dirty="0">
                  <a:solidFill>
                    <a:schemeClr val="bg1"/>
                  </a:solidFill>
                  <a:latin typeface="Trebuchet MS" pitchFamily="34" charset="0"/>
                </a:rPr>
                <a:t>DESIGN</a:t>
              </a:r>
              <a:r>
                <a:rPr lang="en-US" sz="4000" b="1" spc="600" baseline="0" dirty="0">
                  <a:solidFill>
                    <a:schemeClr val="bg1"/>
                  </a:solidFill>
                  <a:latin typeface="Trebuchet MS" pitchFamily="34" charset="0"/>
                </a:rPr>
                <a:t> </a:t>
              </a:r>
              <a:r>
                <a:rPr lang="en-US" sz="4000" b="1" spc="600" dirty="0">
                  <a:solidFill>
                    <a:schemeClr val="bg1"/>
                  </a:solidFill>
                  <a:latin typeface="Trebuchet MS" pitchFamily="34" charset="0"/>
                </a:rPr>
                <a:t>GUIDE</a:t>
              </a:r>
            </a:p>
            <a:p>
              <a:pPr algn="ctr"/>
              <a:endParaRPr lang="en-US" sz="2800" b="1" dirty="0">
                <a:latin typeface="Trebuchet MS" pitchFamily="34" charset="0"/>
              </a:endParaRPr>
            </a:p>
            <a:p>
              <a:pPr defTabSz="3765639"/>
              <a:r>
                <a:rPr lang="en-US" sz="2800" i="0" dirty="0">
                  <a:latin typeface="Trebuchet MS" pitchFamily="34" charset="0"/>
                </a:rPr>
                <a:t>This PowerPoint</a:t>
              </a:r>
              <a:r>
                <a:rPr lang="en-US" sz="2800" i="0" baseline="0" dirty="0">
                  <a:latin typeface="Trebuchet MS" pitchFamily="34" charset="0"/>
                </a:rPr>
                <a:t> </a:t>
              </a:r>
              <a:r>
                <a:rPr lang="en-US" sz="2800" i="0" dirty="0">
                  <a:latin typeface="Trebuchet MS" pitchFamily="34" charset="0"/>
                </a:rPr>
                <a:t>2007 template produces</a:t>
              </a:r>
              <a:r>
                <a:rPr lang="en-US" sz="2800" i="0" baseline="0" dirty="0">
                  <a:latin typeface="Trebuchet MS" pitchFamily="34" charset="0"/>
                </a:rPr>
                <a:t> </a:t>
              </a:r>
              <a:r>
                <a:rPr lang="en-US" sz="2800" i="0" dirty="0">
                  <a:latin typeface="Trebuchet MS" pitchFamily="34" charset="0"/>
                </a:rPr>
                <a:t>a 100cmx100cm presentation poster. </a:t>
              </a:r>
              <a:r>
                <a:rPr lang="en-US" sz="2800" dirty="0">
                  <a:latin typeface="Trebuchet MS" pitchFamily="34" charset="0"/>
                </a:rPr>
                <a:t>You</a:t>
              </a:r>
              <a:r>
                <a:rPr lang="en-US" sz="2800" baseline="0" dirty="0">
                  <a:latin typeface="Trebuchet MS" pitchFamily="34" charset="0"/>
                </a:rPr>
                <a:t> can u</a:t>
              </a:r>
              <a:r>
                <a:rPr lang="en-US" sz="2800" dirty="0">
                  <a:latin typeface="Trebuchet MS" pitchFamily="34" charset="0"/>
                </a:rPr>
                <a:t>se</a:t>
              </a:r>
              <a:r>
                <a:rPr lang="en-US" sz="2800" baseline="0" dirty="0">
                  <a:latin typeface="Trebuchet MS" pitchFamily="34" charset="0"/>
                </a:rPr>
                <a:t> it to create your research poster and </a:t>
              </a:r>
              <a:r>
                <a:rPr lang="en-US" sz="2800" dirty="0">
                  <a:latin typeface="Trebuchet MS" pitchFamily="34" charset="0"/>
                </a:rPr>
                <a:t>save valuable time placing titles, subtitles,</a:t>
              </a:r>
              <a:r>
                <a:rPr lang="en-US" sz="2800" baseline="0" dirty="0">
                  <a:latin typeface="Trebuchet MS" pitchFamily="34" charset="0"/>
                </a:rPr>
                <a:t> text, and graphics</a:t>
              </a:r>
              <a:r>
                <a:rPr lang="en-US" sz="2800" dirty="0">
                  <a:latin typeface="Trebuchet MS" pitchFamily="34" charset="0"/>
                </a:rPr>
                <a:t>. </a:t>
              </a:r>
            </a:p>
            <a:p>
              <a:pPr defTabSz="3765639"/>
              <a:endParaRPr lang="en-US" sz="2800" dirty="0">
                <a:latin typeface="Trebuchet MS" pitchFamily="34" charset="0"/>
              </a:endParaRPr>
            </a:p>
            <a:p>
              <a:pPr defTabSz="4389219"/>
              <a:r>
                <a:rPr lang="en-US" sz="2800" dirty="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a:solidFill>
                    <a:srgbClr val="FFC000"/>
                  </a:solidFill>
                  <a:latin typeface="Trebuchet MS" pitchFamily="34" charset="0"/>
                </a:rPr>
                <a:t>PosterPresentations.com</a:t>
              </a:r>
              <a:r>
                <a:rPr lang="en-US" sz="2800" b="1" dirty="0">
                  <a:solidFill>
                    <a:schemeClr val="bg1"/>
                  </a:solidFill>
                  <a:latin typeface="Trebuchet MS" pitchFamily="34" charset="0"/>
                </a:rPr>
                <a:t> </a:t>
              </a:r>
              <a:r>
                <a:rPr lang="en-US" sz="2800" dirty="0">
                  <a:solidFill>
                    <a:schemeClr val="bg1"/>
                  </a:solidFill>
                  <a:latin typeface="Trebuchet MS" pitchFamily="34" charset="0"/>
                </a:rPr>
                <a:t>and click on HELP DESK.</a:t>
              </a:r>
            </a:p>
            <a:p>
              <a:pPr defTabSz="4389219"/>
              <a:endParaRPr lang="en-US" sz="2800" dirty="0">
                <a:latin typeface="Trebuchet MS" pitchFamily="34" charset="0"/>
              </a:endParaRPr>
            </a:p>
            <a:p>
              <a:pPr defTabSz="4389219"/>
              <a:r>
                <a:rPr lang="en-US" sz="2800" dirty="0">
                  <a:solidFill>
                    <a:schemeClr val="bg1"/>
                  </a:solidFill>
                  <a:latin typeface="Trebuchet MS" pitchFamily="34" charset="0"/>
                </a:rPr>
                <a:t>When</a:t>
              </a:r>
              <a:r>
                <a:rPr lang="en-US" sz="2800" baseline="0" dirty="0">
                  <a:solidFill>
                    <a:schemeClr val="bg1"/>
                  </a:solidFill>
                  <a:latin typeface="Trebuchet MS" pitchFamily="34" charset="0"/>
                </a:rPr>
                <a:t> you are ready to print your poster</a:t>
              </a:r>
              <a:r>
                <a:rPr lang="en-US" sz="2800" dirty="0">
                  <a:solidFill>
                    <a:schemeClr val="bg1"/>
                  </a:solidFill>
                  <a:latin typeface="Trebuchet MS" pitchFamily="34" charset="0"/>
                </a:rPr>
                <a:t>,</a:t>
              </a:r>
              <a:r>
                <a:rPr lang="en-US" sz="2800" baseline="0" dirty="0">
                  <a:solidFill>
                    <a:schemeClr val="bg1"/>
                  </a:solidFill>
                  <a:latin typeface="Trebuchet MS" pitchFamily="34" charset="0"/>
                </a:rPr>
                <a:t> go online to </a:t>
              </a:r>
              <a:r>
                <a:rPr lang="en-US" sz="2800" b="0" dirty="0">
                  <a:solidFill>
                    <a:schemeClr val="bg1"/>
                  </a:solidFill>
                  <a:latin typeface="Trebuchet MS" pitchFamily="34" charset="0"/>
                </a:rPr>
                <a:t>PosterPresentations.com</a:t>
              </a:r>
              <a:br>
                <a:rPr lang="en-US" sz="2800" dirty="0">
                  <a:solidFill>
                    <a:schemeClr val="bg1"/>
                  </a:solidFill>
                  <a:latin typeface="Trebuchet MS" pitchFamily="34" charset="0"/>
                </a:rPr>
              </a:br>
              <a:endParaRPr lang="en-US" sz="2800" dirty="0">
                <a:solidFill>
                  <a:schemeClr val="bg1"/>
                </a:solidFill>
                <a:latin typeface="Trebuchet MS" pitchFamily="34" charset="0"/>
              </a:endParaRPr>
            </a:p>
            <a:p>
              <a:pPr algn="l" defTabSz="3765639"/>
              <a:r>
                <a:rPr lang="en-US" sz="2800" b="0" dirty="0">
                  <a:solidFill>
                    <a:schemeClr val="bg1"/>
                  </a:solidFill>
                  <a:latin typeface="Trebuchet MS" pitchFamily="34" charset="0"/>
                </a:rPr>
                <a:t>Need</a:t>
              </a:r>
              <a:r>
                <a:rPr lang="en-US" sz="2800" b="0" baseline="0" dirty="0">
                  <a:solidFill>
                    <a:schemeClr val="bg1"/>
                  </a:solidFill>
                  <a:latin typeface="Trebuchet MS" pitchFamily="34" charset="0"/>
                </a:rPr>
                <a:t> assistance? Call us at </a:t>
              </a:r>
              <a:r>
                <a:rPr lang="en-US" sz="2800" b="0" dirty="0">
                  <a:solidFill>
                    <a:srgbClr val="FFC000"/>
                  </a:solidFill>
                  <a:latin typeface="Trebuchet MS" pitchFamily="34" charset="0"/>
                </a:rPr>
                <a:t>1.510.649.3001</a:t>
              </a:r>
            </a:p>
            <a:p>
              <a:pPr algn="l" defTabSz="3765639"/>
              <a:endParaRPr lang="en-US" sz="3600" b="1" dirty="0">
                <a:solidFill>
                  <a:srgbClr val="FFFF00"/>
                </a:solidFill>
                <a:latin typeface="Trebuchet MS" pitchFamily="34" charset="0"/>
              </a:endParaRPr>
            </a:p>
            <a:p>
              <a:pPr algn="ctr"/>
              <a:endParaRPr lang="en-US" sz="2400" b="1" dirty="0">
                <a:solidFill>
                  <a:schemeClr val="bg1"/>
                </a:solidFill>
                <a:latin typeface="Trebuchet MS" pitchFamily="34" charset="0"/>
              </a:endParaRPr>
            </a:p>
            <a:p>
              <a:pPr algn="ctr"/>
              <a:r>
                <a:rPr lang="en-US" sz="4000" b="1" spc="600" dirty="0">
                  <a:solidFill>
                    <a:schemeClr val="bg1"/>
                  </a:solidFill>
                  <a:latin typeface="Trebuchet MS" pitchFamily="34" charset="0"/>
                </a:rPr>
                <a:t>QUICK START</a:t>
              </a:r>
            </a:p>
            <a:p>
              <a:pPr algn="ctr"/>
              <a:endParaRPr lang="en-US" sz="32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Zoom in and out</a:t>
              </a:r>
            </a:p>
            <a:p>
              <a:pPr marL="2527300" indent="-650875" algn="l" defTabSz="850900">
                <a:tabLst/>
              </a:pPr>
              <a:r>
                <a:rPr lang="en-US" sz="2400" b="0" baseline="0" dirty="0">
                  <a:solidFill>
                    <a:schemeClr val="bg1"/>
                  </a:solidFill>
                  <a:latin typeface="Trebuchet MS" pitchFamily="34" charset="0"/>
                </a:rPr>
                <a:t>	</a:t>
              </a:r>
              <a:r>
                <a:rPr lang="en-US" sz="2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800" b="0"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Title, Authors, and Affiliations</a:t>
              </a:r>
            </a:p>
            <a:p>
              <a:pPr algn="l"/>
              <a:r>
                <a:rPr lang="en-US" sz="2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The font size of your title should be bigger than your name(s) and institution name(s).</a:t>
              </a:r>
            </a:p>
            <a:p>
              <a:pPr algn="l"/>
              <a:br>
                <a:rPr lang="en-US" sz="2800" b="1" baseline="0" dirty="0">
                  <a:solidFill>
                    <a:schemeClr val="bg1"/>
                  </a:solidFill>
                  <a:latin typeface="Trebuchet MS" pitchFamily="34" charset="0"/>
                </a:rPr>
              </a:br>
              <a:endParaRPr lang="en-US" sz="2800" b="1" dirty="0">
                <a:solidFill>
                  <a:schemeClr val="bg1"/>
                </a:solidFill>
                <a:latin typeface="Trebuchet MS" pitchFamily="34" charset="0"/>
              </a:endParaRPr>
            </a:p>
            <a:p>
              <a:pPr algn="ctr"/>
              <a:endParaRPr lang="en-US" sz="2800" b="1" dirty="0">
                <a:solidFill>
                  <a:srgbClr val="FFC000"/>
                </a:solidFill>
                <a:latin typeface="Trebuchet MS" pitchFamily="34" charset="0"/>
              </a:endParaRPr>
            </a:p>
            <a:p>
              <a:pPr algn="ctr"/>
              <a:endParaRPr lang="en-US" sz="2800" b="1" dirty="0">
                <a:solidFill>
                  <a:srgbClr val="FFC000"/>
                </a:solidFill>
                <a:latin typeface="Trebuchet MS" pitchFamily="34" charset="0"/>
              </a:endParaRPr>
            </a:p>
            <a:p>
              <a:pPr algn="ctr"/>
              <a:r>
                <a:rPr lang="en-US" sz="3200" b="1" dirty="0">
                  <a:solidFill>
                    <a:srgbClr val="FFC000"/>
                  </a:solidFill>
                  <a:latin typeface="Trebuchet MS" pitchFamily="34" charset="0"/>
                </a:rPr>
                <a:t>Adding Logos</a:t>
              </a:r>
              <a:r>
                <a:rPr lang="en-US" sz="3200" b="1" baseline="0" dirty="0">
                  <a:solidFill>
                    <a:srgbClr val="FFC000"/>
                  </a:solidFill>
                  <a:latin typeface="Trebuchet MS" pitchFamily="34" charset="0"/>
                </a:rPr>
                <a:t> / Seals</a:t>
              </a:r>
            </a:p>
            <a:p>
              <a:pPr algn="l"/>
              <a:r>
                <a:rPr lang="en-US" sz="2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spc="0"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See if your school’s logo is available on our free poster templates page.</a:t>
              </a:r>
            </a:p>
            <a:p>
              <a:pPr algn="l"/>
              <a:endParaRPr lang="en-US" sz="2400" b="0" baseline="0" dirty="0">
                <a:latin typeface="Trebuchet MS" pitchFamily="34" charset="0"/>
              </a:endParaRPr>
            </a:p>
            <a:p>
              <a:pPr algn="ctr"/>
              <a:r>
                <a:rPr lang="en-US" sz="3200" b="1" baseline="0" dirty="0">
                  <a:solidFill>
                    <a:srgbClr val="FFC000"/>
                  </a:solidFill>
                  <a:latin typeface="Trebuchet MS" pitchFamily="34" charset="0"/>
                </a:rPr>
                <a:t>Photographs / Graphics</a:t>
              </a:r>
            </a:p>
            <a:p>
              <a:pPr algn="l" defTabSz="977900"/>
              <a:r>
                <a:rPr lang="en-US" sz="2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bg1">
                      <a:lumMod val="75000"/>
                    </a:schemeClr>
                  </a:solidFill>
                  <a:latin typeface="Trebuchet MS" pitchFamily="34" charset="0"/>
                </a:rPr>
                <a:t>disproportionally.</a:t>
              </a:r>
            </a:p>
            <a:p>
              <a:pPr algn="l" defTabSz="977900"/>
              <a:endParaRPr lang="en-US" sz="2400" b="0" baseline="0" dirty="0">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r>
                <a:rPr lang="en-US" sz="3200" b="1" baseline="0" dirty="0">
                  <a:solidFill>
                    <a:srgbClr val="FFC000"/>
                  </a:solidFill>
                  <a:latin typeface="Trebuchet MS" pitchFamily="34" charset="0"/>
                </a:rPr>
                <a:t>Image Quality Check</a:t>
              </a:r>
            </a:p>
            <a:p>
              <a:pPr lvl="0" algn="l" defTabSz="977900"/>
              <a:r>
                <a:rPr lang="en-US" sz="2400" b="0" baseline="0" dirty="0">
                  <a:solidFill>
                    <a:schemeClr val="bg1">
                      <a:lumMod val="75000"/>
                    </a:schemeClr>
                  </a:solidFill>
                  <a:latin typeface="Trebuchet MS" pitchFamily="34" charset="0"/>
                </a:rPr>
                <a:t>Zoom in and look at your images at 100% magnification. If they look good they will print well. </a:t>
              </a:r>
              <a:endParaRPr lang="en-US" sz="2800" b="0" dirty="0">
                <a:latin typeface="Trebuchet MS" pitchFamily="34" charset="0"/>
              </a:endParaRPr>
            </a:p>
          </p:txBody>
        </p:sp>
        <p:cxnSp>
          <p:nvCxnSpPr>
            <p:cNvPr id="25" name="Straight Connector 24"/>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4"/>
            <a:stretch>
              <a:fillRect/>
            </a:stretch>
          </p:blipFill>
          <p:spPr>
            <a:xfrm>
              <a:off x="-10479105" y="8732868"/>
              <a:ext cx="1597666" cy="1201935"/>
            </a:xfrm>
            <a:prstGeom prst="rect">
              <a:avLst/>
            </a:prstGeom>
          </p:spPr>
        </p:pic>
        <p:pic>
          <p:nvPicPr>
            <p:cNvPr id="30" name="Picture 29"/>
            <p:cNvPicPr>
              <a:picLocks noChangeAspect="1"/>
            </p:cNvPicPr>
            <p:nvPr userDrawn="1"/>
          </p:nvPicPr>
          <p:blipFill>
            <a:blip r:embed="rId5"/>
            <a:stretch>
              <a:fillRect/>
            </a:stretch>
          </p:blipFill>
          <p:spPr>
            <a:xfrm>
              <a:off x="-10732765" y="13076183"/>
              <a:ext cx="9986808" cy="1053596"/>
            </a:xfrm>
            <a:prstGeom prst="rect">
              <a:avLst/>
            </a:prstGeom>
          </p:spPr>
        </p:pic>
        <p:grpSp>
          <p:nvGrpSpPr>
            <p:cNvPr id="32" name="Group 31"/>
            <p:cNvGrpSpPr/>
            <p:nvPr userDrawn="1"/>
          </p:nvGrpSpPr>
          <p:grpSpPr>
            <a:xfrm>
              <a:off x="-9744993" y="19604585"/>
              <a:ext cx="7531182" cy="2120441"/>
              <a:chOff x="-4470427" y="9208123"/>
              <a:chExt cx="3470785" cy="974221"/>
            </a:xfrm>
          </p:grpSpPr>
          <p:grpSp>
            <p:nvGrpSpPr>
              <p:cNvPr id="46" name="Group 45"/>
              <p:cNvGrpSpPr/>
              <p:nvPr userDrawn="1"/>
            </p:nvGrpSpPr>
            <p:grpSpPr>
              <a:xfrm>
                <a:off x="-2783495" y="9252356"/>
                <a:ext cx="624431" cy="898923"/>
                <a:chOff x="-3958697" y="8525819"/>
                <a:chExt cx="779338" cy="1288150"/>
              </a:xfrm>
            </p:grpSpPr>
            <p:pic>
              <p:nvPicPr>
                <p:cNvPr id="52" name="Picture 51"/>
                <p:cNvPicPr>
                  <a:picLocks noChangeAspect="1"/>
                </p:cNvPicPr>
                <p:nvPr userDrawn="1"/>
              </p:nvPicPr>
              <p:blipFill>
                <a:blip r:embed="rId6"/>
                <a:stretch>
                  <a:fillRect/>
                </a:stretch>
              </p:blipFill>
              <p:spPr>
                <a:xfrm>
                  <a:off x="-3948160" y="8525819"/>
                  <a:ext cx="768801" cy="1090857"/>
                </a:xfrm>
                <a:prstGeom prst="rect">
                  <a:avLst/>
                </a:prstGeom>
              </p:spPr>
            </p:pic>
            <p:sp>
              <p:nvSpPr>
                <p:cNvPr id="53" name="TextBox 52"/>
                <p:cNvSpPr txBox="1"/>
                <p:nvPr userDrawn="1"/>
              </p:nvSpPr>
              <p:spPr>
                <a:xfrm>
                  <a:off x="-3958697" y="9522560"/>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a:solidFill>
                        <a:schemeClr val="tx1"/>
                      </a:solidFill>
                    </a:rPr>
                    <a:t>ORIGINAL</a:t>
                  </a:r>
                </a:p>
              </p:txBody>
            </p:sp>
          </p:grpSp>
          <p:grpSp>
            <p:nvGrpSpPr>
              <p:cNvPr id="47" name="Group 46"/>
              <p:cNvGrpSpPr/>
              <p:nvPr userDrawn="1"/>
            </p:nvGrpSpPr>
            <p:grpSpPr>
              <a:xfrm>
                <a:off x="-2033159" y="9252361"/>
                <a:ext cx="1033517" cy="898915"/>
                <a:chOff x="-2921738" y="8714808"/>
                <a:chExt cx="1420279" cy="1235304"/>
              </a:xfrm>
            </p:grpSpPr>
            <p:pic>
              <p:nvPicPr>
                <p:cNvPr id="50" name="Picture 49"/>
                <p:cNvPicPr>
                  <a:picLocks noChangeAspect="1"/>
                </p:cNvPicPr>
                <p:nvPr userDrawn="1"/>
              </p:nvPicPr>
              <p:blipFill>
                <a:blip r:embed="rId6"/>
                <a:stretch>
                  <a:fillRect/>
                </a:stretch>
              </p:blipFill>
              <p:spPr>
                <a:xfrm>
                  <a:off x="-2921738" y="8714808"/>
                  <a:ext cx="1420279" cy="1029694"/>
                </a:xfrm>
                <a:prstGeom prst="rect">
                  <a:avLst/>
                </a:prstGeom>
              </p:spPr>
            </p:pic>
            <p:sp>
              <p:nvSpPr>
                <p:cNvPr id="51" name="TextBox 50"/>
                <p:cNvSpPr txBox="1"/>
                <p:nvPr userDrawn="1"/>
              </p:nvSpPr>
              <p:spPr>
                <a:xfrm>
                  <a:off x="-2918991" y="9670656"/>
                  <a:ext cx="1417532" cy="279456"/>
                </a:xfrm>
                <a:prstGeom prst="rect">
                  <a:avLst/>
                </a:prstGeom>
                <a:solidFill>
                  <a:srgbClr val="FF0000"/>
                </a:solidFill>
              </p:spPr>
              <p:txBody>
                <a:bodyPr wrap="square" lIns="457200" tIns="91440" rIns="457200" bIns="91440" rtlCol="0">
                  <a:spAutoFit/>
                </a:bodyPr>
                <a:lstStyle/>
                <a:p>
                  <a:pPr algn="ctr"/>
                  <a:r>
                    <a:rPr lang="en-US" sz="2000" b="1" dirty="0">
                      <a:solidFill>
                        <a:schemeClr val="bg1"/>
                      </a:solidFill>
                    </a:rPr>
                    <a:t>DISTORTED</a:t>
                  </a:r>
                  <a:endParaRPr lang="en-US" sz="900" b="1" dirty="0">
                    <a:solidFill>
                      <a:schemeClr val="bg1"/>
                    </a:solidFill>
                  </a:endParaRPr>
                </a:p>
              </p:txBody>
            </p:sp>
          </p:grpSp>
          <p:pic>
            <p:nvPicPr>
              <p:cNvPr id="48" name="Picture 47"/>
              <p:cNvPicPr>
                <a:picLocks noChangeAspect="1"/>
              </p:cNvPicPr>
              <p:nvPr userDrawn="1"/>
            </p:nvPicPr>
            <p:blipFill>
              <a:blip r:embed="rId7"/>
              <a:stretch>
                <a:fillRect/>
              </a:stretch>
            </p:blipFill>
            <p:spPr>
              <a:xfrm>
                <a:off x="-4470427" y="9208123"/>
                <a:ext cx="1098742" cy="847761"/>
              </a:xfrm>
              <a:prstGeom prst="rect">
                <a:avLst/>
              </a:prstGeom>
            </p:spPr>
          </p:pic>
          <p:sp>
            <p:nvSpPr>
              <p:cNvPr id="49" name="TextBox 48"/>
              <p:cNvSpPr txBox="1"/>
              <p:nvPr userDrawn="1"/>
            </p:nvSpPr>
            <p:spPr>
              <a:xfrm>
                <a:off x="-4440600" y="9857111"/>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37" name="Group 36"/>
            <p:cNvGrpSpPr/>
            <p:nvPr userDrawn="1"/>
          </p:nvGrpSpPr>
          <p:grpSpPr>
            <a:xfrm>
              <a:off x="-10409330" y="23738192"/>
              <a:ext cx="9344084" cy="2453251"/>
              <a:chOff x="-4759852" y="10890293"/>
              <a:chExt cx="4306270" cy="1127128"/>
            </a:xfrm>
          </p:grpSpPr>
          <p:graphicFrame>
            <p:nvGraphicFramePr>
              <p:cNvPr id="38" name="Object 37"/>
              <p:cNvGraphicFramePr>
                <a:graphicFrameLocks noChangeAspect="1"/>
              </p:cNvGraphicFramePr>
              <p:nvPr userDrawn="1">
                <p:extLst>
                  <p:ext uri="{D42A27DB-BD31-4B8C-83A1-F6EECF244321}">
                    <p14:modId xmlns:p14="http://schemas.microsoft.com/office/powerpoint/2010/main" val="4098727331"/>
                  </p:ext>
                </p:extLst>
              </p:nvPr>
            </p:nvGraphicFramePr>
            <p:xfrm>
              <a:off x="-4533347" y="10890299"/>
              <a:ext cx="1828800" cy="1117600"/>
            </p:xfrm>
            <a:graphic>
              <a:graphicData uri="http://schemas.openxmlformats.org/presentationml/2006/ole">
                <mc:AlternateContent xmlns:mc="http://schemas.openxmlformats.org/markup-compatibility/2006">
                  <mc:Choice xmlns:v="urn:schemas-microsoft-com:vml" Requires="v">
                    <p:oleObj spid="_x0000_s1090"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0890299"/>
                            <a:ext cx="1828800" cy="1117600"/>
                          </a:xfrm>
                          <a:prstGeom prst="rect">
                            <a:avLst/>
                          </a:prstGeom>
                        </p:spPr>
                      </p:pic>
                    </p:oleObj>
                  </mc:Fallback>
                </mc:AlternateContent>
              </a:graphicData>
            </a:graphic>
          </p:graphicFrame>
          <p:graphicFrame>
            <p:nvGraphicFramePr>
              <p:cNvPr id="39" name="Object 38"/>
              <p:cNvGraphicFramePr>
                <a:graphicFrameLocks noChangeAspect="1"/>
              </p:cNvGraphicFramePr>
              <p:nvPr userDrawn="1">
                <p:extLst>
                  <p:ext uri="{D42A27DB-BD31-4B8C-83A1-F6EECF244321}">
                    <p14:modId xmlns:p14="http://schemas.microsoft.com/office/powerpoint/2010/main" val="1744158943"/>
                  </p:ext>
                </p:extLst>
              </p:nvPr>
            </p:nvGraphicFramePr>
            <p:xfrm>
              <a:off x="-2456641" y="10893992"/>
              <a:ext cx="1828800" cy="1117600"/>
            </p:xfrm>
            <a:graphic>
              <a:graphicData uri="http://schemas.openxmlformats.org/presentationml/2006/ole">
                <mc:AlternateContent xmlns:mc="http://schemas.openxmlformats.org/markup-compatibility/2006">
                  <mc:Choice xmlns:v="urn:schemas-microsoft-com:vml" Requires="v">
                    <p:oleObj spid="_x0000_s1091"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0893992"/>
                            <a:ext cx="1828800" cy="1117600"/>
                          </a:xfrm>
                          <a:prstGeom prst="rect">
                            <a:avLst/>
                          </a:prstGeom>
                        </p:spPr>
                      </p:pic>
                    </p:oleObj>
                  </mc:Fallback>
                </mc:AlternateContent>
              </a:graphicData>
            </a:graphic>
          </p:graphicFrame>
          <p:sp>
            <p:nvSpPr>
              <p:cNvPr id="41" name="TextBox 40"/>
              <p:cNvSpPr txBox="1"/>
              <p:nvPr userDrawn="1"/>
            </p:nvSpPr>
            <p:spPr>
              <a:xfrm rot="16200000">
                <a:off x="-5235785" y="11366226"/>
                <a:ext cx="1117601" cy="165735"/>
              </a:xfrm>
              <a:prstGeom prst="rect">
                <a:avLst/>
              </a:prstGeom>
              <a:noFill/>
            </p:spPr>
            <p:txBody>
              <a:bodyPr wrap="square" lIns="91440" tIns="91440" rIns="91440" bIns="0" rtlCol="0">
                <a:spAutoFit/>
              </a:bodyPr>
              <a:lstStyle/>
              <a:p>
                <a:pPr algn="ctr"/>
                <a:r>
                  <a:rPr lang="en-US" sz="2000" dirty="0">
                    <a:solidFill>
                      <a:srgbClr val="92D050"/>
                    </a:solidFill>
                  </a:rPr>
                  <a:t>Good</a:t>
                </a:r>
                <a:r>
                  <a:rPr lang="en-US" sz="2000" baseline="0" dirty="0">
                    <a:solidFill>
                      <a:srgbClr val="92D050"/>
                    </a:solidFill>
                  </a:rPr>
                  <a:t> </a:t>
                </a:r>
                <a:r>
                  <a:rPr lang="en-US" sz="2000" baseline="0" dirty="0">
                    <a:solidFill>
                      <a:schemeClr val="bg1"/>
                    </a:solidFill>
                  </a:rPr>
                  <a:t>printing quality</a:t>
                </a:r>
                <a:endParaRPr lang="en-US" sz="2000" dirty="0">
                  <a:solidFill>
                    <a:schemeClr val="bg1"/>
                  </a:solidFill>
                </a:endParaRPr>
              </a:p>
            </p:txBody>
          </p:sp>
          <p:sp>
            <p:nvSpPr>
              <p:cNvPr id="45" name="TextBox 44"/>
              <p:cNvSpPr txBox="1"/>
              <p:nvPr userDrawn="1"/>
            </p:nvSpPr>
            <p:spPr>
              <a:xfrm rot="16200000">
                <a:off x="-1095250" y="11375753"/>
                <a:ext cx="1117601" cy="165735"/>
              </a:xfrm>
              <a:prstGeom prst="rect">
                <a:avLst/>
              </a:prstGeom>
              <a:noFill/>
            </p:spPr>
            <p:txBody>
              <a:bodyPr wrap="square" lIns="91440" tIns="91440" rIns="91440" bIns="0" rtlCol="0">
                <a:spAutoFit/>
              </a:bodyPr>
              <a:lstStyle/>
              <a:p>
                <a:pPr algn="ctr"/>
                <a:r>
                  <a:rPr lang="en-US" sz="2000" dirty="0">
                    <a:solidFill>
                      <a:srgbClr val="FF0000"/>
                    </a:solidFill>
                  </a:rPr>
                  <a:t>Bad </a:t>
                </a:r>
                <a:r>
                  <a:rPr lang="en-US" sz="2000" dirty="0">
                    <a:solidFill>
                      <a:schemeClr val="bg1"/>
                    </a:solidFill>
                  </a:rPr>
                  <a:t>printing quality</a:t>
                </a:r>
              </a:p>
            </p:txBody>
          </p:sp>
        </p:grpSp>
      </p:grpSp>
      <p:grpSp>
        <p:nvGrpSpPr>
          <p:cNvPr id="54" name="Group 53"/>
          <p:cNvGrpSpPr/>
          <p:nvPr userDrawn="1"/>
        </p:nvGrpSpPr>
        <p:grpSpPr>
          <a:xfrm>
            <a:off x="36502339" y="0"/>
            <a:ext cx="12284832" cy="35999738"/>
            <a:chOff x="44157839" y="-55065"/>
            <a:chExt cx="11062139" cy="32416732"/>
          </a:xfrm>
        </p:grpSpPr>
        <p:sp>
          <p:nvSpPr>
            <p:cNvPr id="55" name="Rectangle 54"/>
            <p:cNvSpPr/>
            <p:nvPr userDrawn="1"/>
          </p:nvSpPr>
          <p:spPr>
            <a:xfrm>
              <a:off x="44157839" y="-55065"/>
              <a:ext cx="11062139" cy="3241673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bg1"/>
                  </a:solidFill>
                  <a:latin typeface="Trebuchet MS" pitchFamily="34" charset="0"/>
                </a:rPr>
                <a:t>QUICK START (cont.)</a:t>
              </a:r>
            </a:p>
            <a:p>
              <a:pPr algn="ctr"/>
              <a:endParaRPr lang="en-US" sz="36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r>
                <a:rPr lang="en-US" sz="2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Text</a:t>
              </a:r>
            </a:p>
            <a:p>
              <a:pPr marL="3429000" lvl="2" indent="0" algn="l" defTabSz="114300"/>
              <a:r>
                <a:rPr lang="en-US" sz="2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 </a:t>
              </a:r>
              <a:r>
                <a:rPr kumimoji="0" lang="en-US" sz="32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2400" b="0" baseline="0" dirty="0">
                <a:solidFill>
                  <a:schemeClr val="bg1">
                    <a:lumMod val="75000"/>
                  </a:schemeClr>
                </a:solidFill>
                <a:latin typeface="Trebuchet MS" pitchFamily="34" charset="0"/>
              </a:endParaRPr>
            </a:p>
            <a:p>
              <a:pPr marL="1518341" lvl="2"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Tables</a:t>
              </a:r>
            </a:p>
            <a:p>
              <a:pPr marL="2000250" lvl="1" indent="0" algn="l" defTabSz="114300"/>
              <a:r>
                <a:rPr lang="en-US" sz="2400" b="0" baseline="0" dirty="0">
                  <a:solidFill>
                    <a:schemeClr val="bg1">
                      <a:lumMod val="75000"/>
                    </a:schemeClr>
                  </a:solidFill>
                  <a:latin typeface="Trebuchet MS" pitchFamily="34" charset="0"/>
                </a:rPr>
                <a:t>To add a table from scratch go to the INSERT menu and </a:t>
              </a:r>
              <a:br>
                <a:rPr lang="en-US" sz="2400" b="0" baseline="0" dirty="0">
                  <a:solidFill>
                    <a:schemeClr val="bg1">
                      <a:lumMod val="75000"/>
                    </a:schemeClr>
                  </a:solidFill>
                  <a:latin typeface="Trebuchet MS" pitchFamily="34" charset="0"/>
                </a:rPr>
              </a:br>
              <a:r>
                <a:rPr lang="en-US" sz="2400" b="0" baseline="0" dirty="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56" name="Object 55"/>
            <p:cNvGraphicFramePr>
              <a:graphicFrameLocks noChangeAspect="1"/>
            </p:cNvGraphicFramePr>
            <p:nvPr userDrawn="1">
              <p:extLst>
                <p:ext uri="{D42A27DB-BD31-4B8C-83A1-F6EECF244321}">
                  <p14:modId xmlns:p14="http://schemas.microsoft.com/office/powerpoint/2010/main" val="2407908794"/>
                </p:ext>
              </p:extLst>
            </p:nvPr>
          </p:nvGraphicFramePr>
          <p:xfrm>
            <a:off x="46871237" y="3286607"/>
            <a:ext cx="5586150" cy="2063772"/>
          </p:xfrm>
          <a:graphic>
            <a:graphicData uri="http://schemas.openxmlformats.org/presentationml/2006/ole">
              <mc:AlternateContent xmlns:mc="http://schemas.openxmlformats.org/markup-compatibility/2006">
                <mc:Choice xmlns:v="urn:schemas-microsoft-com:vml" Requires="v">
                  <p:oleObj spid="_x0000_s1092"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871237" y="3286607"/>
                          <a:ext cx="5586150" cy="2063772"/>
                        </a:xfrm>
                        <a:prstGeom prst="rect">
                          <a:avLst/>
                        </a:prstGeom>
                      </p:spPr>
                    </p:pic>
                  </p:oleObj>
                </mc:Fallback>
              </mc:AlternateContent>
            </a:graphicData>
          </a:graphic>
        </p:graphicFrame>
        <p:pic>
          <p:nvPicPr>
            <p:cNvPr id="57" name="Picture 56"/>
            <p:cNvPicPr>
              <a:picLocks noChangeAspect="1"/>
            </p:cNvPicPr>
            <p:nvPr userDrawn="1"/>
          </p:nvPicPr>
          <p:blipFill>
            <a:blip r:embed="rId14"/>
            <a:stretch>
              <a:fillRect/>
            </a:stretch>
          </p:blipFill>
          <p:spPr>
            <a:xfrm>
              <a:off x="44487207" y="7579895"/>
              <a:ext cx="2969584" cy="1370577"/>
            </a:xfrm>
            <a:prstGeom prst="rect">
              <a:avLst/>
            </a:prstGeom>
            <a:ln>
              <a:noFill/>
            </a:ln>
          </p:spPr>
        </p:pic>
        <p:graphicFrame>
          <p:nvGraphicFramePr>
            <p:cNvPr id="58" name="Object 57"/>
            <p:cNvGraphicFramePr>
              <a:graphicFrameLocks noChangeAspect="1"/>
            </p:cNvGraphicFramePr>
            <p:nvPr userDrawn="1">
              <p:extLst>
                <p:ext uri="{D42A27DB-BD31-4B8C-83A1-F6EECF244321}">
                  <p14:modId xmlns:p14="http://schemas.microsoft.com/office/powerpoint/2010/main" val="3601182979"/>
                </p:ext>
              </p:extLst>
            </p:nvPr>
          </p:nvGraphicFramePr>
          <p:xfrm>
            <a:off x="44629619" y="11328671"/>
            <a:ext cx="1482266" cy="992162"/>
          </p:xfrm>
          <a:graphic>
            <a:graphicData uri="http://schemas.openxmlformats.org/presentationml/2006/ole">
              <mc:AlternateContent xmlns:mc="http://schemas.openxmlformats.org/markup-compatibility/2006">
                <mc:Choice xmlns:v="urn:schemas-microsoft-com:vml" Requires="v">
                  <p:oleObj spid="_x0000_s1093"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1328671"/>
                          <a:ext cx="1482266" cy="992162"/>
                        </a:xfrm>
                        <a:prstGeom prst="rect">
                          <a:avLst/>
                        </a:prstGeom>
                      </p:spPr>
                    </p:pic>
                  </p:oleObj>
                </mc:Fallback>
              </mc:AlternateContent>
            </a:graphicData>
          </a:graphic>
        </p:graphicFrame>
        <p:grpSp>
          <p:nvGrpSpPr>
            <p:cNvPr id="59" name="Group 58"/>
            <p:cNvGrpSpPr/>
            <p:nvPr userDrawn="1"/>
          </p:nvGrpSpPr>
          <p:grpSpPr>
            <a:xfrm>
              <a:off x="44487207" y="29021651"/>
              <a:ext cx="10354213" cy="1265612"/>
              <a:chOff x="44200453" y="28023802"/>
              <a:chExt cx="9771399" cy="1090622"/>
            </a:xfrm>
          </p:grpSpPr>
          <p:sp>
            <p:nvSpPr>
              <p:cNvPr id="61" name="Rounded Rectangle 60"/>
              <p:cNvSpPr/>
              <p:nvPr userDrawn="1"/>
            </p:nvSpPr>
            <p:spPr>
              <a:xfrm>
                <a:off x="44200453" y="28023802"/>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122139"/>
                <a:ext cx="914401" cy="914399"/>
              </a:xfrm>
              <a:prstGeom prst="rect">
                <a:avLst/>
              </a:prstGeom>
              <a:noFill/>
              <a:ln>
                <a:noFill/>
              </a:ln>
            </p:spPr>
          </p:pic>
          <p:sp>
            <p:nvSpPr>
              <p:cNvPr id="63" name="TextBox 62"/>
              <p:cNvSpPr txBox="1"/>
              <p:nvPr userDrawn="1"/>
            </p:nvSpPr>
            <p:spPr>
              <a:xfrm>
                <a:off x="45300663" y="28213723"/>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60" name="TextBox 59"/>
            <p:cNvSpPr txBox="1"/>
            <p:nvPr userDrawn="1"/>
          </p:nvSpPr>
          <p:spPr>
            <a:xfrm>
              <a:off x="44487207" y="30685550"/>
              <a:ext cx="6870215" cy="1260334"/>
            </a:xfrm>
            <a:prstGeom prst="rect">
              <a:avLst/>
            </a:prstGeom>
            <a:noFill/>
          </p:spPr>
          <p:txBody>
            <a:bodyPr wrap="square" lIns="65304" tIns="32651" rIns="65304" bIns="32651" rtlCol="0">
              <a:spAutoFit/>
            </a:bodyPr>
            <a:lstStyle/>
            <a:p>
              <a:pPr marL="398463" indent="-398463">
                <a:lnSpc>
                  <a:spcPts val="2600"/>
                </a:lnSpc>
              </a:pPr>
              <a:r>
                <a:rPr lang="en-US" sz="2800" dirty="0">
                  <a:solidFill>
                    <a:schemeClr val="bg1"/>
                  </a:solidFill>
                </a:rPr>
                <a:t>© 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a:t>
              </a:r>
            </a:p>
            <a:p>
              <a:pPr marL="398463"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grpSp>
      <p:sp>
        <p:nvSpPr>
          <p:cNvPr id="40" name="Rounded Rectangle 39"/>
          <p:cNvSpPr/>
          <p:nvPr userDrawn="1"/>
        </p:nvSpPr>
        <p:spPr>
          <a:xfrm>
            <a:off x="735235" y="5164045"/>
            <a:ext cx="17014636" cy="28788801"/>
          </a:xfrm>
          <a:prstGeom prst="roundRect">
            <a:avLst>
              <a:gd name="adj" fmla="val 2558"/>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userDrawn="1"/>
        </p:nvSpPr>
        <p:spPr>
          <a:xfrm>
            <a:off x="18231201" y="5164045"/>
            <a:ext cx="17014636" cy="28788801"/>
          </a:xfrm>
          <a:prstGeom prst="roundRect">
            <a:avLst>
              <a:gd name="adj" fmla="val 2841"/>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p:cNvGrpSpPr/>
          <p:nvPr userDrawn="1"/>
        </p:nvGrpSpPr>
        <p:grpSpPr>
          <a:xfrm>
            <a:off x="-31529" y="1382"/>
            <a:ext cx="36057153" cy="4572641"/>
            <a:chOff x="-14192" y="1382"/>
            <a:chExt cx="27451941" cy="4572641"/>
          </a:xfrm>
        </p:grpSpPr>
        <p:sp>
          <p:nvSpPr>
            <p:cNvPr id="71"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nvGrpSpPr>
          <p:cNvPr id="74" name="Group 73"/>
          <p:cNvGrpSpPr/>
          <p:nvPr userDrawn="1"/>
        </p:nvGrpSpPr>
        <p:grpSpPr>
          <a:xfrm rot="10800000">
            <a:off x="-24181" y="34498493"/>
            <a:ext cx="36059329" cy="1502229"/>
            <a:chOff x="-14192" y="1382"/>
            <a:chExt cx="27451941" cy="4572641"/>
          </a:xfrm>
        </p:grpSpPr>
        <p:sp>
          <p:nvSpPr>
            <p:cNvPr id="75"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8" name="Text Box 14"/>
          <p:cNvSpPr txBox="1">
            <a:spLocks noChangeArrowheads="1"/>
          </p:cNvSpPr>
          <p:nvPr userDrawn="1"/>
        </p:nvSpPr>
        <p:spPr bwMode="auto">
          <a:xfrm>
            <a:off x="1074241" y="35264136"/>
            <a:ext cx="3004463" cy="364519"/>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3" name="Group 22"/>
          <p:cNvGrpSpPr/>
          <p:nvPr userDrawn="1"/>
        </p:nvGrpSpPr>
        <p:grpSpPr>
          <a:xfrm>
            <a:off x="-12658121" y="-48127"/>
            <a:ext cx="12259293" cy="36047865"/>
            <a:chOff x="-11225189" y="-1"/>
            <a:chExt cx="11018865" cy="32400447"/>
          </a:xfrm>
        </p:grpSpPr>
        <p:sp>
          <p:nvSpPr>
            <p:cNvPr id="25" name="Rectangle 24"/>
            <p:cNvSpPr/>
            <p:nvPr/>
          </p:nvSpPr>
          <p:spPr>
            <a:xfrm>
              <a:off x="-11216136" y="-1"/>
              <a:ext cx="11009812" cy="3240044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rgbClr val="FF0000"/>
                  </a:solidFill>
                  <a:latin typeface="Trebuchet MS" pitchFamily="34" charset="0"/>
                </a:rPr>
                <a:t>(—THIS SIDEBAR DOES NOT PRINT—)</a:t>
              </a:r>
              <a:endParaRPr lang="en-US" sz="3200" b="1" spc="600" dirty="0">
                <a:solidFill>
                  <a:schemeClr val="bg1"/>
                </a:solidFill>
                <a:latin typeface="Trebuchet MS" pitchFamily="34" charset="0"/>
              </a:endParaRPr>
            </a:p>
            <a:p>
              <a:pPr algn="ctr"/>
              <a:r>
                <a:rPr lang="en-US" sz="4000" b="1" spc="600" dirty="0">
                  <a:solidFill>
                    <a:schemeClr val="bg1"/>
                  </a:solidFill>
                  <a:latin typeface="Trebuchet MS" pitchFamily="34" charset="0"/>
                </a:rPr>
                <a:t>DESIGN</a:t>
              </a:r>
              <a:r>
                <a:rPr lang="en-US" sz="4000" b="1" spc="600" baseline="0" dirty="0">
                  <a:solidFill>
                    <a:schemeClr val="bg1"/>
                  </a:solidFill>
                  <a:latin typeface="Trebuchet MS" pitchFamily="34" charset="0"/>
                </a:rPr>
                <a:t> </a:t>
              </a:r>
              <a:r>
                <a:rPr lang="en-US" sz="4000" b="1" spc="600" dirty="0">
                  <a:solidFill>
                    <a:schemeClr val="bg1"/>
                  </a:solidFill>
                  <a:latin typeface="Trebuchet MS" pitchFamily="34" charset="0"/>
                </a:rPr>
                <a:t>GUIDE</a:t>
              </a:r>
            </a:p>
            <a:p>
              <a:pPr algn="ctr"/>
              <a:endParaRPr lang="en-US" sz="2800" b="1" dirty="0">
                <a:latin typeface="Trebuchet MS" pitchFamily="34" charset="0"/>
              </a:endParaRPr>
            </a:p>
            <a:p>
              <a:pPr defTabSz="3765639"/>
              <a:r>
                <a:rPr lang="en-US" sz="2800" i="0" dirty="0">
                  <a:latin typeface="Trebuchet MS" pitchFamily="34" charset="0"/>
                </a:rPr>
                <a:t>This PowerPoint</a:t>
              </a:r>
              <a:r>
                <a:rPr lang="en-US" sz="2800" i="0" baseline="0" dirty="0">
                  <a:latin typeface="Trebuchet MS" pitchFamily="34" charset="0"/>
                </a:rPr>
                <a:t> </a:t>
              </a:r>
              <a:r>
                <a:rPr lang="en-US" sz="2800" i="0" dirty="0">
                  <a:latin typeface="Trebuchet MS" pitchFamily="34" charset="0"/>
                </a:rPr>
                <a:t>2007 template produces</a:t>
              </a:r>
              <a:r>
                <a:rPr lang="en-US" sz="2800" i="0" baseline="0" dirty="0">
                  <a:latin typeface="Trebuchet MS" pitchFamily="34" charset="0"/>
                </a:rPr>
                <a:t> </a:t>
              </a:r>
              <a:r>
                <a:rPr lang="en-US" sz="2800" i="0" dirty="0">
                  <a:latin typeface="Trebuchet MS" pitchFamily="34" charset="0"/>
                </a:rPr>
                <a:t>a 100cmx100cm presentation poster. </a:t>
              </a:r>
              <a:r>
                <a:rPr lang="en-US" sz="2800" dirty="0">
                  <a:latin typeface="Trebuchet MS" pitchFamily="34" charset="0"/>
                </a:rPr>
                <a:t>You</a:t>
              </a:r>
              <a:r>
                <a:rPr lang="en-US" sz="2800" baseline="0" dirty="0">
                  <a:latin typeface="Trebuchet MS" pitchFamily="34" charset="0"/>
                </a:rPr>
                <a:t> can u</a:t>
              </a:r>
              <a:r>
                <a:rPr lang="en-US" sz="2800" dirty="0">
                  <a:latin typeface="Trebuchet MS" pitchFamily="34" charset="0"/>
                </a:rPr>
                <a:t>se</a:t>
              </a:r>
              <a:r>
                <a:rPr lang="en-US" sz="2800" baseline="0" dirty="0">
                  <a:latin typeface="Trebuchet MS" pitchFamily="34" charset="0"/>
                </a:rPr>
                <a:t> it to create your research poster and </a:t>
              </a:r>
              <a:r>
                <a:rPr lang="en-US" sz="2800" dirty="0">
                  <a:latin typeface="Trebuchet MS" pitchFamily="34" charset="0"/>
                </a:rPr>
                <a:t>save valuable time placing titles, subtitles,</a:t>
              </a:r>
              <a:r>
                <a:rPr lang="en-US" sz="2800" baseline="0" dirty="0">
                  <a:latin typeface="Trebuchet MS" pitchFamily="34" charset="0"/>
                </a:rPr>
                <a:t> text, and graphics</a:t>
              </a:r>
              <a:r>
                <a:rPr lang="en-US" sz="2800" dirty="0">
                  <a:latin typeface="Trebuchet MS" pitchFamily="34" charset="0"/>
                </a:rPr>
                <a:t>. </a:t>
              </a:r>
            </a:p>
            <a:p>
              <a:pPr defTabSz="3765639"/>
              <a:endParaRPr lang="en-US" sz="2800" dirty="0">
                <a:latin typeface="Trebuchet MS" pitchFamily="34" charset="0"/>
              </a:endParaRPr>
            </a:p>
            <a:p>
              <a:pPr defTabSz="4389219"/>
              <a:r>
                <a:rPr lang="en-US" sz="2800" dirty="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a:solidFill>
                    <a:srgbClr val="FFC000"/>
                  </a:solidFill>
                  <a:latin typeface="Trebuchet MS" pitchFamily="34" charset="0"/>
                </a:rPr>
                <a:t>PosterPresentations.com</a:t>
              </a:r>
              <a:r>
                <a:rPr lang="en-US" sz="2800" b="1" dirty="0">
                  <a:solidFill>
                    <a:schemeClr val="bg1"/>
                  </a:solidFill>
                  <a:latin typeface="Trebuchet MS" pitchFamily="34" charset="0"/>
                </a:rPr>
                <a:t> </a:t>
              </a:r>
              <a:r>
                <a:rPr lang="en-US" sz="2800" dirty="0">
                  <a:solidFill>
                    <a:schemeClr val="bg1"/>
                  </a:solidFill>
                  <a:latin typeface="Trebuchet MS" pitchFamily="34" charset="0"/>
                </a:rPr>
                <a:t>and click on HELP DESK.</a:t>
              </a:r>
            </a:p>
            <a:p>
              <a:pPr defTabSz="4389219"/>
              <a:endParaRPr lang="en-US" sz="2800" dirty="0">
                <a:latin typeface="Trebuchet MS" pitchFamily="34" charset="0"/>
              </a:endParaRPr>
            </a:p>
            <a:p>
              <a:pPr defTabSz="4389219"/>
              <a:r>
                <a:rPr lang="en-US" sz="2800" dirty="0">
                  <a:solidFill>
                    <a:schemeClr val="bg1"/>
                  </a:solidFill>
                  <a:latin typeface="Trebuchet MS" pitchFamily="34" charset="0"/>
                </a:rPr>
                <a:t>When</a:t>
              </a:r>
              <a:r>
                <a:rPr lang="en-US" sz="2800" baseline="0" dirty="0">
                  <a:solidFill>
                    <a:schemeClr val="bg1"/>
                  </a:solidFill>
                  <a:latin typeface="Trebuchet MS" pitchFamily="34" charset="0"/>
                </a:rPr>
                <a:t> you are ready to print your poster</a:t>
              </a:r>
              <a:r>
                <a:rPr lang="en-US" sz="2800" dirty="0">
                  <a:solidFill>
                    <a:schemeClr val="bg1"/>
                  </a:solidFill>
                  <a:latin typeface="Trebuchet MS" pitchFamily="34" charset="0"/>
                </a:rPr>
                <a:t>,</a:t>
              </a:r>
              <a:r>
                <a:rPr lang="en-US" sz="2800" baseline="0" dirty="0">
                  <a:solidFill>
                    <a:schemeClr val="bg1"/>
                  </a:solidFill>
                  <a:latin typeface="Trebuchet MS" pitchFamily="34" charset="0"/>
                </a:rPr>
                <a:t> go online to </a:t>
              </a:r>
              <a:r>
                <a:rPr lang="en-US" sz="2800" b="0" dirty="0">
                  <a:solidFill>
                    <a:schemeClr val="bg1"/>
                  </a:solidFill>
                  <a:latin typeface="Trebuchet MS" pitchFamily="34" charset="0"/>
                </a:rPr>
                <a:t>PosterPresentations.com</a:t>
              </a:r>
              <a:br>
                <a:rPr lang="en-US" sz="2800" dirty="0">
                  <a:solidFill>
                    <a:schemeClr val="bg1"/>
                  </a:solidFill>
                  <a:latin typeface="Trebuchet MS" pitchFamily="34" charset="0"/>
                </a:rPr>
              </a:br>
              <a:endParaRPr lang="en-US" sz="2800" dirty="0">
                <a:solidFill>
                  <a:schemeClr val="bg1"/>
                </a:solidFill>
                <a:latin typeface="Trebuchet MS" pitchFamily="34" charset="0"/>
              </a:endParaRPr>
            </a:p>
            <a:p>
              <a:pPr algn="l" defTabSz="3765639"/>
              <a:r>
                <a:rPr lang="en-US" sz="2800" b="0" dirty="0">
                  <a:solidFill>
                    <a:schemeClr val="bg1"/>
                  </a:solidFill>
                  <a:latin typeface="Trebuchet MS" pitchFamily="34" charset="0"/>
                </a:rPr>
                <a:t>Need</a:t>
              </a:r>
              <a:r>
                <a:rPr lang="en-US" sz="2800" b="0" baseline="0" dirty="0">
                  <a:solidFill>
                    <a:schemeClr val="bg1"/>
                  </a:solidFill>
                  <a:latin typeface="Trebuchet MS" pitchFamily="34" charset="0"/>
                </a:rPr>
                <a:t> assistance? Call us at </a:t>
              </a:r>
              <a:r>
                <a:rPr lang="en-US" sz="2800" b="0" dirty="0">
                  <a:solidFill>
                    <a:srgbClr val="FFC000"/>
                  </a:solidFill>
                  <a:latin typeface="Trebuchet MS" pitchFamily="34" charset="0"/>
                </a:rPr>
                <a:t>1.510.649.3001</a:t>
              </a:r>
            </a:p>
            <a:p>
              <a:pPr algn="l" defTabSz="3765639"/>
              <a:endParaRPr lang="en-US" sz="3600" b="1" dirty="0">
                <a:solidFill>
                  <a:srgbClr val="FFFF00"/>
                </a:solidFill>
                <a:latin typeface="Trebuchet MS" pitchFamily="34" charset="0"/>
              </a:endParaRPr>
            </a:p>
            <a:p>
              <a:pPr algn="ctr"/>
              <a:endParaRPr lang="en-US" sz="2400" b="1" dirty="0">
                <a:solidFill>
                  <a:schemeClr val="bg1"/>
                </a:solidFill>
                <a:latin typeface="Trebuchet MS" pitchFamily="34" charset="0"/>
              </a:endParaRPr>
            </a:p>
            <a:p>
              <a:pPr algn="ctr"/>
              <a:r>
                <a:rPr lang="en-US" sz="4000" b="1" spc="600" dirty="0">
                  <a:solidFill>
                    <a:schemeClr val="bg1"/>
                  </a:solidFill>
                  <a:latin typeface="Trebuchet MS" pitchFamily="34" charset="0"/>
                </a:rPr>
                <a:t>QUICK START</a:t>
              </a:r>
            </a:p>
            <a:p>
              <a:pPr algn="ctr"/>
              <a:endParaRPr lang="en-US" sz="32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Zoom in and out</a:t>
              </a:r>
            </a:p>
            <a:p>
              <a:pPr marL="2527300" indent="-650875" algn="l" defTabSz="850900">
                <a:tabLst/>
              </a:pPr>
              <a:r>
                <a:rPr lang="en-US" sz="2400" b="0" baseline="0" dirty="0">
                  <a:solidFill>
                    <a:schemeClr val="bg1"/>
                  </a:solidFill>
                  <a:latin typeface="Trebuchet MS" pitchFamily="34" charset="0"/>
                </a:rPr>
                <a:t>	</a:t>
              </a:r>
              <a:r>
                <a:rPr lang="en-US" sz="2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800" b="0"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Title, Authors, and Affiliations</a:t>
              </a:r>
            </a:p>
            <a:p>
              <a:pPr algn="l"/>
              <a:r>
                <a:rPr lang="en-US" sz="2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The font size of your title should be bigger than your name(s) and institution name(s).</a:t>
              </a:r>
            </a:p>
            <a:p>
              <a:pPr algn="l"/>
              <a:br>
                <a:rPr lang="en-US" sz="2800" b="1" baseline="0" dirty="0">
                  <a:solidFill>
                    <a:schemeClr val="bg1"/>
                  </a:solidFill>
                  <a:latin typeface="Trebuchet MS" pitchFamily="34" charset="0"/>
                </a:rPr>
              </a:br>
              <a:endParaRPr lang="en-US" sz="2800" b="1" dirty="0">
                <a:solidFill>
                  <a:schemeClr val="bg1"/>
                </a:solidFill>
                <a:latin typeface="Trebuchet MS" pitchFamily="34" charset="0"/>
              </a:endParaRPr>
            </a:p>
            <a:p>
              <a:pPr algn="ctr"/>
              <a:endParaRPr lang="en-US" sz="2800" b="1" dirty="0">
                <a:solidFill>
                  <a:srgbClr val="FFC000"/>
                </a:solidFill>
                <a:latin typeface="Trebuchet MS" pitchFamily="34" charset="0"/>
              </a:endParaRPr>
            </a:p>
            <a:p>
              <a:pPr algn="ctr"/>
              <a:endParaRPr lang="en-US" sz="2800" b="1" dirty="0">
                <a:solidFill>
                  <a:srgbClr val="FFC000"/>
                </a:solidFill>
                <a:latin typeface="Trebuchet MS" pitchFamily="34" charset="0"/>
              </a:endParaRPr>
            </a:p>
            <a:p>
              <a:pPr algn="ctr"/>
              <a:r>
                <a:rPr lang="en-US" sz="3200" b="1" dirty="0">
                  <a:solidFill>
                    <a:srgbClr val="FFC000"/>
                  </a:solidFill>
                  <a:latin typeface="Trebuchet MS" pitchFamily="34" charset="0"/>
                </a:rPr>
                <a:t>Adding Logos</a:t>
              </a:r>
              <a:r>
                <a:rPr lang="en-US" sz="3200" b="1" baseline="0" dirty="0">
                  <a:solidFill>
                    <a:srgbClr val="FFC000"/>
                  </a:solidFill>
                  <a:latin typeface="Trebuchet MS" pitchFamily="34" charset="0"/>
                </a:rPr>
                <a:t> / Seals</a:t>
              </a:r>
            </a:p>
            <a:p>
              <a:pPr algn="l"/>
              <a:r>
                <a:rPr lang="en-US" sz="2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spc="0"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See if your school’s logo is available on our free poster templates page.</a:t>
              </a:r>
            </a:p>
            <a:p>
              <a:pPr algn="l"/>
              <a:endParaRPr lang="en-US" sz="2400" b="0" baseline="0" dirty="0">
                <a:latin typeface="Trebuchet MS" pitchFamily="34" charset="0"/>
              </a:endParaRPr>
            </a:p>
            <a:p>
              <a:pPr algn="ctr"/>
              <a:r>
                <a:rPr lang="en-US" sz="3200" b="1" baseline="0" dirty="0">
                  <a:solidFill>
                    <a:srgbClr val="FFC000"/>
                  </a:solidFill>
                  <a:latin typeface="Trebuchet MS" pitchFamily="34" charset="0"/>
                </a:rPr>
                <a:t>Photographs / Graphics</a:t>
              </a:r>
            </a:p>
            <a:p>
              <a:pPr algn="l" defTabSz="977900"/>
              <a:r>
                <a:rPr lang="en-US" sz="2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bg1">
                      <a:lumMod val="75000"/>
                    </a:schemeClr>
                  </a:solidFill>
                  <a:latin typeface="Trebuchet MS" pitchFamily="34" charset="0"/>
                </a:rPr>
                <a:t>disproportionally.</a:t>
              </a:r>
            </a:p>
            <a:p>
              <a:pPr algn="l" defTabSz="977900"/>
              <a:endParaRPr lang="en-US" sz="2400" b="0" baseline="0" dirty="0">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r>
                <a:rPr lang="en-US" sz="3200" b="1" baseline="0" dirty="0">
                  <a:solidFill>
                    <a:srgbClr val="FFC000"/>
                  </a:solidFill>
                  <a:latin typeface="Trebuchet MS" pitchFamily="34" charset="0"/>
                </a:rPr>
                <a:t>Image Quality Check</a:t>
              </a:r>
            </a:p>
            <a:p>
              <a:pPr lvl="0" algn="l" defTabSz="977900"/>
              <a:r>
                <a:rPr lang="en-US" sz="2400" b="0" baseline="0" dirty="0">
                  <a:solidFill>
                    <a:schemeClr val="bg1">
                      <a:lumMod val="75000"/>
                    </a:schemeClr>
                  </a:solidFill>
                  <a:latin typeface="Trebuchet MS" pitchFamily="34" charset="0"/>
                </a:rPr>
                <a:t>Zoom in and look at your images at 100% magnification. If they look good they will print well. </a:t>
              </a:r>
              <a:endParaRPr lang="en-US" sz="2800" b="0" dirty="0">
                <a:latin typeface="Trebuchet MS" pitchFamily="34" charset="0"/>
              </a:endParaRPr>
            </a:p>
          </p:txBody>
        </p:sp>
        <p:cxnSp>
          <p:nvCxnSpPr>
            <p:cNvPr id="26" name="Straight Connector 25"/>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userDrawn="1"/>
          </p:nvPicPr>
          <p:blipFill>
            <a:blip r:embed="rId4"/>
            <a:stretch>
              <a:fillRect/>
            </a:stretch>
          </p:blipFill>
          <p:spPr>
            <a:xfrm>
              <a:off x="-10479105" y="8732868"/>
              <a:ext cx="1597666" cy="1201935"/>
            </a:xfrm>
            <a:prstGeom prst="rect">
              <a:avLst/>
            </a:prstGeom>
          </p:spPr>
        </p:pic>
        <p:pic>
          <p:nvPicPr>
            <p:cNvPr id="30" name="Picture 29"/>
            <p:cNvPicPr>
              <a:picLocks noChangeAspect="1"/>
            </p:cNvPicPr>
            <p:nvPr userDrawn="1"/>
          </p:nvPicPr>
          <p:blipFill>
            <a:blip r:embed="rId5"/>
            <a:stretch>
              <a:fillRect/>
            </a:stretch>
          </p:blipFill>
          <p:spPr>
            <a:xfrm>
              <a:off x="-10732765" y="13076183"/>
              <a:ext cx="9986808" cy="1053596"/>
            </a:xfrm>
            <a:prstGeom prst="rect">
              <a:avLst/>
            </a:prstGeom>
          </p:spPr>
        </p:pic>
        <p:grpSp>
          <p:nvGrpSpPr>
            <p:cNvPr id="31" name="Group 30"/>
            <p:cNvGrpSpPr/>
            <p:nvPr userDrawn="1"/>
          </p:nvGrpSpPr>
          <p:grpSpPr>
            <a:xfrm>
              <a:off x="-9744993" y="19604585"/>
              <a:ext cx="7531182" cy="2120441"/>
              <a:chOff x="-4470427" y="9208123"/>
              <a:chExt cx="3470785" cy="974221"/>
            </a:xfrm>
          </p:grpSpPr>
          <p:grpSp>
            <p:nvGrpSpPr>
              <p:cNvPr id="37" name="Group 36"/>
              <p:cNvGrpSpPr/>
              <p:nvPr userDrawn="1"/>
            </p:nvGrpSpPr>
            <p:grpSpPr>
              <a:xfrm>
                <a:off x="-2783495" y="9252356"/>
                <a:ext cx="624431" cy="898923"/>
                <a:chOff x="-3958697" y="8525819"/>
                <a:chExt cx="779338" cy="1288150"/>
              </a:xfrm>
            </p:grpSpPr>
            <p:pic>
              <p:nvPicPr>
                <p:cNvPr id="43" name="Picture 42"/>
                <p:cNvPicPr>
                  <a:picLocks noChangeAspect="1"/>
                </p:cNvPicPr>
                <p:nvPr userDrawn="1"/>
              </p:nvPicPr>
              <p:blipFill>
                <a:blip r:embed="rId6"/>
                <a:stretch>
                  <a:fillRect/>
                </a:stretch>
              </p:blipFill>
              <p:spPr>
                <a:xfrm>
                  <a:off x="-3948160" y="8525819"/>
                  <a:ext cx="768801" cy="1090857"/>
                </a:xfrm>
                <a:prstGeom prst="rect">
                  <a:avLst/>
                </a:prstGeom>
              </p:spPr>
            </p:pic>
            <p:sp>
              <p:nvSpPr>
                <p:cNvPr id="44" name="TextBox 43"/>
                <p:cNvSpPr txBox="1"/>
                <p:nvPr userDrawn="1"/>
              </p:nvSpPr>
              <p:spPr>
                <a:xfrm>
                  <a:off x="-3958697" y="9522560"/>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a:solidFill>
                        <a:schemeClr val="tx1"/>
                      </a:solidFill>
                    </a:rPr>
                    <a:t>ORIGINAL</a:t>
                  </a:r>
                </a:p>
              </p:txBody>
            </p:sp>
          </p:grpSp>
          <p:grpSp>
            <p:nvGrpSpPr>
              <p:cNvPr id="38" name="Group 37"/>
              <p:cNvGrpSpPr/>
              <p:nvPr userDrawn="1"/>
            </p:nvGrpSpPr>
            <p:grpSpPr>
              <a:xfrm>
                <a:off x="-2033159" y="9252361"/>
                <a:ext cx="1033517" cy="898915"/>
                <a:chOff x="-2921738" y="8714808"/>
                <a:chExt cx="1420279" cy="1235304"/>
              </a:xfrm>
            </p:grpSpPr>
            <p:pic>
              <p:nvPicPr>
                <p:cNvPr id="41" name="Picture 40"/>
                <p:cNvPicPr>
                  <a:picLocks noChangeAspect="1"/>
                </p:cNvPicPr>
                <p:nvPr userDrawn="1"/>
              </p:nvPicPr>
              <p:blipFill>
                <a:blip r:embed="rId6"/>
                <a:stretch>
                  <a:fillRect/>
                </a:stretch>
              </p:blipFill>
              <p:spPr>
                <a:xfrm>
                  <a:off x="-2921738" y="8714808"/>
                  <a:ext cx="1420279" cy="1029694"/>
                </a:xfrm>
                <a:prstGeom prst="rect">
                  <a:avLst/>
                </a:prstGeom>
              </p:spPr>
            </p:pic>
            <p:sp>
              <p:nvSpPr>
                <p:cNvPr id="42" name="TextBox 41"/>
                <p:cNvSpPr txBox="1"/>
                <p:nvPr userDrawn="1"/>
              </p:nvSpPr>
              <p:spPr>
                <a:xfrm>
                  <a:off x="-2918991" y="9670656"/>
                  <a:ext cx="1417532" cy="279456"/>
                </a:xfrm>
                <a:prstGeom prst="rect">
                  <a:avLst/>
                </a:prstGeom>
                <a:solidFill>
                  <a:srgbClr val="FF0000"/>
                </a:solidFill>
              </p:spPr>
              <p:txBody>
                <a:bodyPr wrap="square" lIns="457200" tIns="91440" rIns="457200" bIns="91440" rtlCol="0">
                  <a:spAutoFit/>
                </a:bodyPr>
                <a:lstStyle/>
                <a:p>
                  <a:pPr algn="ctr"/>
                  <a:r>
                    <a:rPr lang="en-US" sz="2000" b="1" dirty="0">
                      <a:solidFill>
                        <a:schemeClr val="bg1"/>
                      </a:solidFill>
                    </a:rPr>
                    <a:t>DISTORTED</a:t>
                  </a:r>
                  <a:endParaRPr lang="en-US" sz="900" b="1" dirty="0">
                    <a:solidFill>
                      <a:schemeClr val="bg1"/>
                    </a:solidFill>
                  </a:endParaRPr>
                </a:p>
              </p:txBody>
            </p:sp>
          </p:grpSp>
          <p:pic>
            <p:nvPicPr>
              <p:cNvPr id="39" name="Picture 38"/>
              <p:cNvPicPr>
                <a:picLocks noChangeAspect="1"/>
              </p:cNvPicPr>
              <p:nvPr userDrawn="1"/>
            </p:nvPicPr>
            <p:blipFill>
              <a:blip r:embed="rId7"/>
              <a:stretch>
                <a:fillRect/>
              </a:stretch>
            </p:blipFill>
            <p:spPr>
              <a:xfrm>
                <a:off x="-4470427" y="9208123"/>
                <a:ext cx="1098742" cy="847761"/>
              </a:xfrm>
              <a:prstGeom prst="rect">
                <a:avLst/>
              </a:prstGeom>
            </p:spPr>
          </p:pic>
          <p:sp>
            <p:nvSpPr>
              <p:cNvPr id="40" name="TextBox 39"/>
              <p:cNvSpPr txBox="1"/>
              <p:nvPr userDrawn="1"/>
            </p:nvSpPr>
            <p:spPr>
              <a:xfrm>
                <a:off x="-4440600" y="9857111"/>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32" name="Group 31"/>
            <p:cNvGrpSpPr/>
            <p:nvPr userDrawn="1"/>
          </p:nvGrpSpPr>
          <p:grpSpPr>
            <a:xfrm>
              <a:off x="-10409330" y="23738192"/>
              <a:ext cx="9344084" cy="2453251"/>
              <a:chOff x="-4759852" y="10890293"/>
              <a:chExt cx="4306270" cy="1127128"/>
            </a:xfrm>
          </p:grpSpPr>
          <p:graphicFrame>
            <p:nvGraphicFramePr>
              <p:cNvPr id="33" name="Object 32"/>
              <p:cNvGraphicFramePr>
                <a:graphicFrameLocks noChangeAspect="1"/>
              </p:cNvGraphicFramePr>
              <p:nvPr userDrawn="1">
                <p:extLst>
                  <p:ext uri="{D42A27DB-BD31-4B8C-83A1-F6EECF244321}">
                    <p14:modId xmlns:p14="http://schemas.microsoft.com/office/powerpoint/2010/main" val="1230759770"/>
                  </p:ext>
                </p:extLst>
              </p:nvPr>
            </p:nvGraphicFramePr>
            <p:xfrm>
              <a:off x="-4533347" y="10890299"/>
              <a:ext cx="1828800" cy="1117600"/>
            </p:xfrm>
            <a:graphic>
              <a:graphicData uri="http://schemas.openxmlformats.org/presentationml/2006/ole">
                <mc:AlternateContent xmlns:mc="http://schemas.openxmlformats.org/markup-compatibility/2006">
                  <mc:Choice xmlns:v="urn:schemas-microsoft-com:vml" Requires="v">
                    <p:oleObj spid="_x0000_s2114"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0890299"/>
                            <a:ext cx="1828800" cy="1117600"/>
                          </a:xfrm>
                          <a:prstGeom prst="rect">
                            <a:avLst/>
                          </a:prstGeom>
                        </p:spPr>
                      </p:pic>
                    </p:oleObj>
                  </mc:Fallback>
                </mc:AlternateContent>
              </a:graphicData>
            </a:graphic>
          </p:graphicFrame>
          <p:graphicFrame>
            <p:nvGraphicFramePr>
              <p:cNvPr id="34" name="Object 33"/>
              <p:cNvGraphicFramePr>
                <a:graphicFrameLocks noChangeAspect="1"/>
              </p:cNvGraphicFramePr>
              <p:nvPr userDrawn="1">
                <p:extLst>
                  <p:ext uri="{D42A27DB-BD31-4B8C-83A1-F6EECF244321}">
                    <p14:modId xmlns:p14="http://schemas.microsoft.com/office/powerpoint/2010/main" val="1417921999"/>
                  </p:ext>
                </p:extLst>
              </p:nvPr>
            </p:nvGraphicFramePr>
            <p:xfrm>
              <a:off x="-2456641" y="10893992"/>
              <a:ext cx="1828800" cy="1117600"/>
            </p:xfrm>
            <a:graphic>
              <a:graphicData uri="http://schemas.openxmlformats.org/presentationml/2006/ole">
                <mc:AlternateContent xmlns:mc="http://schemas.openxmlformats.org/markup-compatibility/2006">
                  <mc:Choice xmlns:v="urn:schemas-microsoft-com:vml" Requires="v">
                    <p:oleObj spid="_x0000_s2115"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0893992"/>
                            <a:ext cx="1828800" cy="1117600"/>
                          </a:xfrm>
                          <a:prstGeom prst="rect">
                            <a:avLst/>
                          </a:prstGeom>
                        </p:spPr>
                      </p:pic>
                    </p:oleObj>
                  </mc:Fallback>
                </mc:AlternateContent>
              </a:graphicData>
            </a:graphic>
          </p:graphicFrame>
          <p:sp>
            <p:nvSpPr>
              <p:cNvPr id="35" name="TextBox 34"/>
              <p:cNvSpPr txBox="1"/>
              <p:nvPr userDrawn="1"/>
            </p:nvSpPr>
            <p:spPr>
              <a:xfrm rot="16200000">
                <a:off x="-5235785" y="11366226"/>
                <a:ext cx="1117601" cy="165735"/>
              </a:xfrm>
              <a:prstGeom prst="rect">
                <a:avLst/>
              </a:prstGeom>
              <a:noFill/>
            </p:spPr>
            <p:txBody>
              <a:bodyPr wrap="square" lIns="91440" tIns="91440" rIns="91440" bIns="0" rtlCol="0">
                <a:spAutoFit/>
              </a:bodyPr>
              <a:lstStyle/>
              <a:p>
                <a:pPr algn="ctr"/>
                <a:r>
                  <a:rPr lang="en-US" sz="2000" dirty="0">
                    <a:solidFill>
                      <a:srgbClr val="92D050"/>
                    </a:solidFill>
                  </a:rPr>
                  <a:t>Good</a:t>
                </a:r>
                <a:r>
                  <a:rPr lang="en-US" sz="2000" baseline="0" dirty="0">
                    <a:solidFill>
                      <a:srgbClr val="92D050"/>
                    </a:solidFill>
                  </a:rPr>
                  <a:t> </a:t>
                </a:r>
                <a:r>
                  <a:rPr lang="en-US" sz="2000" baseline="0" dirty="0">
                    <a:solidFill>
                      <a:schemeClr val="bg1"/>
                    </a:solidFill>
                  </a:rPr>
                  <a:t>printing quality</a:t>
                </a:r>
                <a:endParaRPr lang="en-US" sz="2000" dirty="0">
                  <a:solidFill>
                    <a:schemeClr val="bg1"/>
                  </a:solidFill>
                </a:endParaRPr>
              </a:p>
            </p:txBody>
          </p:sp>
          <p:sp>
            <p:nvSpPr>
              <p:cNvPr id="36" name="TextBox 35"/>
              <p:cNvSpPr txBox="1"/>
              <p:nvPr userDrawn="1"/>
            </p:nvSpPr>
            <p:spPr>
              <a:xfrm rot="16200000">
                <a:off x="-1095250" y="11375753"/>
                <a:ext cx="1117601" cy="165735"/>
              </a:xfrm>
              <a:prstGeom prst="rect">
                <a:avLst/>
              </a:prstGeom>
              <a:noFill/>
            </p:spPr>
            <p:txBody>
              <a:bodyPr wrap="square" lIns="91440" tIns="91440" rIns="91440" bIns="0" rtlCol="0">
                <a:spAutoFit/>
              </a:bodyPr>
              <a:lstStyle/>
              <a:p>
                <a:pPr algn="ctr"/>
                <a:r>
                  <a:rPr lang="en-US" sz="2000" dirty="0">
                    <a:solidFill>
                      <a:srgbClr val="FF0000"/>
                    </a:solidFill>
                  </a:rPr>
                  <a:t>Bad </a:t>
                </a:r>
                <a:r>
                  <a:rPr lang="en-US" sz="2000" dirty="0">
                    <a:solidFill>
                      <a:schemeClr val="bg1"/>
                    </a:solidFill>
                  </a:rPr>
                  <a:t>printing quality</a:t>
                </a:r>
              </a:p>
            </p:txBody>
          </p:sp>
        </p:grpSp>
      </p:grpSp>
      <p:grpSp>
        <p:nvGrpSpPr>
          <p:cNvPr id="45" name="Group 44"/>
          <p:cNvGrpSpPr/>
          <p:nvPr userDrawn="1"/>
        </p:nvGrpSpPr>
        <p:grpSpPr>
          <a:xfrm>
            <a:off x="36502339" y="0"/>
            <a:ext cx="12284832" cy="35999738"/>
            <a:chOff x="44157839" y="-55065"/>
            <a:chExt cx="11062139" cy="32416732"/>
          </a:xfrm>
        </p:grpSpPr>
        <p:sp>
          <p:nvSpPr>
            <p:cNvPr id="46" name="Rectangle 45"/>
            <p:cNvSpPr/>
            <p:nvPr userDrawn="1"/>
          </p:nvSpPr>
          <p:spPr>
            <a:xfrm>
              <a:off x="44157839" y="-55065"/>
              <a:ext cx="11062139" cy="3241673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bg1"/>
                  </a:solidFill>
                  <a:latin typeface="Trebuchet MS" pitchFamily="34" charset="0"/>
                </a:rPr>
                <a:t>QUICK START (cont.)</a:t>
              </a:r>
            </a:p>
            <a:p>
              <a:pPr algn="ctr"/>
              <a:endParaRPr lang="en-US" sz="36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r>
                <a:rPr lang="en-US" sz="2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Text</a:t>
              </a:r>
            </a:p>
            <a:p>
              <a:pPr marL="3429000" lvl="2" indent="0" algn="l" defTabSz="114300"/>
              <a:r>
                <a:rPr lang="en-US" sz="2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 </a:t>
              </a:r>
              <a:r>
                <a:rPr kumimoji="0" lang="en-US" sz="32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2400" b="0" baseline="0" dirty="0">
                <a:solidFill>
                  <a:schemeClr val="bg1">
                    <a:lumMod val="75000"/>
                  </a:schemeClr>
                </a:solidFill>
                <a:latin typeface="Trebuchet MS" pitchFamily="34" charset="0"/>
              </a:endParaRPr>
            </a:p>
            <a:p>
              <a:pPr marL="1518341" lvl="2"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Tables</a:t>
              </a:r>
            </a:p>
            <a:p>
              <a:pPr marL="2000250" lvl="1" indent="0" algn="l" defTabSz="114300"/>
              <a:r>
                <a:rPr lang="en-US" sz="2400" b="0" baseline="0" dirty="0">
                  <a:solidFill>
                    <a:schemeClr val="bg1">
                      <a:lumMod val="75000"/>
                    </a:schemeClr>
                  </a:solidFill>
                  <a:latin typeface="Trebuchet MS" pitchFamily="34" charset="0"/>
                </a:rPr>
                <a:t>To add a table from scratch go to the INSERT menu and </a:t>
              </a:r>
              <a:br>
                <a:rPr lang="en-US" sz="2400" b="0" baseline="0" dirty="0">
                  <a:solidFill>
                    <a:schemeClr val="bg1">
                      <a:lumMod val="75000"/>
                    </a:schemeClr>
                  </a:solidFill>
                  <a:latin typeface="Trebuchet MS" pitchFamily="34" charset="0"/>
                </a:rPr>
              </a:br>
              <a:r>
                <a:rPr lang="en-US" sz="2400" b="0" baseline="0" dirty="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47" name="Object 46"/>
            <p:cNvGraphicFramePr>
              <a:graphicFrameLocks noChangeAspect="1"/>
            </p:cNvGraphicFramePr>
            <p:nvPr userDrawn="1">
              <p:extLst>
                <p:ext uri="{D42A27DB-BD31-4B8C-83A1-F6EECF244321}">
                  <p14:modId xmlns:p14="http://schemas.microsoft.com/office/powerpoint/2010/main" val="1995050242"/>
                </p:ext>
              </p:extLst>
            </p:nvPr>
          </p:nvGraphicFramePr>
          <p:xfrm>
            <a:off x="46871237" y="3286607"/>
            <a:ext cx="5586150" cy="2063772"/>
          </p:xfrm>
          <a:graphic>
            <a:graphicData uri="http://schemas.openxmlformats.org/presentationml/2006/ole">
              <mc:AlternateContent xmlns:mc="http://schemas.openxmlformats.org/markup-compatibility/2006">
                <mc:Choice xmlns:v="urn:schemas-microsoft-com:vml" Requires="v">
                  <p:oleObj spid="_x0000_s2116"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871237" y="3286607"/>
                          <a:ext cx="5586150" cy="2063772"/>
                        </a:xfrm>
                        <a:prstGeom prst="rect">
                          <a:avLst/>
                        </a:prstGeom>
                      </p:spPr>
                    </p:pic>
                  </p:oleObj>
                </mc:Fallback>
              </mc:AlternateContent>
            </a:graphicData>
          </a:graphic>
        </p:graphicFrame>
        <p:pic>
          <p:nvPicPr>
            <p:cNvPr id="48" name="Picture 47"/>
            <p:cNvPicPr>
              <a:picLocks noChangeAspect="1"/>
            </p:cNvPicPr>
            <p:nvPr userDrawn="1"/>
          </p:nvPicPr>
          <p:blipFill>
            <a:blip r:embed="rId14"/>
            <a:stretch>
              <a:fillRect/>
            </a:stretch>
          </p:blipFill>
          <p:spPr>
            <a:xfrm>
              <a:off x="44487207" y="7579895"/>
              <a:ext cx="2969584" cy="1370577"/>
            </a:xfrm>
            <a:prstGeom prst="rect">
              <a:avLst/>
            </a:prstGeom>
            <a:ln>
              <a:noFill/>
            </a:ln>
          </p:spPr>
        </p:pic>
        <p:graphicFrame>
          <p:nvGraphicFramePr>
            <p:cNvPr id="49" name="Object 48"/>
            <p:cNvGraphicFramePr>
              <a:graphicFrameLocks noChangeAspect="1"/>
            </p:cNvGraphicFramePr>
            <p:nvPr userDrawn="1">
              <p:extLst>
                <p:ext uri="{D42A27DB-BD31-4B8C-83A1-F6EECF244321}">
                  <p14:modId xmlns:p14="http://schemas.microsoft.com/office/powerpoint/2010/main" val="293546774"/>
                </p:ext>
              </p:extLst>
            </p:nvPr>
          </p:nvGraphicFramePr>
          <p:xfrm>
            <a:off x="44629619" y="11328671"/>
            <a:ext cx="1482266" cy="992162"/>
          </p:xfrm>
          <a:graphic>
            <a:graphicData uri="http://schemas.openxmlformats.org/presentationml/2006/ole">
              <mc:AlternateContent xmlns:mc="http://schemas.openxmlformats.org/markup-compatibility/2006">
                <mc:Choice xmlns:v="urn:schemas-microsoft-com:vml" Requires="v">
                  <p:oleObj spid="_x0000_s2117"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1328671"/>
                          <a:ext cx="1482266" cy="992162"/>
                        </a:xfrm>
                        <a:prstGeom prst="rect">
                          <a:avLst/>
                        </a:prstGeom>
                      </p:spPr>
                    </p:pic>
                  </p:oleObj>
                </mc:Fallback>
              </mc:AlternateContent>
            </a:graphicData>
          </a:graphic>
        </p:graphicFrame>
        <p:grpSp>
          <p:nvGrpSpPr>
            <p:cNvPr id="50" name="Group 49"/>
            <p:cNvGrpSpPr/>
            <p:nvPr userDrawn="1"/>
          </p:nvGrpSpPr>
          <p:grpSpPr>
            <a:xfrm>
              <a:off x="44487207" y="29021651"/>
              <a:ext cx="10354213" cy="1265612"/>
              <a:chOff x="44200453" y="28023802"/>
              <a:chExt cx="9771399" cy="1090622"/>
            </a:xfrm>
          </p:grpSpPr>
          <p:sp>
            <p:nvSpPr>
              <p:cNvPr id="52" name="Rounded Rectangle 51"/>
              <p:cNvSpPr/>
              <p:nvPr userDrawn="1"/>
            </p:nvSpPr>
            <p:spPr>
              <a:xfrm>
                <a:off x="44200453" y="28023802"/>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122139"/>
                <a:ext cx="914401" cy="914399"/>
              </a:xfrm>
              <a:prstGeom prst="rect">
                <a:avLst/>
              </a:prstGeom>
              <a:noFill/>
              <a:ln>
                <a:noFill/>
              </a:ln>
            </p:spPr>
          </p:pic>
          <p:sp>
            <p:nvSpPr>
              <p:cNvPr id="54" name="TextBox 53"/>
              <p:cNvSpPr txBox="1"/>
              <p:nvPr userDrawn="1"/>
            </p:nvSpPr>
            <p:spPr>
              <a:xfrm>
                <a:off x="45300663" y="28213723"/>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55" name="TextBox 54"/>
          <p:cNvSpPr txBox="1"/>
          <p:nvPr userDrawn="1"/>
        </p:nvSpPr>
        <p:spPr>
          <a:xfrm>
            <a:off x="36868112" y="34138361"/>
            <a:ext cx="7629577" cy="1399638"/>
          </a:xfrm>
          <a:prstGeom prst="rect">
            <a:avLst/>
          </a:prstGeom>
          <a:noFill/>
        </p:spPr>
        <p:txBody>
          <a:bodyPr wrap="square" lIns="65304" tIns="32651" rIns="65304" bIns="32651" rtlCol="0">
            <a:spAutoFit/>
          </a:bodyPr>
          <a:lstStyle/>
          <a:p>
            <a:pPr marL="398463" indent="-398463">
              <a:lnSpc>
                <a:spcPts val="2600"/>
              </a:lnSpc>
            </a:pPr>
            <a:r>
              <a:rPr lang="en-US" sz="2800" dirty="0">
                <a:solidFill>
                  <a:schemeClr val="bg1"/>
                </a:solidFill>
              </a:rPr>
              <a:t>© 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a:t>
            </a:r>
          </a:p>
          <a:p>
            <a:pPr marL="398463"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sp>
        <p:nvSpPr>
          <p:cNvPr id="51" name="Rounded Rectangle 50"/>
          <p:cNvSpPr/>
          <p:nvPr userDrawn="1"/>
        </p:nvSpPr>
        <p:spPr>
          <a:xfrm>
            <a:off x="735235" y="5461202"/>
            <a:ext cx="11173775" cy="28202888"/>
          </a:xfrm>
          <a:prstGeom prst="roundRect">
            <a:avLst>
              <a:gd name="adj" fmla="val 5387"/>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ounded Rectangle 56"/>
          <p:cNvSpPr/>
          <p:nvPr userDrawn="1"/>
        </p:nvSpPr>
        <p:spPr>
          <a:xfrm>
            <a:off x="12421453" y="5461202"/>
            <a:ext cx="11173775" cy="28202888"/>
          </a:xfrm>
          <a:prstGeom prst="roundRect">
            <a:avLst>
              <a:gd name="adj" fmla="val 5387"/>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p:cNvSpPr/>
          <p:nvPr userDrawn="1"/>
        </p:nvSpPr>
        <p:spPr>
          <a:xfrm>
            <a:off x="24107671" y="5461202"/>
            <a:ext cx="11173775" cy="28202888"/>
          </a:xfrm>
          <a:prstGeom prst="roundRect">
            <a:avLst>
              <a:gd name="adj" fmla="val 5387"/>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p:cNvGrpSpPr/>
          <p:nvPr userDrawn="1"/>
        </p:nvGrpSpPr>
        <p:grpSpPr>
          <a:xfrm>
            <a:off x="-31529" y="1382"/>
            <a:ext cx="36057153" cy="4572641"/>
            <a:chOff x="-14192" y="1382"/>
            <a:chExt cx="27451941" cy="4572641"/>
          </a:xfrm>
        </p:grpSpPr>
        <p:sp>
          <p:nvSpPr>
            <p:cNvPr id="68"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nvGrpSpPr>
          <p:cNvPr id="71" name="Group 70"/>
          <p:cNvGrpSpPr/>
          <p:nvPr userDrawn="1"/>
        </p:nvGrpSpPr>
        <p:grpSpPr>
          <a:xfrm rot="10800000">
            <a:off x="-24181" y="34498493"/>
            <a:ext cx="36059329" cy="1502229"/>
            <a:chOff x="-14192" y="1382"/>
            <a:chExt cx="27451941" cy="4572641"/>
          </a:xfrm>
        </p:grpSpPr>
        <p:sp>
          <p:nvSpPr>
            <p:cNvPr id="72"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5" name="Text Box 14"/>
          <p:cNvSpPr txBox="1">
            <a:spLocks noChangeArrowheads="1"/>
          </p:cNvSpPr>
          <p:nvPr userDrawn="1"/>
        </p:nvSpPr>
        <p:spPr bwMode="auto">
          <a:xfrm>
            <a:off x="1074241" y="35264136"/>
            <a:ext cx="3004463" cy="364519"/>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2" name="Group 21"/>
          <p:cNvGrpSpPr/>
          <p:nvPr userDrawn="1"/>
        </p:nvGrpSpPr>
        <p:grpSpPr>
          <a:xfrm>
            <a:off x="-12658121" y="-48127"/>
            <a:ext cx="12259293" cy="36047865"/>
            <a:chOff x="-11225189" y="-1"/>
            <a:chExt cx="11018865" cy="32400447"/>
          </a:xfrm>
        </p:grpSpPr>
        <p:sp>
          <p:nvSpPr>
            <p:cNvPr id="23" name="Rectangle 22"/>
            <p:cNvSpPr/>
            <p:nvPr/>
          </p:nvSpPr>
          <p:spPr>
            <a:xfrm>
              <a:off x="-11216136" y="-1"/>
              <a:ext cx="11009812" cy="3240044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rgbClr val="FF0000"/>
                  </a:solidFill>
                  <a:latin typeface="Trebuchet MS" pitchFamily="34" charset="0"/>
                </a:rPr>
                <a:t>(—THIS SIDEBAR DOES NOT PRINT—)</a:t>
              </a:r>
              <a:endParaRPr lang="en-US" sz="3200" b="1" spc="600" dirty="0">
                <a:solidFill>
                  <a:schemeClr val="bg1"/>
                </a:solidFill>
                <a:latin typeface="Trebuchet MS" pitchFamily="34" charset="0"/>
              </a:endParaRPr>
            </a:p>
            <a:p>
              <a:pPr algn="ctr"/>
              <a:r>
                <a:rPr lang="en-US" sz="4000" b="1" spc="600" dirty="0">
                  <a:solidFill>
                    <a:schemeClr val="bg1"/>
                  </a:solidFill>
                  <a:latin typeface="Trebuchet MS" pitchFamily="34" charset="0"/>
                </a:rPr>
                <a:t>DESIGN</a:t>
              </a:r>
              <a:r>
                <a:rPr lang="en-US" sz="4000" b="1" spc="600" baseline="0" dirty="0">
                  <a:solidFill>
                    <a:schemeClr val="bg1"/>
                  </a:solidFill>
                  <a:latin typeface="Trebuchet MS" pitchFamily="34" charset="0"/>
                </a:rPr>
                <a:t> </a:t>
              </a:r>
              <a:r>
                <a:rPr lang="en-US" sz="4000" b="1" spc="600" dirty="0">
                  <a:solidFill>
                    <a:schemeClr val="bg1"/>
                  </a:solidFill>
                  <a:latin typeface="Trebuchet MS" pitchFamily="34" charset="0"/>
                </a:rPr>
                <a:t>GUIDE</a:t>
              </a:r>
            </a:p>
            <a:p>
              <a:pPr algn="ctr"/>
              <a:endParaRPr lang="en-US" sz="2800" b="1" dirty="0">
                <a:latin typeface="Trebuchet MS" pitchFamily="34" charset="0"/>
              </a:endParaRPr>
            </a:p>
            <a:p>
              <a:pPr defTabSz="3765639"/>
              <a:r>
                <a:rPr lang="en-US" sz="2800" i="0" dirty="0">
                  <a:latin typeface="Trebuchet MS" pitchFamily="34" charset="0"/>
                </a:rPr>
                <a:t>This PowerPoint</a:t>
              </a:r>
              <a:r>
                <a:rPr lang="en-US" sz="2800" i="0" baseline="0" dirty="0">
                  <a:latin typeface="Trebuchet MS" pitchFamily="34" charset="0"/>
                </a:rPr>
                <a:t> </a:t>
              </a:r>
              <a:r>
                <a:rPr lang="en-US" sz="2800" i="0" dirty="0">
                  <a:latin typeface="Trebuchet MS" pitchFamily="34" charset="0"/>
                </a:rPr>
                <a:t>2007 template produces</a:t>
              </a:r>
              <a:r>
                <a:rPr lang="en-US" sz="2800" i="0" baseline="0" dirty="0">
                  <a:latin typeface="Trebuchet MS" pitchFamily="34" charset="0"/>
                </a:rPr>
                <a:t> </a:t>
              </a:r>
              <a:r>
                <a:rPr lang="en-US" sz="2800" i="0" dirty="0">
                  <a:latin typeface="Trebuchet MS" pitchFamily="34" charset="0"/>
                </a:rPr>
                <a:t>a 100cmx100cm presentation poster. </a:t>
              </a:r>
              <a:r>
                <a:rPr lang="en-US" sz="2800" dirty="0">
                  <a:latin typeface="Trebuchet MS" pitchFamily="34" charset="0"/>
                </a:rPr>
                <a:t>You</a:t>
              </a:r>
              <a:r>
                <a:rPr lang="en-US" sz="2800" baseline="0" dirty="0">
                  <a:latin typeface="Trebuchet MS" pitchFamily="34" charset="0"/>
                </a:rPr>
                <a:t> can u</a:t>
              </a:r>
              <a:r>
                <a:rPr lang="en-US" sz="2800" dirty="0">
                  <a:latin typeface="Trebuchet MS" pitchFamily="34" charset="0"/>
                </a:rPr>
                <a:t>se</a:t>
              </a:r>
              <a:r>
                <a:rPr lang="en-US" sz="2800" baseline="0" dirty="0">
                  <a:latin typeface="Trebuchet MS" pitchFamily="34" charset="0"/>
                </a:rPr>
                <a:t> it to create your research poster and </a:t>
              </a:r>
              <a:r>
                <a:rPr lang="en-US" sz="2800" dirty="0">
                  <a:latin typeface="Trebuchet MS" pitchFamily="34" charset="0"/>
                </a:rPr>
                <a:t>save valuable time placing titles, subtitles,</a:t>
              </a:r>
              <a:r>
                <a:rPr lang="en-US" sz="2800" baseline="0" dirty="0">
                  <a:latin typeface="Trebuchet MS" pitchFamily="34" charset="0"/>
                </a:rPr>
                <a:t> text, and graphics</a:t>
              </a:r>
              <a:r>
                <a:rPr lang="en-US" sz="2800" dirty="0">
                  <a:latin typeface="Trebuchet MS" pitchFamily="34" charset="0"/>
                </a:rPr>
                <a:t>. </a:t>
              </a:r>
            </a:p>
            <a:p>
              <a:pPr defTabSz="3765639"/>
              <a:endParaRPr lang="en-US" sz="2800" dirty="0">
                <a:latin typeface="Trebuchet MS" pitchFamily="34" charset="0"/>
              </a:endParaRPr>
            </a:p>
            <a:p>
              <a:pPr defTabSz="4389219"/>
              <a:r>
                <a:rPr lang="en-US" sz="2800" dirty="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a:solidFill>
                    <a:srgbClr val="FFC000"/>
                  </a:solidFill>
                  <a:latin typeface="Trebuchet MS" pitchFamily="34" charset="0"/>
                </a:rPr>
                <a:t>PosterPresentations.com</a:t>
              </a:r>
              <a:r>
                <a:rPr lang="en-US" sz="2800" b="1" dirty="0">
                  <a:solidFill>
                    <a:schemeClr val="bg1"/>
                  </a:solidFill>
                  <a:latin typeface="Trebuchet MS" pitchFamily="34" charset="0"/>
                </a:rPr>
                <a:t> </a:t>
              </a:r>
              <a:r>
                <a:rPr lang="en-US" sz="2800" dirty="0">
                  <a:solidFill>
                    <a:schemeClr val="bg1"/>
                  </a:solidFill>
                  <a:latin typeface="Trebuchet MS" pitchFamily="34" charset="0"/>
                </a:rPr>
                <a:t>and click on HELP DESK.</a:t>
              </a:r>
            </a:p>
            <a:p>
              <a:pPr defTabSz="4389219"/>
              <a:endParaRPr lang="en-US" sz="2800" dirty="0">
                <a:latin typeface="Trebuchet MS" pitchFamily="34" charset="0"/>
              </a:endParaRPr>
            </a:p>
            <a:p>
              <a:pPr defTabSz="4389219"/>
              <a:r>
                <a:rPr lang="en-US" sz="2800" dirty="0">
                  <a:solidFill>
                    <a:schemeClr val="bg1"/>
                  </a:solidFill>
                  <a:latin typeface="Trebuchet MS" pitchFamily="34" charset="0"/>
                </a:rPr>
                <a:t>When</a:t>
              </a:r>
              <a:r>
                <a:rPr lang="en-US" sz="2800" baseline="0" dirty="0">
                  <a:solidFill>
                    <a:schemeClr val="bg1"/>
                  </a:solidFill>
                  <a:latin typeface="Trebuchet MS" pitchFamily="34" charset="0"/>
                </a:rPr>
                <a:t> you are ready to print your poster</a:t>
              </a:r>
              <a:r>
                <a:rPr lang="en-US" sz="2800" dirty="0">
                  <a:solidFill>
                    <a:schemeClr val="bg1"/>
                  </a:solidFill>
                  <a:latin typeface="Trebuchet MS" pitchFamily="34" charset="0"/>
                </a:rPr>
                <a:t>,</a:t>
              </a:r>
              <a:r>
                <a:rPr lang="en-US" sz="2800" baseline="0" dirty="0">
                  <a:solidFill>
                    <a:schemeClr val="bg1"/>
                  </a:solidFill>
                  <a:latin typeface="Trebuchet MS" pitchFamily="34" charset="0"/>
                </a:rPr>
                <a:t> go online to </a:t>
              </a:r>
              <a:r>
                <a:rPr lang="en-US" sz="2800" b="0" dirty="0">
                  <a:solidFill>
                    <a:schemeClr val="bg1"/>
                  </a:solidFill>
                  <a:latin typeface="Trebuchet MS" pitchFamily="34" charset="0"/>
                </a:rPr>
                <a:t>PosterPresentations.com</a:t>
              </a:r>
              <a:br>
                <a:rPr lang="en-US" sz="2800" dirty="0">
                  <a:solidFill>
                    <a:schemeClr val="bg1"/>
                  </a:solidFill>
                  <a:latin typeface="Trebuchet MS" pitchFamily="34" charset="0"/>
                </a:rPr>
              </a:br>
              <a:endParaRPr lang="en-US" sz="2800" dirty="0">
                <a:solidFill>
                  <a:schemeClr val="bg1"/>
                </a:solidFill>
                <a:latin typeface="Trebuchet MS" pitchFamily="34" charset="0"/>
              </a:endParaRPr>
            </a:p>
            <a:p>
              <a:pPr algn="l" defTabSz="3765639"/>
              <a:r>
                <a:rPr lang="en-US" sz="2800" b="0" dirty="0">
                  <a:solidFill>
                    <a:schemeClr val="bg1"/>
                  </a:solidFill>
                  <a:latin typeface="Trebuchet MS" pitchFamily="34" charset="0"/>
                </a:rPr>
                <a:t>Need</a:t>
              </a:r>
              <a:r>
                <a:rPr lang="en-US" sz="2800" b="0" baseline="0" dirty="0">
                  <a:solidFill>
                    <a:schemeClr val="bg1"/>
                  </a:solidFill>
                  <a:latin typeface="Trebuchet MS" pitchFamily="34" charset="0"/>
                </a:rPr>
                <a:t> assistance? Call us at </a:t>
              </a:r>
              <a:r>
                <a:rPr lang="en-US" sz="2800" b="0" dirty="0">
                  <a:solidFill>
                    <a:srgbClr val="FFC000"/>
                  </a:solidFill>
                  <a:latin typeface="Trebuchet MS" pitchFamily="34" charset="0"/>
                </a:rPr>
                <a:t>1.510.649.3001</a:t>
              </a:r>
            </a:p>
            <a:p>
              <a:pPr algn="l" defTabSz="3765639"/>
              <a:endParaRPr lang="en-US" sz="3600" b="1" dirty="0">
                <a:solidFill>
                  <a:srgbClr val="FFFF00"/>
                </a:solidFill>
                <a:latin typeface="Trebuchet MS" pitchFamily="34" charset="0"/>
              </a:endParaRPr>
            </a:p>
            <a:p>
              <a:pPr algn="ctr"/>
              <a:endParaRPr lang="en-US" sz="2400" b="1" dirty="0">
                <a:solidFill>
                  <a:schemeClr val="bg1"/>
                </a:solidFill>
                <a:latin typeface="Trebuchet MS" pitchFamily="34" charset="0"/>
              </a:endParaRPr>
            </a:p>
            <a:p>
              <a:pPr algn="ctr"/>
              <a:r>
                <a:rPr lang="en-US" sz="4000" b="1" spc="600" dirty="0">
                  <a:solidFill>
                    <a:schemeClr val="bg1"/>
                  </a:solidFill>
                  <a:latin typeface="Trebuchet MS" pitchFamily="34" charset="0"/>
                </a:rPr>
                <a:t>QUICK START</a:t>
              </a:r>
            </a:p>
            <a:p>
              <a:pPr algn="ctr"/>
              <a:endParaRPr lang="en-US" sz="32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Zoom in and out</a:t>
              </a:r>
            </a:p>
            <a:p>
              <a:pPr marL="2527300" indent="-650875" algn="l" defTabSz="850900">
                <a:tabLst/>
              </a:pPr>
              <a:r>
                <a:rPr lang="en-US" sz="2400" b="0" baseline="0" dirty="0">
                  <a:solidFill>
                    <a:schemeClr val="bg1"/>
                  </a:solidFill>
                  <a:latin typeface="Trebuchet MS" pitchFamily="34" charset="0"/>
                </a:rPr>
                <a:t>	</a:t>
              </a:r>
              <a:r>
                <a:rPr lang="en-US" sz="2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800" b="0"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Title, Authors, and Affiliations</a:t>
              </a:r>
            </a:p>
            <a:p>
              <a:pPr algn="l"/>
              <a:r>
                <a:rPr lang="en-US" sz="2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The font size of your title should be bigger than your name(s) and institution name(s).</a:t>
              </a:r>
            </a:p>
            <a:p>
              <a:pPr algn="l"/>
              <a:br>
                <a:rPr lang="en-US" sz="2800" b="1" baseline="0" dirty="0">
                  <a:solidFill>
                    <a:schemeClr val="bg1"/>
                  </a:solidFill>
                  <a:latin typeface="Trebuchet MS" pitchFamily="34" charset="0"/>
                </a:rPr>
              </a:br>
              <a:endParaRPr lang="en-US" sz="2800" b="1" dirty="0">
                <a:solidFill>
                  <a:schemeClr val="bg1"/>
                </a:solidFill>
                <a:latin typeface="Trebuchet MS" pitchFamily="34" charset="0"/>
              </a:endParaRPr>
            </a:p>
            <a:p>
              <a:pPr algn="ctr"/>
              <a:endParaRPr lang="en-US" sz="2800" b="1" dirty="0">
                <a:solidFill>
                  <a:srgbClr val="FFC000"/>
                </a:solidFill>
                <a:latin typeface="Trebuchet MS" pitchFamily="34" charset="0"/>
              </a:endParaRPr>
            </a:p>
            <a:p>
              <a:pPr algn="ctr"/>
              <a:endParaRPr lang="en-US" sz="2800" b="1" dirty="0">
                <a:solidFill>
                  <a:srgbClr val="FFC000"/>
                </a:solidFill>
                <a:latin typeface="Trebuchet MS" pitchFamily="34" charset="0"/>
              </a:endParaRPr>
            </a:p>
            <a:p>
              <a:pPr algn="ctr"/>
              <a:r>
                <a:rPr lang="en-US" sz="3200" b="1" dirty="0">
                  <a:solidFill>
                    <a:srgbClr val="FFC000"/>
                  </a:solidFill>
                  <a:latin typeface="Trebuchet MS" pitchFamily="34" charset="0"/>
                </a:rPr>
                <a:t>Adding Logos</a:t>
              </a:r>
              <a:r>
                <a:rPr lang="en-US" sz="3200" b="1" baseline="0" dirty="0">
                  <a:solidFill>
                    <a:srgbClr val="FFC000"/>
                  </a:solidFill>
                  <a:latin typeface="Trebuchet MS" pitchFamily="34" charset="0"/>
                </a:rPr>
                <a:t> / Seals</a:t>
              </a:r>
            </a:p>
            <a:p>
              <a:pPr algn="l"/>
              <a:r>
                <a:rPr lang="en-US" sz="2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spc="0"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See if your school’s logo is available on our free poster templates page.</a:t>
              </a:r>
            </a:p>
            <a:p>
              <a:pPr algn="l"/>
              <a:endParaRPr lang="en-US" sz="2400" b="0" baseline="0" dirty="0">
                <a:latin typeface="Trebuchet MS" pitchFamily="34" charset="0"/>
              </a:endParaRPr>
            </a:p>
            <a:p>
              <a:pPr algn="ctr"/>
              <a:r>
                <a:rPr lang="en-US" sz="3200" b="1" baseline="0" dirty="0">
                  <a:solidFill>
                    <a:srgbClr val="FFC000"/>
                  </a:solidFill>
                  <a:latin typeface="Trebuchet MS" pitchFamily="34" charset="0"/>
                </a:rPr>
                <a:t>Photographs / Graphics</a:t>
              </a:r>
            </a:p>
            <a:p>
              <a:pPr algn="l" defTabSz="977900"/>
              <a:r>
                <a:rPr lang="en-US" sz="2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bg1">
                      <a:lumMod val="75000"/>
                    </a:schemeClr>
                  </a:solidFill>
                  <a:latin typeface="Trebuchet MS" pitchFamily="34" charset="0"/>
                </a:rPr>
                <a:t>disproportionally.</a:t>
              </a:r>
            </a:p>
            <a:p>
              <a:pPr algn="l" defTabSz="977900"/>
              <a:endParaRPr lang="en-US" sz="2400" b="0" baseline="0" dirty="0">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r>
                <a:rPr lang="en-US" sz="3200" b="1" baseline="0" dirty="0">
                  <a:solidFill>
                    <a:srgbClr val="FFC000"/>
                  </a:solidFill>
                  <a:latin typeface="Trebuchet MS" pitchFamily="34" charset="0"/>
                </a:rPr>
                <a:t>Image Quality Check</a:t>
              </a:r>
            </a:p>
            <a:p>
              <a:pPr lvl="0" algn="l" defTabSz="977900"/>
              <a:r>
                <a:rPr lang="en-US" sz="2400" b="0" baseline="0" dirty="0">
                  <a:solidFill>
                    <a:schemeClr val="bg1">
                      <a:lumMod val="75000"/>
                    </a:schemeClr>
                  </a:solidFill>
                  <a:latin typeface="Trebuchet MS" pitchFamily="34" charset="0"/>
                </a:rPr>
                <a:t>Zoom in and look at your images at 100% magnification. If they look good they will print well. </a:t>
              </a:r>
              <a:endParaRPr lang="en-US" sz="2800" b="0" dirty="0">
                <a:latin typeface="Trebuchet MS" pitchFamily="34" charset="0"/>
              </a:endParaRPr>
            </a:p>
          </p:txBody>
        </p:sp>
        <p:cxnSp>
          <p:nvCxnSpPr>
            <p:cNvPr id="24" name="Straight Connector 23"/>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userDrawn="1"/>
          </p:nvPicPr>
          <p:blipFill>
            <a:blip r:embed="rId4"/>
            <a:stretch>
              <a:fillRect/>
            </a:stretch>
          </p:blipFill>
          <p:spPr>
            <a:xfrm>
              <a:off x="-10479105" y="8732868"/>
              <a:ext cx="1597666" cy="1201935"/>
            </a:xfrm>
            <a:prstGeom prst="rect">
              <a:avLst/>
            </a:prstGeom>
          </p:spPr>
        </p:pic>
        <p:pic>
          <p:nvPicPr>
            <p:cNvPr id="26" name="Picture 25"/>
            <p:cNvPicPr>
              <a:picLocks noChangeAspect="1"/>
            </p:cNvPicPr>
            <p:nvPr userDrawn="1"/>
          </p:nvPicPr>
          <p:blipFill>
            <a:blip r:embed="rId5"/>
            <a:stretch>
              <a:fillRect/>
            </a:stretch>
          </p:blipFill>
          <p:spPr>
            <a:xfrm>
              <a:off x="-10732765" y="13076183"/>
              <a:ext cx="9986808" cy="1053596"/>
            </a:xfrm>
            <a:prstGeom prst="rect">
              <a:avLst/>
            </a:prstGeom>
          </p:spPr>
        </p:pic>
        <p:grpSp>
          <p:nvGrpSpPr>
            <p:cNvPr id="27" name="Group 26"/>
            <p:cNvGrpSpPr/>
            <p:nvPr userDrawn="1"/>
          </p:nvGrpSpPr>
          <p:grpSpPr>
            <a:xfrm>
              <a:off x="-9744993" y="19604585"/>
              <a:ext cx="7531182" cy="2120441"/>
              <a:chOff x="-4470427" y="9208123"/>
              <a:chExt cx="3470785" cy="974221"/>
            </a:xfrm>
          </p:grpSpPr>
          <p:grpSp>
            <p:nvGrpSpPr>
              <p:cNvPr id="33" name="Group 32"/>
              <p:cNvGrpSpPr/>
              <p:nvPr userDrawn="1"/>
            </p:nvGrpSpPr>
            <p:grpSpPr>
              <a:xfrm>
                <a:off x="-2783495" y="9252356"/>
                <a:ext cx="624431" cy="898923"/>
                <a:chOff x="-3958697" y="8525819"/>
                <a:chExt cx="779338" cy="1288150"/>
              </a:xfrm>
            </p:grpSpPr>
            <p:pic>
              <p:nvPicPr>
                <p:cNvPr id="42" name="Picture 41"/>
                <p:cNvPicPr>
                  <a:picLocks noChangeAspect="1"/>
                </p:cNvPicPr>
                <p:nvPr userDrawn="1"/>
              </p:nvPicPr>
              <p:blipFill>
                <a:blip r:embed="rId6"/>
                <a:stretch>
                  <a:fillRect/>
                </a:stretch>
              </p:blipFill>
              <p:spPr>
                <a:xfrm>
                  <a:off x="-3948160" y="8525819"/>
                  <a:ext cx="768801" cy="1090857"/>
                </a:xfrm>
                <a:prstGeom prst="rect">
                  <a:avLst/>
                </a:prstGeom>
              </p:spPr>
            </p:pic>
            <p:sp>
              <p:nvSpPr>
                <p:cNvPr id="43" name="TextBox 42"/>
                <p:cNvSpPr txBox="1"/>
                <p:nvPr userDrawn="1"/>
              </p:nvSpPr>
              <p:spPr>
                <a:xfrm>
                  <a:off x="-3958697" y="9522560"/>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a:solidFill>
                        <a:schemeClr val="tx1"/>
                      </a:solidFill>
                    </a:rPr>
                    <a:t>ORIGINAL</a:t>
                  </a:r>
                </a:p>
              </p:txBody>
            </p:sp>
          </p:grpSp>
          <p:grpSp>
            <p:nvGrpSpPr>
              <p:cNvPr id="34" name="Group 33"/>
              <p:cNvGrpSpPr/>
              <p:nvPr userDrawn="1"/>
            </p:nvGrpSpPr>
            <p:grpSpPr>
              <a:xfrm>
                <a:off x="-2033159" y="9252361"/>
                <a:ext cx="1033517" cy="898915"/>
                <a:chOff x="-2921738" y="8714808"/>
                <a:chExt cx="1420279" cy="1235304"/>
              </a:xfrm>
            </p:grpSpPr>
            <p:pic>
              <p:nvPicPr>
                <p:cNvPr id="40" name="Picture 39"/>
                <p:cNvPicPr>
                  <a:picLocks noChangeAspect="1"/>
                </p:cNvPicPr>
                <p:nvPr userDrawn="1"/>
              </p:nvPicPr>
              <p:blipFill>
                <a:blip r:embed="rId6"/>
                <a:stretch>
                  <a:fillRect/>
                </a:stretch>
              </p:blipFill>
              <p:spPr>
                <a:xfrm>
                  <a:off x="-2921738" y="8714808"/>
                  <a:ext cx="1420279" cy="1029694"/>
                </a:xfrm>
                <a:prstGeom prst="rect">
                  <a:avLst/>
                </a:prstGeom>
              </p:spPr>
            </p:pic>
            <p:sp>
              <p:nvSpPr>
                <p:cNvPr id="41" name="TextBox 40"/>
                <p:cNvSpPr txBox="1"/>
                <p:nvPr userDrawn="1"/>
              </p:nvSpPr>
              <p:spPr>
                <a:xfrm>
                  <a:off x="-2918991" y="9670656"/>
                  <a:ext cx="1417532" cy="279456"/>
                </a:xfrm>
                <a:prstGeom prst="rect">
                  <a:avLst/>
                </a:prstGeom>
                <a:solidFill>
                  <a:srgbClr val="FF0000"/>
                </a:solidFill>
              </p:spPr>
              <p:txBody>
                <a:bodyPr wrap="square" lIns="457200" tIns="91440" rIns="457200" bIns="91440" rtlCol="0">
                  <a:spAutoFit/>
                </a:bodyPr>
                <a:lstStyle/>
                <a:p>
                  <a:pPr algn="ctr"/>
                  <a:r>
                    <a:rPr lang="en-US" sz="2000" b="1" dirty="0">
                      <a:solidFill>
                        <a:schemeClr val="bg1"/>
                      </a:solidFill>
                    </a:rPr>
                    <a:t>DISTORTED</a:t>
                  </a:r>
                  <a:endParaRPr lang="en-US" sz="900" b="1" dirty="0">
                    <a:solidFill>
                      <a:schemeClr val="bg1"/>
                    </a:solidFill>
                  </a:endParaRPr>
                </a:p>
              </p:txBody>
            </p:sp>
          </p:grpSp>
          <p:pic>
            <p:nvPicPr>
              <p:cNvPr id="35" name="Picture 34"/>
              <p:cNvPicPr>
                <a:picLocks noChangeAspect="1"/>
              </p:cNvPicPr>
              <p:nvPr userDrawn="1"/>
            </p:nvPicPr>
            <p:blipFill>
              <a:blip r:embed="rId7"/>
              <a:stretch>
                <a:fillRect/>
              </a:stretch>
            </p:blipFill>
            <p:spPr>
              <a:xfrm>
                <a:off x="-4470427" y="9208123"/>
                <a:ext cx="1098742" cy="847761"/>
              </a:xfrm>
              <a:prstGeom prst="rect">
                <a:avLst/>
              </a:prstGeom>
            </p:spPr>
          </p:pic>
          <p:sp>
            <p:nvSpPr>
              <p:cNvPr id="36" name="TextBox 35"/>
              <p:cNvSpPr txBox="1"/>
              <p:nvPr userDrawn="1"/>
            </p:nvSpPr>
            <p:spPr>
              <a:xfrm>
                <a:off x="-4440600" y="9857111"/>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28" name="Group 27"/>
            <p:cNvGrpSpPr/>
            <p:nvPr userDrawn="1"/>
          </p:nvGrpSpPr>
          <p:grpSpPr>
            <a:xfrm>
              <a:off x="-10409330" y="23738192"/>
              <a:ext cx="9344084" cy="2453251"/>
              <a:chOff x="-4759852" y="10890293"/>
              <a:chExt cx="4306270" cy="1127128"/>
            </a:xfrm>
          </p:grpSpPr>
          <p:graphicFrame>
            <p:nvGraphicFramePr>
              <p:cNvPr id="29" name="Object 28"/>
              <p:cNvGraphicFramePr>
                <a:graphicFrameLocks noChangeAspect="1"/>
              </p:cNvGraphicFramePr>
              <p:nvPr userDrawn="1">
                <p:extLst>
                  <p:ext uri="{D42A27DB-BD31-4B8C-83A1-F6EECF244321}">
                    <p14:modId xmlns:p14="http://schemas.microsoft.com/office/powerpoint/2010/main" val="1230759770"/>
                  </p:ext>
                </p:extLst>
              </p:nvPr>
            </p:nvGraphicFramePr>
            <p:xfrm>
              <a:off x="-4533347" y="10890299"/>
              <a:ext cx="1828800" cy="1117600"/>
            </p:xfrm>
            <a:graphic>
              <a:graphicData uri="http://schemas.openxmlformats.org/presentationml/2006/ole">
                <mc:AlternateContent xmlns:mc="http://schemas.openxmlformats.org/markup-compatibility/2006">
                  <mc:Choice xmlns:v="urn:schemas-microsoft-com:vml" Requires="v">
                    <p:oleObj spid="_x0000_s3138"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0890299"/>
                            <a:ext cx="1828800" cy="1117600"/>
                          </a:xfrm>
                          <a:prstGeom prst="rect">
                            <a:avLst/>
                          </a:prstGeom>
                        </p:spPr>
                      </p:pic>
                    </p:oleObj>
                  </mc:Fallback>
                </mc:AlternateContent>
              </a:graphicData>
            </a:graphic>
          </p:graphicFrame>
          <p:graphicFrame>
            <p:nvGraphicFramePr>
              <p:cNvPr id="30" name="Object 29"/>
              <p:cNvGraphicFramePr>
                <a:graphicFrameLocks noChangeAspect="1"/>
              </p:cNvGraphicFramePr>
              <p:nvPr userDrawn="1">
                <p:extLst>
                  <p:ext uri="{D42A27DB-BD31-4B8C-83A1-F6EECF244321}">
                    <p14:modId xmlns:p14="http://schemas.microsoft.com/office/powerpoint/2010/main" val="1417921999"/>
                  </p:ext>
                </p:extLst>
              </p:nvPr>
            </p:nvGraphicFramePr>
            <p:xfrm>
              <a:off x="-2456641" y="10893992"/>
              <a:ext cx="1828800" cy="1117600"/>
            </p:xfrm>
            <a:graphic>
              <a:graphicData uri="http://schemas.openxmlformats.org/presentationml/2006/ole">
                <mc:AlternateContent xmlns:mc="http://schemas.openxmlformats.org/markup-compatibility/2006">
                  <mc:Choice xmlns:v="urn:schemas-microsoft-com:vml" Requires="v">
                    <p:oleObj spid="_x0000_s3139"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0893992"/>
                            <a:ext cx="1828800" cy="1117600"/>
                          </a:xfrm>
                          <a:prstGeom prst="rect">
                            <a:avLst/>
                          </a:prstGeom>
                        </p:spPr>
                      </p:pic>
                    </p:oleObj>
                  </mc:Fallback>
                </mc:AlternateContent>
              </a:graphicData>
            </a:graphic>
          </p:graphicFrame>
          <p:sp>
            <p:nvSpPr>
              <p:cNvPr id="31" name="TextBox 30"/>
              <p:cNvSpPr txBox="1"/>
              <p:nvPr userDrawn="1"/>
            </p:nvSpPr>
            <p:spPr>
              <a:xfrm rot="16200000">
                <a:off x="-5235785" y="11366226"/>
                <a:ext cx="1117601" cy="165735"/>
              </a:xfrm>
              <a:prstGeom prst="rect">
                <a:avLst/>
              </a:prstGeom>
              <a:noFill/>
            </p:spPr>
            <p:txBody>
              <a:bodyPr wrap="square" lIns="91440" tIns="91440" rIns="91440" bIns="0" rtlCol="0">
                <a:spAutoFit/>
              </a:bodyPr>
              <a:lstStyle/>
              <a:p>
                <a:pPr algn="ctr"/>
                <a:r>
                  <a:rPr lang="en-US" sz="2000" dirty="0">
                    <a:solidFill>
                      <a:srgbClr val="92D050"/>
                    </a:solidFill>
                  </a:rPr>
                  <a:t>Good</a:t>
                </a:r>
                <a:r>
                  <a:rPr lang="en-US" sz="2000" baseline="0" dirty="0">
                    <a:solidFill>
                      <a:srgbClr val="92D050"/>
                    </a:solidFill>
                  </a:rPr>
                  <a:t> </a:t>
                </a:r>
                <a:r>
                  <a:rPr lang="en-US" sz="2000" baseline="0" dirty="0">
                    <a:solidFill>
                      <a:schemeClr val="bg1"/>
                    </a:solidFill>
                  </a:rPr>
                  <a:t>printing quality</a:t>
                </a:r>
                <a:endParaRPr lang="en-US" sz="2000" dirty="0">
                  <a:solidFill>
                    <a:schemeClr val="bg1"/>
                  </a:solidFill>
                </a:endParaRPr>
              </a:p>
            </p:txBody>
          </p:sp>
          <p:sp>
            <p:nvSpPr>
              <p:cNvPr id="32" name="TextBox 31"/>
              <p:cNvSpPr txBox="1"/>
              <p:nvPr userDrawn="1"/>
            </p:nvSpPr>
            <p:spPr>
              <a:xfrm rot="16200000">
                <a:off x="-1095250" y="11375753"/>
                <a:ext cx="1117601" cy="165735"/>
              </a:xfrm>
              <a:prstGeom prst="rect">
                <a:avLst/>
              </a:prstGeom>
              <a:noFill/>
            </p:spPr>
            <p:txBody>
              <a:bodyPr wrap="square" lIns="91440" tIns="91440" rIns="91440" bIns="0" rtlCol="0">
                <a:spAutoFit/>
              </a:bodyPr>
              <a:lstStyle/>
              <a:p>
                <a:pPr algn="ctr"/>
                <a:r>
                  <a:rPr lang="en-US" sz="2000" dirty="0">
                    <a:solidFill>
                      <a:srgbClr val="FF0000"/>
                    </a:solidFill>
                  </a:rPr>
                  <a:t>Bad </a:t>
                </a:r>
                <a:r>
                  <a:rPr lang="en-US" sz="2000" dirty="0">
                    <a:solidFill>
                      <a:schemeClr val="bg1"/>
                    </a:solidFill>
                  </a:rPr>
                  <a:t>printing quality</a:t>
                </a:r>
              </a:p>
            </p:txBody>
          </p:sp>
        </p:grpSp>
      </p:grpSp>
      <p:grpSp>
        <p:nvGrpSpPr>
          <p:cNvPr id="44" name="Group 43"/>
          <p:cNvGrpSpPr/>
          <p:nvPr userDrawn="1"/>
        </p:nvGrpSpPr>
        <p:grpSpPr>
          <a:xfrm>
            <a:off x="36502339" y="0"/>
            <a:ext cx="12284832" cy="35999738"/>
            <a:chOff x="44157839" y="-55065"/>
            <a:chExt cx="11062139" cy="32416732"/>
          </a:xfrm>
        </p:grpSpPr>
        <p:sp>
          <p:nvSpPr>
            <p:cNvPr id="45" name="Rectangle 44"/>
            <p:cNvSpPr/>
            <p:nvPr userDrawn="1"/>
          </p:nvSpPr>
          <p:spPr>
            <a:xfrm>
              <a:off x="44157839" y="-55065"/>
              <a:ext cx="11062139" cy="3241673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bg1"/>
                  </a:solidFill>
                  <a:latin typeface="Trebuchet MS" pitchFamily="34" charset="0"/>
                </a:rPr>
                <a:t>QUICK START (cont.)</a:t>
              </a:r>
            </a:p>
            <a:p>
              <a:pPr algn="ctr"/>
              <a:endParaRPr lang="en-US" sz="36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r>
                <a:rPr lang="en-US" sz="2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Text</a:t>
              </a:r>
            </a:p>
            <a:p>
              <a:pPr marL="3429000" lvl="2" indent="0" algn="l" defTabSz="114300"/>
              <a:r>
                <a:rPr lang="en-US" sz="2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 </a:t>
              </a:r>
              <a:r>
                <a:rPr kumimoji="0" lang="en-US" sz="32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2400" b="0" baseline="0" dirty="0">
                <a:solidFill>
                  <a:schemeClr val="bg1">
                    <a:lumMod val="75000"/>
                  </a:schemeClr>
                </a:solidFill>
                <a:latin typeface="Trebuchet MS" pitchFamily="34" charset="0"/>
              </a:endParaRPr>
            </a:p>
            <a:p>
              <a:pPr marL="1518341" lvl="2"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Tables</a:t>
              </a:r>
            </a:p>
            <a:p>
              <a:pPr marL="2000250" lvl="1" indent="0" algn="l" defTabSz="114300"/>
              <a:r>
                <a:rPr lang="en-US" sz="2400" b="0" baseline="0" dirty="0">
                  <a:solidFill>
                    <a:schemeClr val="bg1">
                      <a:lumMod val="75000"/>
                    </a:schemeClr>
                  </a:solidFill>
                  <a:latin typeface="Trebuchet MS" pitchFamily="34" charset="0"/>
                </a:rPr>
                <a:t>To add a table from scratch go to the INSERT menu and </a:t>
              </a:r>
              <a:br>
                <a:rPr lang="en-US" sz="2400" b="0" baseline="0" dirty="0">
                  <a:solidFill>
                    <a:schemeClr val="bg1">
                      <a:lumMod val="75000"/>
                    </a:schemeClr>
                  </a:solidFill>
                  <a:latin typeface="Trebuchet MS" pitchFamily="34" charset="0"/>
                </a:rPr>
              </a:br>
              <a:r>
                <a:rPr lang="en-US" sz="2400" b="0" baseline="0" dirty="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46" name="Object 45"/>
            <p:cNvGraphicFramePr>
              <a:graphicFrameLocks noChangeAspect="1"/>
            </p:cNvGraphicFramePr>
            <p:nvPr userDrawn="1">
              <p:extLst>
                <p:ext uri="{D42A27DB-BD31-4B8C-83A1-F6EECF244321}">
                  <p14:modId xmlns:p14="http://schemas.microsoft.com/office/powerpoint/2010/main" val="1995050242"/>
                </p:ext>
              </p:extLst>
            </p:nvPr>
          </p:nvGraphicFramePr>
          <p:xfrm>
            <a:off x="46871237" y="3286607"/>
            <a:ext cx="5586150" cy="2063772"/>
          </p:xfrm>
          <a:graphic>
            <a:graphicData uri="http://schemas.openxmlformats.org/presentationml/2006/ole">
              <mc:AlternateContent xmlns:mc="http://schemas.openxmlformats.org/markup-compatibility/2006">
                <mc:Choice xmlns:v="urn:schemas-microsoft-com:vml" Requires="v">
                  <p:oleObj spid="_x0000_s3140"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871237" y="3286607"/>
                          <a:ext cx="5586150" cy="2063772"/>
                        </a:xfrm>
                        <a:prstGeom prst="rect">
                          <a:avLst/>
                        </a:prstGeom>
                      </p:spPr>
                    </p:pic>
                  </p:oleObj>
                </mc:Fallback>
              </mc:AlternateContent>
            </a:graphicData>
          </a:graphic>
        </p:graphicFrame>
        <p:pic>
          <p:nvPicPr>
            <p:cNvPr id="48" name="Picture 47"/>
            <p:cNvPicPr>
              <a:picLocks noChangeAspect="1"/>
            </p:cNvPicPr>
            <p:nvPr userDrawn="1"/>
          </p:nvPicPr>
          <p:blipFill>
            <a:blip r:embed="rId14"/>
            <a:stretch>
              <a:fillRect/>
            </a:stretch>
          </p:blipFill>
          <p:spPr>
            <a:xfrm>
              <a:off x="44487207" y="7579895"/>
              <a:ext cx="2969584" cy="1370577"/>
            </a:xfrm>
            <a:prstGeom prst="rect">
              <a:avLst/>
            </a:prstGeom>
            <a:ln>
              <a:noFill/>
            </a:ln>
          </p:spPr>
        </p:pic>
        <p:graphicFrame>
          <p:nvGraphicFramePr>
            <p:cNvPr id="59" name="Object 58"/>
            <p:cNvGraphicFramePr>
              <a:graphicFrameLocks noChangeAspect="1"/>
            </p:cNvGraphicFramePr>
            <p:nvPr userDrawn="1">
              <p:extLst>
                <p:ext uri="{D42A27DB-BD31-4B8C-83A1-F6EECF244321}">
                  <p14:modId xmlns:p14="http://schemas.microsoft.com/office/powerpoint/2010/main" val="293546774"/>
                </p:ext>
              </p:extLst>
            </p:nvPr>
          </p:nvGraphicFramePr>
          <p:xfrm>
            <a:off x="44629619" y="11328671"/>
            <a:ext cx="1482266" cy="992162"/>
          </p:xfrm>
          <a:graphic>
            <a:graphicData uri="http://schemas.openxmlformats.org/presentationml/2006/ole">
              <mc:AlternateContent xmlns:mc="http://schemas.openxmlformats.org/markup-compatibility/2006">
                <mc:Choice xmlns:v="urn:schemas-microsoft-com:vml" Requires="v">
                  <p:oleObj spid="_x0000_s3141"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1328671"/>
                          <a:ext cx="1482266" cy="992162"/>
                        </a:xfrm>
                        <a:prstGeom prst="rect">
                          <a:avLst/>
                        </a:prstGeom>
                      </p:spPr>
                    </p:pic>
                  </p:oleObj>
                </mc:Fallback>
              </mc:AlternateContent>
            </a:graphicData>
          </a:graphic>
        </p:graphicFrame>
        <p:grpSp>
          <p:nvGrpSpPr>
            <p:cNvPr id="60" name="Group 59"/>
            <p:cNvGrpSpPr/>
            <p:nvPr userDrawn="1"/>
          </p:nvGrpSpPr>
          <p:grpSpPr>
            <a:xfrm>
              <a:off x="44487207" y="29021651"/>
              <a:ext cx="10354213" cy="1265612"/>
              <a:chOff x="44200453" y="28023802"/>
              <a:chExt cx="9771399" cy="1090622"/>
            </a:xfrm>
          </p:grpSpPr>
          <p:sp>
            <p:nvSpPr>
              <p:cNvPr id="62" name="Rounded Rectangle 61"/>
              <p:cNvSpPr/>
              <p:nvPr userDrawn="1"/>
            </p:nvSpPr>
            <p:spPr>
              <a:xfrm>
                <a:off x="44200453" y="28023802"/>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122139"/>
                <a:ext cx="914401" cy="914399"/>
              </a:xfrm>
              <a:prstGeom prst="rect">
                <a:avLst/>
              </a:prstGeom>
              <a:noFill/>
              <a:ln>
                <a:noFill/>
              </a:ln>
            </p:spPr>
          </p:pic>
          <p:sp>
            <p:nvSpPr>
              <p:cNvPr id="64" name="TextBox 63"/>
              <p:cNvSpPr txBox="1"/>
              <p:nvPr userDrawn="1"/>
            </p:nvSpPr>
            <p:spPr>
              <a:xfrm>
                <a:off x="45300663" y="28213723"/>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37" name="TextBox 36"/>
          <p:cNvSpPr txBox="1"/>
          <p:nvPr userDrawn="1"/>
        </p:nvSpPr>
        <p:spPr>
          <a:xfrm>
            <a:off x="36868112" y="34138361"/>
            <a:ext cx="7629577" cy="1399638"/>
          </a:xfrm>
          <a:prstGeom prst="rect">
            <a:avLst/>
          </a:prstGeom>
          <a:noFill/>
        </p:spPr>
        <p:txBody>
          <a:bodyPr wrap="square" lIns="65304" tIns="32651" rIns="65304" bIns="32651" rtlCol="0">
            <a:spAutoFit/>
          </a:bodyPr>
          <a:lstStyle/>
          <a:p>
            <a:pPr marL="398463" indent="-398463">
              <a:lnSpc>
                <a:spcPts val="2600"/>
              </a:lnSpc>
            </a:pPr>
            <a:r>
              <a:rPr lang="en-US" sz="2800" dirty="0">
                <a:solidFill>
                  <a:schemeClr val="bg1"/>
                </a:solidFill>
              </a:rPr>
              <a:t>© 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a:t>
            </a:r>
          </a:p>
          <a:p>
            <a:pPr marL="398463"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sp>
        <p:nvSpPr>
          <p:cNvPr id="38" name="Rounded Rectangle 37"/>
          <p:cNvSpPr/>
          <p:nvPr userDrawn="1"/>
        </p:nvSpPr>
        <p:spPr>
          <a:xfrm>
            <a:off x="735234" y="5220570"/>
            <a:ext cx="34510603" cy="28675055"/>
          </a:xfrm>
          <a:prstGeom prst="roundRect">
            <a:avLst>
              <a:gd name="adj" fmla="val 1498"/>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p:cNvGrpSpPr/>
          <p:nvPr userDrawn="1"/>
        </p:nvGrpSpPr>
        <p:grpSpPr>
          <a:xfrm>
            <a:off x="-31529" y="1382"/>
            <a:ext cx="36057153" cy="4572641"/>
            <a:chOff x="-14192" y="1382"/>
            <a:chExt cx="27451941" cy="4572641"/>
          </a:xfrm>
        </p:grpSpPr>
        <p:sp>
          <p:nvSpPr>
            <p:cNvPr id="57"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nvGrpSpPr>
          <p:cNvPr id="65" name="Group 64"/>
          <p:cNvGrpSpPr/>
          <p:nvPr userDrawn="1"/>
        </p:nvGrpSpPr>
        <p:grpSpPr>
          <a:xfrm rot="10800000">
            <a:off x="-24181" y="34498493"/>
            <a:ext cx="36059329" cy="1502229"/>
            <a:chOff x="-14192" y="1382"/>
            <a:chExt cx="27451941" cy="4572641"/>
          </a:xfrm>
        </p:grpSpPr>
        <p:sp>
          <p:nvSpPr>
            <p:cNvPr id="66"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69" name="Text Box 14"/>
          <p:cNvSpPr txBox="1">
            <a:spLocks noChangeArrowheads="1"/>
          </p:cNvSpPr>
          <p:nvPr userDrawn="1"/>
        </p:nvSpPr>
        <p:spPr bwMode="auto">
          <a:xfrm>
            <a:off x="1074241" y="35264136"/>
            <a:ext cx="3004463" cy="364519"/>
          </a:xfrm>
          <a:prstGeom prst="rect">
            <a:avLst/>
          </a:prstGeom>
          <a:noFill/>
          <a:ln w="9525">
            <a:noFill/>
            <a:miter lim="800000"/>
            <a:headEnd/>
            <a:tailEnd/>
          </a:ln>
          <a:effectLst/>
        </p:spPr>
        <p:txBody>
          <a:bodyPr wrap="square" lIns="91263" tIns="45623" rIns="91263" bIns="45623">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2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3599776" rtl="0" eaLnBrk="1" latinLnBrk="0" hangingPunct="1">
        <a:spcBef>
          <a:spcPct val="0"/>
        </a:spcBef>
        <a:buNone/>
        <a:defRPr sz="7200" kern="1200">
          <a:solidFill>
            <a:schemeClr val="bg1"/>
          </a:solidFill>
          <a:latin typeface="Trebuchet MS" pitchFamily="34" charset="0"/>
          <a:ea typeface="+mj-ea"/>
          <a:cs typeface="+mj-cs"/>
        </a:defRPr>
      </a:lvl1pPr>
    </p:titleStyle>
    <p:bodyStyle>
      <a:lvl1pPr marL="1349916" indent="-1349916" algn="l" defTabSz="3599776" rtl="0" eaLnBrk="1" latinLnBrk="0" hangingPunct="1">
        <a:spcBef>
          <a:spcPct val="20000"/>
        </a:spcBef>
        <a:buFont typeface="Arial" pitchFamily="34" charset="0"/>
        <a:buChar char="•"/>
        <a:defRPr sz="12600" kern="120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p:bodyStyle>
    <p:otherStyle>
      <a:defPPr>
        <a:defRPr lang="en-US"/>
      </a:defPPr>
      <a:lvl1pPr marL="0" algn="l" defTabSz="3599776" rtl="0" eaLnBrk="1" latinLnBrk="0" hangingPunct="1">
        <a:defRPr sz="7100" kern="1200">
          <a:solidFill>
            <a:schemeClr val="tx1"/>
          </a:solidFill>
          <a:latin typeface="+mn-lt"/>
          <a:ea typeface="+mn-ea"/>
          <a:cs typeface="+mn-cs"/>
        </a:defRPr>
      </a:lvl1pPr>
      <a:lvl2pPr marL="1799889" algn="l" defTabSz="3599776" rtl="0" eaLnBrk="1" latinLnBrk="0" hangingPunct="1">
        <a:defRPr sz="7100" kern="1200">
          <a:solidFill>
            <a:schemeClr val="tx1"/>
          </a:solidFill>
          <a:latin typeface="+mn-lt"/>
          <a:ea typeface="+mn-ea"/>
          <a:cs typeface="+mn-cs"/>
        </a:defRPr>
      </a:lvl2pPr>
      <a:lvl3pPr marL="3599776" algn="l" defTabSz="3599776" rtl="0" eaLnBrk="1" latinLnBrk="0" hangingPunct="1">
        <a:defRPr sz="7100" kern="1200">
          <a:solidFill>
            <a:schemeClr val="tx1"/>
          </a:solidFill>
          <a:latin typeface="+mn-lt"/>
          <a:ea typeface="+mn-ea"/>
          <a:cs typeface="+mn-cs"/>
        </a:defRPr>
      </a:lvl3pPr>
      <a:lvl4pPr marL="5399664" algn="l" defTabSz="3599776" rtl="0" eaLnBrk="1" latinLnBrk="0" hangingPunct="1">
        <a:defRPr sz="7100" kern="1200">
          <a:solidFill>
            <a:schemeClr val="tx1"/>
          </a:solidFill>
          <a:latin typeface="+mn-lt"/>
          <a:ea typeface="+mn-ea"/>
          <a:cs typeface="+mn-cs"/>
        </a:defRPr>
      </a:lvl4pPr>
      <a:lvl5pPr marL="7199552" algn="l" defTabSz="3599776" rtl="0" eaLnBrk="1" latinLnBrk="0" hangingPunct="1">
        <a:defRPr sz="7100" kern="1200">
          <a:solidFill>
            <a:schemeClr val="tx1"/>
          </a:solidFill>
          <a:latin typeface="+mn-lt"/>
          <a:ea typeface="+mn-ea"/>
          <a:cs typeface="+mn-cs"/>
        </a:defRPr>
      </a:lvl5pPr>
      <a:lvl6pPr marL="8999441" algn="l" defTabSz="3599776" rtl="0" eaLnBrk="1" latinLnBrk="0" hangingPunct="1">
        <a:defRPr sz="7100" kern="1200">
          <a:solidFill>
            <a:schemeClr val="tx1"/>
          </a:solidFill>
          <a:latin typeface="+mn-lt"/>
          <a:ea typeface="+mn-ea"/>
          <a:cs typeface="+mn-cs"/>
        </a:defRPr>
      </a:lvl6pPr>
      <a:lvl7pPr marL="10799330" algn="l" defTabSz="3599776" rtl="0" eaLnBrk="1" latinLnBrk="0" hangingPunct="1">
        <a:defRPr sz="7100" kern="1200">
          <a:solidFill>
            <a:schemeClr val="tx1"/>
          </a:solidFill>
          <a:latin typeface="+mn-lt"/>
          <a:ea typeface="+mn-ea"/>
          <a:cs typeface="+mn-cs"/>
        </a:defRPr>
      </a:lvl7pPr>
      <a:lvl8pPr marL="12599217" algn="l" defTabSz="3599776" rtl="0" eaLnBrk="1" latinLnBrk="0" hangingPunct="1">
        <a:defRPr sz="7100" kern="1200">
          <a:solidFill>
            <a:schemeClr val="tx1"/>
          </a:solidFill>
          <a:latin typeface="+mn-lt"/>
          <a:ea typeface="+mn-ea"/>
          <a:cs typeface="+mn-cs"/>
        </a:defRPr>
      </a:lvl8pPr>
      <a:lvl9pPr marL="14399106" algn="l" defTabSz="3599776" rtl="0" eaLnBrk="1" latinLnBrk="0" hangingPunct="1">
        <a:defRPr sz="7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13" Type="http://schemas.openxmlformats.org/officeDocument/2006/relationships/diagramColors" Target="../diagrams/colors2.xml"/><Relationship Id="rId18" Type="http://schemas.openxmlformats.org/officeDocument/2006/relationships/image" Target="../media/image13.jp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17" Type="http://schemas.openxmlformats.org/officeDocument/2006/relationships/image" Target="../media/image12.jpg"/><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chart" Target="../charts/chart3.xml"/><Relationship Id="rId10" Type="http://schemas.openxmlformats.org/officeDocument/2006/relationships/diagramData" Target="../diagrams/data2.xml"/><Relationship Id="rId19" Type="http://schemas.openxmlformats.org/officeDocument/2006/relationships/image" Target="../media/image14.jpg"/><Relationship Id="rId4" Type="http://schemas.openxmlformats.org/officeDocument/2006/relationships/diagramLayout" Target="../diagrams/layout1.xml"/><Relationship Id="rId9" Type="http://schemas.openxmlformats.org/officeDocument/2006/relationships/chart" Target="../charts/chart2.xml"/><Relationship Id="rId14" Type="http://schemas.microsoft.com/office/2007/relationships/diagramDrawing" Target="../diagrams/drawing2.xml"/></Relationships>
</file>

<file path=ppt/slides/_rels/slide2.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15.jpg"/><Relationship Id="rId4" Type="http://schemas.openxmlformats.org/officeDocument/2006/relationships/diagramLayout" Target="../diagrams/layout3.xml"/><Relationship Id="rId9"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689E0317-6DE8-4C48-AC58-9BB9E384115D}"/>
              </a:ext>
            </a:extLst>
          </p:cNvPr>
          <p:cNvSpPr/>
          <p:nvPr/>
        </p:nvSpPr>
        <p:spPr>
          <a:xfrm>
            <a:off x="24115940" y="4942874"/>
            <a:ext cx="11129679" cy="30006705"/>
          </a:xfrm>
          <a:prstGeom prst="roundRect">
            <a:avLst/>
          </a:prstGeom>
          <a:ln w="7620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BDF18084-8BD7-4311-9D8B-693FE9BD99EC}"/>
              </a:ext>
            </a:extLst>
          </p:cNvPr>
          <p:cNvSpPr/>
          <p:nvPr/>
        </p:nvSpPr>
        <p:spPr>
          <a:xfrm>
            <a:off x="12453828" y="4942874"/>
            <a:ext cx="11113707" cy="30006705"/>
          </a:xfrm>
          <a:prstGeom prst="roundRect">
            <a:avLst/>
          </a:prstGeom>
          <a:ln w="7620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E57341BF-FA7A-4FCF-A386-E9956AB2A2A6}"/>
              </a:ext>
            </a:extLst>
          </p:cNvPr>
          <p:cNvSpPr/>
          <p:nvPr/>
        </p:nvSpPr>
        <p:spPr>
          <a:xfrm>
            <a:off x="663864" y="4942874"/>
            <a:ext cx="11242868" cy="30006705"/>
          </a:xfrm>
          <a:prstGeom prst="roundRect">
            <a:avLst/>
          </a:prstGeom>
          <a:ln w="7620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Text Placeholder 18"/>
          <p:cNvSpPr>
            <a:spLocks noGrp="1"/>
          </p:cNvSpPr>
          <p:nvPr>
            <p:ph type="body" sz="quarter" idx="10"/>
          </p:nvPr>
        </p:nvSpPr>
        <p:spPr>
          <a:xfrm>
            <a:off x="741616" y="6090196"/>
            <a:ext cx="6157947" cy="8700918"/>
          </a:xfrm>
        </p:spPr>
        <p:txBody>
          <a:bodyPr/>
          <a:lstStyle/>
          <a:p>
            <a:pPr marL="300038" lvl="0" indent="-300038" defTabSz="4703763" eaLnBrk="0" fontAlgn="base" hangingPunct="0">
              <a:spcBef>
                <a:spcPct val="0"/>
              </a:spcBef>
              <a:spcAft>
                <a:spcPct val="0"/>
              </a:spcAft>
              <a:buFont typeface="Arial" panose="020B0604020202020204" pitchFamily="34" charset="0"/>
              <a:buChar char="•"/>
              <a:defRPr/>
            </a:pPr>
            <a:r>
              <a:rPr lang="en-US" sz="3200" kern="0" dirty="0">
                <a:solidFill>
                  <a:schemeClr val="accent5">
                    <a:lumMod val="75000"/>
                  </a:schemeClr>
                </a:solidFill>
                <a:latin typeface="+mn-lt"/>
                <a:ea typeface="Verdana" panose="020B0604030504040204" pitchFamily="34" charset="0"/>
                <a:cs typeface="Verdana" panose="020B0604030504040204" pitchFamily="34" charset="0"/>
              </a:rPr>
              <a:t>Morning sickness is the uncomfortable feeling of nausea and malaise (sometimes may accompanied with vomiting), one encounters upon rising up. </a:t>
            </a:r>
          </a:p>
          <a:p>
            <a:pPr marL="300038" lvl="0" indent="-300038" defTabSz="4703763" eaLnBrk="0" fontAlgn="base" hangingPunct="0">
              <a:spcBef>
                <a:spcPct val="0"/>
              </a:spcBef>
              <a:spcAft>
                <a:spcPct val="0"/>
              </a:spcAft>
              <a:buFont typeface="Arial" panose="020B0604020202020204" pitchFamily="34" charset="0"/>
              <a:buChar char="•"/>
              <a:defRPr/>
            </a:pPr>
            <a:r>
              <a:rPr lang="en-US" sz="3200" kern="0" dirty="0">
                <a:solidFill>
                  <a:schemeClr val="accent5">
                    <a:lumMod val="75000"/>
                  </a:schemeClr>
                </a:solidFill>
                <a:latin typeface="+mn-lt"/>
                <a:ea typeface="Verdana" panose="020B0604030504040204" pitchFamily="34" charset="0"/>
                <a:cs typeface="Verdana" panose="020B0604030504040204" pitchFamily="34" charset="0"/>
              </a:rPr>
              <a:t>Being considered to be associated with pregnancy only, there is a lack of study which evaluates Morning Sickness besides pregnancy.</a:t>
            </a:r>
          </a:p>
          <a:p>
            <a:pPr marL="300038" lvl="0" indent="-300038" defTabSz="4703763" eaLnBrk="0" fontAlgn="base" hangingPunct="0">
              <a:spcBef>
                <a:spcPct val="0"/>
              </a:spcBef>
              <a:spcAft>
                <a:spcPct val="0"/>
              </a:spcAft>
              <a:buFont typeface="Arial" panose="020B0604020202020204" pitchFamily="34" charset="0"/>
              <a:buChar char="•"/>
              <a:defRPr/>
            </a:pPr>
            <a:r>
              <a:rPr lang="en-US" sz="3200" kern="0" dirty="0">
                <a:solidFill>
                  <a:schemeClr val="accent5">
                    <a:lumMod val="75000"/>
                  </a:schemeClr>
                </a:solidFill>
                <a:latin typeface="+mn-lt"/>
                <a:ea typeface="Verdana" panose="020B0604030504040204" pitchFamily="34" charset="0"/>
                <a:cs typeface="Verdana" panose="020B0604030504040204" pitchFamily="34" charset="0"/>
              </a:rPr>
              <a:t>This study presents the prevalence of Morning sickness among young adults, determining their knowledge about it and its consequences on one’s lifestyle.</a:t>
            </a:r>
          </a:p>
          <a:p>
            <a:endParaRPr lang="en-US" dirty="0"/>
          </a:p>
        </p:txBody>
      </p:sp>
      <p:sp>
        <p:nvSpPr>
          <p:cNvPr id="20" name="Text Placeholder 19"/>
          <p:cNvSpPr>
            <a:spLocks noGrp="1"/>
          </p:cNvSpPr>
          <p:nvPr>
            <p:ph type="body" sz="quarter" idx="11"/>
          </p:nvPr>
        </p:nvSpPr>
        <p:spPr>
          <a:xfrm>
            <a:off x="756505" y="5395616"/>
            <a:ext cx="11132732" cy="767010"/>
          </a:xfrm>
        </p:spPr>
        <p:txBody>
          <a:bodyPr/>
          <a:lstStyle/>
          <a:p>
            <a:r>
              <a:rPr lang="en-US" sz="4000" dirty="0"/>
              <a:t>INTRODUCTION</a:t>
            </a:r>
          </a:p>
        </p:txBody>
      </p:sp>
      <p:sp>
        <p:nvSpPr>
          <p:cNvPr id="21" name="Text Placeholder 20"/>
          <p:cNvSpPr>
            <a:spLocks noGrp="1"/>
          </p:cNvSpPr>
          <p:nvPr>
            <p:ph type="body" sz="quarter" idx="19"/>
          </p:nvPr>
        </p:nvSpPr>
        <p:spPr>
          <a:xfrm>
            <a:off x="774000" y="14813906"/>
            <a:ext cx="7838854" cy="2791608"/>
          </a:xfrm>
        </p:spPr>
        <p:txBody>
          <a:bodyPr/>
          <a:lstStyle/>
          <a:p>
            <a:pPr marL="457200" indent="-457200">
              <a:buFont typeface="Arial" panose="020B0604020202020204" pitchFamily="34" charset="0"/>
              <a:buChar char="•"/>
            </a:pPr>
            <a:r>
              <a:rPr lang="en-US" sz="3200" dirty="0">
                <a:solidFill>
                  <a:schemeClr val="accent5">
                    <a:lumMod val="75000"/>
                  </a:schemeClr>
                </a:solidFill>
                <a:latin typeface="+mn-lt"/>
                <a:ea typeface="Verdana" panose="020B0604030504040204" pitchFamily="34" charset="0"/>
                <a:cs typeface="Verdana" panose="020B0604030504040204" pitchFamily="34" charset="0"/>
              </a:rPr>
              <a:t>To evaluate the prevalence of Morning Sickness among Young Adults, and assessing its common symptoms and associated factors</a:t>
            </a:r>
          </a:p>
          <a:p>
            <a:endParaRPr lang="en-US" dirty="0"/>
          </a:p>
        </p:txBody>
      </p:sp>
      <p:sp>
        <p:nvSpPr>
          <p:cNvPr id="22" name="Text Placeholder 21"/>
          <p:cNvSpPr>
            <a:spLocks noGrp="1"/>
          </p:cNvSpPr>
          <p:nvPr>
            <p:ph type="body" sz="quarter" idx="20"/>
          </p:nvPr>
        </p:nvSpPr>
        <p:spPr>
          <a:xfrm>
            <a:off x="774000" y="14095178"/>
            <a:ext cx="11132731" cy="767010"/>
          </a:xfrm>
        </p:spPr>
        <p:txBody>
          <a:bodyPr/>
          <a:lstStyle/>
          <a:p>
            <a:r>
              <a:rPr lang="en-US" sz="4000" dirty="0"/>
              <a:t>PURPOSE</a:t>
            </a:r>
          </a:p>
        </p:txBody>
      </p:sp>
      <p:sp>
        <p:nvSpPr>
          <p:cNvPr id="23" name="Text Placeholder 22"/>
          <p:cNvSpPr>
            <a:spLocks noGrp="1"/>
          </p:cNvSpPr>
          <p:nvPr>
            <p:ph type="body" sz="quarter" idx="21"/>
          </p:nvPr>
        </p:nvSpPr>
        <p:spPr>
          <a:xfrm>
            <a:off x="774000" y="18336005"/>
            <a:ext cx="11131427" cy="5500042"/>
          </a:xfrm>
        </p:spPr>
        <p:txBody>
          <a:bodyPr/>
          <a:lstStyle/>
          <a:p>
            <a:pPr marL="500063" lvl="0" indent="-500063" defTabSz="914400" eaLnBrk="0" fontAlgn="base" hangingPunct="0">
              <a:spcBef>
                <a:spcPct val="50000"/>
              </a:spcBef>
              <a:spcAft>
                <a:spcPct val="0"/>
              </a:spcAft>
              <a:buFont typeface="Arial" panose="020B0604020202020204" pitchFamily="34" charset="0"/>
              <a:buChar char="•"/>
              <a:defRPr/>
            </a:pPr>
            <a:r>
              <a:rPr lang="en-US" sz="3200" kern="0" dirty="0">
                <a:solidFill>
                  <a:schemeClr val="accent5">
                    <a:lumMod val="75000"/>
                  </a:schemeClr>
                </a:solidFill>
                <a:latin typeface="+mn-lt"/>
                <a:ea typeface="Verdana" panose="020B0604030504040204" pitchFamily="34" charset="0"/>
                <a:cs typeface="Verdana" panose="020B0604030504040204" pitchFamily="34" charset="0"/>
              </a:rPr>
              <a:t>A cross-sectional, descriptive study</a:t>
            </a:r>
          </a:p>
          <a:p>
            <a:pPr marL="500063" lvl="0" indent="-500063" defTabSz="914400" eaLnBrk="0" fontAlgn="base" hangingPunct="0">
              <a:spcBef>
                <a:spcPct val="50000"/>
              </a:spcBef>
              <a:spcAft>
                <a:spcPct val="0"/>
              </a:spcAft>
              <a:buFont typeface="Arial" panose="020B0604020202020204" pitchFamily="34" charset="0"/>
              <a:buChar char="•"/>
              <a:defRPr/>
            </a:pPr>
            <a:r>
              <a:rPr lang="en-US" sz="3200" b="1" kern="0" dirty="0">
                <a:solidFill>
                  <a:schemeClr val="accent5">
                    <a:lumMod val="75000"/>
                  </a:schemeClr>
                </a:solidFill>
                <a:latin typeface="+mn-lt"/>
                <a:ea typeface="Verdana" panose="020B0604030504040204" pitchFamily="34" charset="0"/>
                <a:cs typeface="Verdana" panose="020B0604030504040204" pitchFamily="34" charset="0"/>
              </a:rPr>
              <a:t>From:</a:t>
            </a:r>
            <a:r>
              <a:rPr lang="en-US" sz="3200" kern="0" dirty="0">
                <a:solidFill>
                  <a:schemeClr val="accent5">
                    <a:lumMod val="75000"/>
                  </a:schemeClr>
                </a:solidFill>
                <a:latin typeface="+mn-lt"/>
                <a:ea typeface="Verdana" panose="020B0604030504040204" pitchFamily="34" charset="0"/>
                <a:cs typeface="Verdana" panose="020B0604030504040204" pitchFamily="34" charset="0"/>
              </a:rPr>
              <a:t> June-August 2016 </a:t>
            </a:r>
          </a:p>
          <a:p>
            <a:pPr marL="500063" lvl="0" indent="-500063" defTabSz="914400" eaLnBrk="0" fontAlgn="base" hangingPunct="0">
              <a:spcBef>
                <a:spcPct val="50000"/>
              </a:spcBef>
              <a:spcAft>
                <a:spcPct val="0"/>
              </a:spcAft>
              <a:buFont typeface="Arial" panose="020B0604020202020204" pitchFamily="34" charset="0"/>
              <a:buChar char="•"/>
              <a:defRPr/>
            </a:pPr>
            <a:r>
              <a:rPr lang="en-US" sz="3200" b="1" kern="0" dirty="0">
                <a:solidFill>
                  <a:schemeClr val="accent5">
                    <a:lumMod val="75000"/>
                  </a:schemeClr>
                </a:solidFill>
                <a:latin typeface="+mn-lt"/>
                <a:ea typeface="Verdana" panose="020B0604030504040204" pitchFamily="34" charset="0"/>
                <a:cs typeface="Verdana" panose="020B0604030504040204" pitchFamily="34" charset="0"/>
              </a:rPr>
              <a:t>At:</a:t>
            </a:r>
            <a:r>
              <a:rPr lang="en-US" sz="3200" kern="0" dirty="0">
                <a:solidFill>
                  <a:schemeClr val="accent5">
                    <a:lumMod val="75000"/>
                  </a:schemeClr>
                </a:solidFill>
                <a:latin typeface="+mn-lt"/>
                <a:ea typeface="Verdana" panose="020B0604030504040204" pitchFamily="34" charset="0"/>
                <a:cs typeface="Verdana" panose="020B0604030504040204" pitchFamily="34" charset="0"/>
              </a:rPr>
              <a:t> Dow University of Health Sciences (Ojha campus), and University of Karachi, Pakistan</a:t>
            </a:r>
          </a:p>
          <a:p>
            <a:pPr marL="500063" lvl="0" indent="-500063" defTabSz="914400" eaLnBrk="0" fontAlgn="base" hangingPunct="0">
              <a:spcBef>
                <a:spcPct val="50000"/>
              </a:spcBef>
              <a:spcAft>
                <a:spcPct val="0"/>
              </a:spcAft>
              <a:buFont typeface="Arial" panose="020B0604020202020204" pitchFamily="34" charset="0"/>
              <a:buChar char="•"/>
              <a:defRPr/>
            </a:pPr>
            <a:r>
              <a:rPr lang="en-US" sz="3200" kern="0" dirty="0">
                <a:solidFill>
                  <a:schemeClr val="accent5">
                    <a:lumMod val="75000"/>
                  </a:schemeClr>
                </a:solidFill>
                <a:latin typeface="+mn-lt"/>
                <a:ea typeface="Verdana" panose="020B0604030504040204" pitchFamily="34" charset="0"/>
                <a:cs typeface="Verdana" panose="020B0604030504040204" pitchFamily="34" charset="0"/>
              </a:rPr>
              <a:t>Non-probability convenience sampling.</a:t>
            </a:r>
          </a:p>
          <a:p>
            <a:pPr marL="500063" lvl="0" indent="-500063" defTabSz="914400" eaLnBrk="0" fontAlgn="base" hangingPunct="0">
              <a:spcBef>
                <a:spcPct val="50000"/>
              </a:spcBef>
              <a:spcAft>
                <a:spcPct val="0"/>
              </a:spcAft>
              <a:buFont typeface="Arial" panose="020B0604020202020204" pitchFamily="34" charset="0"/>
              <a:buChar char="•"/>
              <a:defRPr/>
            </a:pPr>
            <a:r>
              <a:rPr lang="en-US" sz="3200" kern="0" dirty="0">
                <a:solidFill>
                  <a:schemeClr val="accent5">
                    <a:lumMod val="75000"/>
                  </a:schemeClr>
                </a:solidFill>
                <a:latin typeface="+mn-lt"/>
                <a:ea typeface="Verdana" panose="020B0604030504040204" pitchFamily="34" charset="0"/>
                <a:cs typeface="Verdana" panose="020B0604030504040204" pitchFamily="34" charset="0"/>
              </a:rPr>
              <a:t>Data collected using: Self-administered questionnaires </a:t>
            </a:r>
          </a:p>
          <a:p>
            <a:pPr marL="500063" lvl="0" indent="-500063" defTabSz="914400" eaLnBrk="0" fontAlgn="base" hangingPunct="0">
              <a:spcBef>
                <a:spcPct val="50000"/>
              </a:spcBef>
              <a:spcAft>
                <a:spcPct val="0"/>
              </a:spcAft>
              <a:buFont typeface="Arial" panose="020B0604020202020204" pitchFamily="34" charset="0"/>
              <a:buChar char="•"/>
              <a:defRPr/>
            </a:pPr>
            <a:r>
              <a:rPr lang="en-GB" sz="3200" kern="0" dirty="0">
                <a:solidFill>
                  <a:schemeClr val="accent5">
                    <a:lumMod val="75000"/>
                  </a:schemeClr>
                </a:solidFill>
                <a:latin typeface="+mn-lt"/>
                <a:ea typeface="Verdana" panose="020B0604030504040204" pitchFamily="34" charset="0"/>
                <a:cs typeface="Verdana" panose="020B0604030504040204" pitchFamily="34" charset="0"/>
              </a:rPr>
              <a:t>Statistical analysis: SPSS v16 (p&lt;0.05 as significant level)</a:t>
            </a:r>
          </a:p>
          <a:p>
            <a:endParaRPr lang="en-US" dirty="0">
              <a:latin typeface="+mn-lt"/>
            </a:endParaRPr>
          </a:p>
        </p:txBody>
      </p:sp>
      <p:sp>
        <p:nvSpPr>
          <p:cNvPr id="24" name="Text Placeholder 23"/>
          <p:cNvSpPr>
            <a:spLocks noGrp="1"/>
          </p:cNvSpPr>
          <p:nvPr>
            <p:ph type="body" sz="quarter" idx="22"/>
          </p:nvPr>
        </p:nvSpPr>
        <p:spPr>
          <a:xfrm>
            <a:off x="730289" y="17555922"/>
            <a:ext cx="11131427" cy="767010"/>
          </a:xfrm>
        </p:spPr>
        <p:txBody>
          <a:bodyPr/>
          <a:lstStyle/>
          <a:p>
            <a:r>
              <a:rPr lang="en-US" sz="4000" dirty="0"/>
              <a:t>MATERIALS AND METHODS</a:t>
            </a:r>
          </a:p>
        </p:txBody>
      </p:sp>
      <p:sp>
        <p:nvSpPr>
          <p:cNvPr id="25" name="Text Placeholder 24"/>
          <p:cNvSpPr>
            <a:spLocks noGrp="1"/>
          </p:cNvSpPr>
          <p:nvPr>
            <p:ph type="body" sz="quarter" idx="23"/>
          </p:nvPr>
        </p:nvSpPr>
        <p:spPr>
          <a:xfrm>
            <a:off x="12436109" y="6098877"/>
            <a:ext cx="11131427" cy="4367424"/>
          </a:xfrm>
        </p:spPr>
        <p:txBody>
          <a:bodyPr/>
          <a:lstStyle/>
          <a:p>
            <a:pPr marL="400050" indent="-400050">
              <a:buFont typeface="Arial" panose="020B0604020202020204" pitchFamily="34" charset="0"/>
              <a:buChar char="•"/>
            </a:pPr>
            <a:r>
              <a:rPr lang="en-US" sz="3200" dirty="0">
                <a:solidFill>
                  <a:schemeClr val="accent5">
                    <a:lumMod val="75000"/>
                  </a:schemeClr>
                </a:solidFill>
                <a:latin typeface="+mn-lt"/>
                <a:ea typeface="Verdana" panose="020B0604030504040204" pitchFamily="34" charset="0"/>
                <a:cs typeface="Verdana" panose="020B0604030504040204" pitchFamily="34" charset="0"/>
              </a:rPr>
              <a:t>Presence of one or more symptoms such as Nausea, Vomiting, Dizziness etc. upon rising up was labelled as occurrence of Morning sickness.</a:t>
            </a:r>
          </a:p>
          <a:p>
            <a:pPr marL="400050" indent="-400050">
              <a:buFont typeface="Arial" panose="020B0604020202020204" pitchFamily="34" charset="0"/>
              <a:buChar char="•"/>
            </a:pPr>
            <a:r>
              <a:rPr lang="en-US" sz="3200" dirty="0">
                <a:solidFill>
                  <a:schemeClr val="accent5">
                    <a:lumMod val="75000"/>
                  </a:schemeClr>
                </a:solidFill>
                <a:latin typeface="+mn-lt"/>
                <a:ea typeface="Verdana" panose="020B0604030504040204" pitchFamily="34" charset="0"/>
                <a:cs typeface="Verdana" panose="020B0604030504040204" pitchFamily="34" charset="0"/>
              </a:rPr>
              <a:t>Out of 450 participants, prevalence rate of Morning Sickness was 71% (n=316). Awareness about Morning Sickness was 48% (n=215) and it was statistically related with Field of study (p=0.01). </a:t>
            </a:r>
          </a:p>
          <a:p>
            <a:endParaRPr lang="en-US" dirty="0"/>
          </a:p>
        </p:txBody>
      </p:sp>
      <p:sp>
        <p:nvSpPr>
          <p:cNvPr id="26" name="Text Placeholder 25"/>
          <p:cNvSpPr>
            <a:spLocks noGrp="1"/>
          </p:cNvSpPr>
          <p:nvPr>
            <p:ph type="body" sz="quarter" idx="24"/>
          </p:nvPr>
        </p:nvSpPr>
        <p:spPr>
          <a:xfrm>
            <a:off x="12430902" y="5395616"/>
            <a:ext cx="11137940" cy="767010"/>
          </a:xfrm>
        </p:spPr>
        <p:txBody>
          <a:bodyPr/>
          <a:lstStyle/>
          <a:p>
            <a:r>
              <a:rPr lang="en-US" sz="4000" dirty="0"/>
              <a:t>RESULTS</a:t>
            </a:r>
          </a:p>
        </p:txBody>
      </p:sp>
      <p:sp>
        <p:nvSpPr>
          <p:cNvPr id="27" name="Text Placeholder 26"/>
          <p:cNvSpPr>
            <a:spLocks noGrp="1"/>
          </p:cNvSpPr>
          <p:nvPr>
            <p:ph type="body" sz="quarter" idx="25"/>
          </p:nvPr>
        </p:nvSpPr>
        <p:spPr>
          <a:xfrm>
            <a:off x="24110506" y="5395616"/>
            <a:ext cx="11135113" cy="767010"/>
          </a:xfrm>
        </p:spPr>
        <p:txBody>
          <a:bodyPr/>
          <a:lstStyle/>
          <a:p>
            <a:r>
              <a:rPr lang="en-US" sz="4000" dirty="0"/>
              <a:t>RESULT CONT..</a:t>
            </a:r>
          </a:p>
        </p:txBody>
      </p:sp>
      <p:sp>
        <p:nvSpPr>
          <p:cNvPr id="28" name="Text Placeholder 27"/>
          <p:cNvSpPr>
            <a:spLocks noGrp="1"/>
          </p:cNvSpPr>
          <p:nvPr>
            <p:ph type="body" sz="quarter" idx="26"/>
          </p:nvPr>
        </p:nvSpPr>
        <p:spPr>
          <a:xfrm>
            <a:off x="24110507" y="6090196"/>
            <a:ext cx="4957423" cy="13256011"/>
          </a:xfrm>
        </p:spPr>
        <p:txBody>
          <a:bodyPr/>
          <a:lstStyle/>
          <a:p>
            <a:pPr marL="457200" indent="-457200">
              <a:buFont typeface="Arial" panose="020B0604020202020204" pitchFamily="34" charset="0"/>
              <a:buChar char="•"/>
            </a:pPr>
            <a:r>
              <a:rPr lang="en-US" sz="3200" dirty="0">
                <a:solidFill>
                  <a:schemeClr val="accent5">
                    <a:lumMod val="75000"/>
                  </a:schemeClr>
                </a:solidFill>
                <a:latin typeface="+mn-lt"/>
                <a:ea typeface="Verdana" panose="020B0604030504040204" pitchFamily="34" charset="0"/>
                <a:cs typeface="Verdana" panose="020B0604030504040204" pitchFamily="34" charset="0"/>
              </a:rPr>
              <a:t>Many participants reported that symptoms get worsen if they go in a poorly-ventilated area (49.1% n=221). </a:t>
            </a:r>
          </a:p>
          <a:p>
            <a:pPr marL="500063" indent="-500063">
              <a:buFont typeface="Arial" panose="020B0604020202020204" pitchFamily="34" charset="0"/>
              <a:buChar char="•"/>
            </a:pPr>
            <a:r>
              <a:rPr lang="en-US" sz="3200" dirty="0">
                <a:solidFill>
                  <a:schemeClr val="accent5">
                    <a:lumMod val="75000"/>
                  </a:schemeClr>
                </a:solidFill>
                <a:latin typeface="+mn-lt"/>
                <a:ea typeface="Verdana" panose="020B0604030504040204" pitchFamily="34" charset="0"/>
                <a:cs typeface="Verdana" panose="020B0604030504040204" pitchFamily="34" charset="0"/>
              </a:rPr>
              <a:t>There was found a tendency of Morning Sickness being common in families (52% n=233). </a:t>
            </a: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r>
              <a:rPr lang="en-US" b="1" dirty="0">
                <a:latin typeface="Verdana" panose="020B0604030504040204" pitchFamily="34" charset="0"/>
                <a:ea typeface="Verdana" panose="020B0604030504040204" pitchFamily="34" charset="0"/>
                <a:cs typeface="Verdana" panose="020B0604030504040204" pitchFamily="34" charset="0"/>
              </a:rPr>
              <a:t>Table 1: Effects of Improper breakfast intake</a:t>
            </a:r>
            <a:endParaRPr lang="en-US" dirty="0">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29" name="Text Placeholder 28"/>
          <p:cNvSpPr>
            <a:spLocks noGrp="1"/>
          </p:cNvSpPr>
          <p:nvPr>
            <p:ph type="body" sz="quarter" idx="27"/>
          </p:nvPr>
        </p:nvSpPr>
        <p:spPr>
          <a:xfrm>
            <a:off x="24049905" y="19371943"/>
            <a:ext cx="11135113" cy="767010"/>
          </a:xfrm>
        </p:spPr>
        <p:txBody>
          <a:bodyPr/>
          <a:lstStyle/>
          <a:p>
            <a:r>
              <a:rPr lang="en-US" sz="4000" dirty="0"/>
              <a:t>DISCUSSION</a:t>
            </a:r>
          </a:p>
        </p:txBody>
      </p:sp>
      <p:sp>
        <p:nvSpPr>
          <p:cNvPr id="30" name="Text Placeholder 29"/>
          <p:cNvSpPr>
            <a:spLocks noGrp="1"/>
          </p:cNvSpPr>
          <p:nvPr>
            <p:ph type="body" sz="quarter" idx="28"/>
          </p:nvPr>
        </p:nvSpPr>
        <p:spPr>
          <a:xfrm>
            <a:off x="24114634" y="26176003"/>
            <a:ext cx="11139241" cy="2791608"/>
          </a:xfrm>
        </p:spPr>
        <p:txBody>
          <a:bodyPr/>
          <a:lstStyle/>
          <a:p>
            <a:pPr marL="600075" indent="-600075">
              <a:spcBef>
                <a:spcPct val="50000"/>
              </a:spcBef>
              <a:buFont typeface="Arial" panose="020B0604020202020204" pitchFamily="34" charset="0"/>
              <a:buChar char="•"/>
              <a:defRPr/>
            </a:pPr>
            <a:r>
              <a:rPr lang="en-US" sz="3200" dirty="0">
                <a:solidFill>
                  <a:schemeClr val="accent5">
                    <a:lumMod val="75000"/>
                  </a:schemeClr>
                </a:solidFill>
                <a:latin typeface="+mn-lt"/>
                <a:ea typeface="Verdana" panose="020B0604030504040204" pitchFamily="34" charset="0"/>
                <a:cs typeface="Verdana" panose="020B0604030504040204" pitchFamily="34" charset="0"/>
              </a:rPr>
              <a:t>Prevalence of Morning sickness is quite high among the young adults. This issue should not be ignored and awareness campaign should be run to educate masses about healthy diet regimen</a:t>
            </a:r>
            <a:r>
              <a:rPr lang="en-US" sz="3200" dirty="0">
                <a:solidFill>
                  <a:schemeClr val="accent5">
                    <a:lumMod val="75000"/>
                  </a:schemeClr>
                </a:solidFill>
                <a:latin typeface="Garamond" panose="02020404030301010803" pitchFamily="18" charset="0"/>
                <a:ea typeface="Verdana" panose="020B0604030504040204" pitchFamily="34" charset="0"/>
                <a:cs typeface="Verdana" panose="020B0604030504040204" pitchFamily="34" charset="0"/>
              </a:rPr>
              <a:t>.</a:t>
            </a:r>
          </a:p>
          <a:p>
            <a:endParaRPr lang="en-US" dirty="0"/>
          </a:p>
        </p:txBody>
      </p:sp>
      <p:sp>
        <p:nvSpPr>
          <p:cNvPr id="31" name="Text Placeholder 30"/>
          <p:cNvSpPr>
            <a:spLocks noGrp="1"/>
          </p:cNvSpPr>
          <p:nvPr>
            <p:ph type="body" sz="quarter" idx="29"/>
          </p:nvPr>
        </p:nvSpPr>
        <p:spPr>
          <a:xfrm>
            <a:off x="24044080" y="25490057"/>
            <a:ext cx="11135113" cy="767010"/>
          </a:xfrm>
        </p:spPr>
        <p:txBody>
          <a:bodyPr/>
          <a:lstStyle/>
          <a:p>
            <a:r>
              <a:rPr lang="en-US" sz="4000" dirty="0"/>
              <a:t>CONCLUSION</a:t>
            </a:r>
          </a:p>
        </p:txBody>
      </p:sp>
      <p:sp>
        <p:nvSpPr>
          <p:cNvPr id="32" name="Text Placeholder 31"/>
          <p:cNvSpPr>
            <a:spLocks noGrp="1"/>
          </p:cNvSpPr>
          <p:nvPr>
            <p:ph type="body" sz="quarter" idx="30"/>
          </p:nvPr>
        </p:nvSpPr>
        <p:spPr>
          <a:xfrm>
            <a:off x="23969398" y="19838395"/>
            <a:ext cx="11139241" cy="5795507"/>
          </a:xfrm>
        </p:spPr>
        <p:txBody>
          <a:bodyPr/>
          <a:lstStyle/>
          <a:p>
            <a:pPr marL="457200" indent="-457200">
              <a:buFont typeface="Arial" panose="020B0604020202020204" pitchFamily="34" charset="0"/>
              <a:buChar char="•"/>
            </a:pPr>
            <a:r>
              <a:rPr lang="en-US" sz="3200" dirty="0">
                <a:solidFill>
                  <a:schemeClr val="accent5">
                    <a:lumMod val="75000"/>
                  </a:schemeClr>
                </a:solidFill>
                <a:latin typeface="+mn-lt"/>
              </a:rPr>
              <a:t>At present, there has been no such study that had assessed Morning sickness beside pregnancy, hence we found no data for comparison. Nonetheless, the exact cause of Hyperemesis Gravidarum is not known</a:t>
            </a:r>
            <a:r>
              <a:rPr lang="en-US" sz="3200" baseline="30000" dirty="0">
                <a:solidFill>
                  <a:schemeClr val="accent5">
                    <a:lumMod val="75000"/>
                  </a:schemeClr>
                </a:solidFill>
                <a:latin typeface="+mn-lt"/>
              </a:rPr>
              <a:t>1</a:t>
            </a:r>
            <a:r>
              <a:rPr lang="en-US" sz="3200" dirty="0">
                <a:solidFill>
                  <a:schemeClr val="accent5">
                    <a:lumMod val="75000"/>
                  </a:schemeClr>
                </a:solidFill>
                <a:latin typeface="+mn-lt"/>
              </a:rPr>
              <a:t>, however, many studies demonstrated that Nausea and Vomiting of Pregnancy or its severe form Hyperemesis Gravidarum</a:t>
            </a:r>
            <a:r>
              <a:rPr lang="en-US" sz="3200" baseline="30000" dirty="0">
                <a:solidFill>
                  <a:schemeClr val="accent5">
                    <a:lumMod val="75000"/>
                  </a:schemeClr>
                </a:solidFill>
                <a:latin typeface="+mn-lt"/>
              </a:rPr>
              <a:t>2</a:t>
            </a:r>
            <a:r>
              <a:rPr lang="en-US" sz="3200" dirty="0">
                <a:solidFill>
                  <a:schemeClr val="accent5">
                    <a:lumMod val="75000"/>
                  </a:schemeClr>
                </a:solidFill>
                <a:latin typeface="+mn-lt"/>
              </a:rPr>
              <a:t> is mainly associated with release of HCG (human chorionic gonadotropin)</a:t>
            </a:r>
            <a:r>
              <a:rPr lang="en-US" sz="3200" baseline="30000" dirty="0">
                <a:solidFill>
                  <a:schemeClr val="accent5">
                    <a:lumMod val="75000"/>
                  </a:schemeClr>
                </a:solidFill>
                <a:latin typeface="+mn-lt"/>
              </a:rPr>
              <a:t> 3, </a:t>
            </a:r>
            <a:r>
              <a:rPr lang="en-US" sz="3200" dirty="0">
                <a:solidFill>
                  <a:schemeClr val="accent5">
                    <a:lumMod val="75000"/>
                  </a:schemeClr>
                </a:solidFill>
                <a:latin typeface="+mn-lt"/>
              </a:rPr>
              <a:t> hormone. On the similar pattern, in non-pregnant females and males the surge of certain hormones, mainly Serotonin</a:t>
            </a:r>
            <a:r>
              <a:rPr lang="en-US" sz="3200" baseline="30000" dirty="0">
                <a:solidFill>
                  <a:schemeClr val="accent5">
                    <a:lumMod val="75000"/>
                  </a:schemeClr>
                </a:solidFill>
                <a:latin typeface="+mn-lt"/>
              </a:rPr>
              <a:t>4,</a:t>
            </a:r>
            <a:r>
              <a:rPr lang="en-US" sz="3200" dirty="0">
                <a:solidFill>
                  <a:schemeClr val="accent5">
                    <a:lumMod val="75000"/>
                  </a:schemeClr>
                </a:solidFill>
                <a:latin typeface="+mn-lt"/>
              </a:rPr>
              <a:t> causes morning sickness symptoms and among those, nausea being the commonest.</a:t>
            </a:r>
          </a:p>
        </p:txBody>
      </p:sp>
      <p:sp>
        <p:nvSpPr>
          <p:cNvPr id="34" name="Text Placeholder 33"/>
          <p:cNvSpPr>
            <a:spLocks noGrp="1"/>
          </p:cNvSpPr>
          <p:nvPr>
            <p:ph type="body" sz="quarter" idx="151"/>
          </p:nvPr>
        </p:nvSpPr>
        <p:spPr>
          <a:xfrm>
            <a:off x="4585462" y="2884573"/>
            <a:ext cx="27276742" cy="2058301"/>
          </a:xfrm>
        </p:spPr>
        <p:txBody>
          <a:bodyPr/>
          <a:lstStyle/>
          <a:p>
            <a:r>
              <a:rPr lang="en-US" sz="6000" dirty="0" err="1"/>
              <a:t>Maha</a:t>
            </a:r>
            <a:r>
              <a:rPr lang="en-US" sz="6000" dirty="0"/>
              <a:t> Akhter</a:t>
            </a:r>
            <a:r>
              <a:rPr lang="en-US" sz="6000" baseline="30000" dirty="0"/>
              <a:t>1</a:t>
            </a:r>
            <a:r>
              <a:rPr lang="en-US" sz="6000" dirty="0"/>
              <a:t>, </a:t>
            </a:r>
            <a:r>
              <a:rPr lang="en-US" sz="6000" dirty="0" err="1"/>
              <a:t>Maira</a:t>
            </a:r>
            <a:r>
              <a:rPr lang="en-US" sz="6000" dirty="0"/>
              <a:t> Khalid</a:t>
            </a:r>
            <a:r>
              <a:rPr lang="en-US" sz="6000" baseline="30000" dirty="0"/>
              <a:t>2</a:t>
            </a:r>
            <a:r>
              <a:rPr lang="en-US" sz="6000" dirty="0"/>
              <a:t>, </a:t>
            </a:r>
            <a:r>
              <a:rPr lang="en-US" sz="6000" dirty="0" err="1"/>
              <a:t>Fizza</a:t>
            </a:r>
            <a:r>
              <a:rPr lang="en-US" sz="6000" dirty="0"/>
              <a:t> Arif</a:t>
            </a:r>
            <a:r>
              <a:rPr lang="en-US" sz="6000" baseline="30000" dirty="0"/>
              <a:t>3</a:t>
            </a:r>
            <a:r>
              <a:rPr lang="en-US" sz="6000" dirty="0"/>
              <a:t>, </a:t>
            </a:r>
            <a:r>
              <a:rPr lang="en-US" sz="6000" dirty="0" err="1"/>
              <a:t>Arsalan</a:t>
            </a:r>
            <a:r>
              <a:rPr lang="en-US" sz="6000" dirty="0"/>
              <a:t> Shafique</a:t>
            </a:r>
            <a:r>
              <a:rPr lang="en-US" sz="6000" baseline="30000" dirty="0"/>
              <a:t>4 </a:t>
            </a:r>
            <a:r>
              <a:rPr lang="en-US" sz="6000" dirty="0"/>
              <a:t>Dr. </a:t>
            </a:r>
            <a:r>
              <a:rPr lang="en-US" sz="6000" dirty="0" err="1"/>
              <a:t>Nafisa</a:t>
            </a:r>
            <a:r>
              <a:rPr lang="en-US" sz="6000" dirty="0"/>
              <a:t> Hassan Ali</a:t>
            </a:r>
            <a:r>
              <a:rPr lang="en-US" sz="6000" baseline="30000" dirty="0"/>
              <a:t>5</a:t>
            </a:r>
          </a:p>
          <a:p>
            <a:endParaRPr lang="en-US" sz="4000" dirty="0"/>
          </a:p>
        </p:txBody>
      </p:sp>
      <p:sp>
        <p:nvSpPr>
          <p:cNvPr id="35" name="Text Placeholder 34"/>
          <p:cNvSpPr>
            <a:spLocks noGrp="1"/>
          </p:cNvSpPr>
          <p:nvPr>
            <p:ph type="body" sz="quarter" idx="153"/>
          </p:nvPr>
        </p:nvSpPr>
        <p:spPr>
          <a:xfrm>
            <a:off x="0" y="0"/>
            <a:ext cx="35999738" cy="2537240"/>
          </a:xfrm>
          <a:solidFill>
            <a:srgbClr val="002060"/>
          </a:solidFill>
        </p:spPr>
        <p:txBody>
          <a:bodyPr>
            <a:normAutofit fontScale="25000" lnSpcReduction="20000"/>
          </a:bodyPr>
          <a:lstStyle/>
          <a:p>
            <a:r>
              <a:rPr lang="en-US" sz="35200" dirty="0">
                <a:latin typeface="Arial Rounded MT Bold" panose="020F0704030504030204" pitchFamily="34" charset="0"/>
                <a:cs typeface="Aharoni" panose="02010803020104030203" pitchFamily="2" charset="-79"/>
              </a:rPr>
              <a:t>Morning Sickness among Young Adults of Karachi, Pakistan: Prevalence, Knowledge and Associated Factors </a:t>
            </a:r>
          </a:p>
          <a:p>
            <a:endParaRPr lang="en-US" dirty="0"/>
          </a:p>
        </p:txBody>
      </p:sp>
      <p:graphicFrame>
        <p:nvGraphicFramePr>
          <p:cNvPr id="36" name="Diagram 35">
            <a:extLst>
              <a:ext uri="{FF2B5EF4-FFF2-40B4-BE49-F238E27FC236}">
                <a16:creationId xmlns:a16="http://schemas.microsoft.com/office/drawing/2014/main" id="{5EBB2EF4-B747-41B2-A7A9-F74618F878B2}"/>
              </a:ext>
            </a:extLst>
          </p:cNvPr>
          <p:cNvGraphicFramePr/>
          <p:nvPr>
            <p:extLst>
              <p:ext uri="{D42A27DB-BD31-4B8C-83A1-F6EECF244321}">
                <p14:modId xmlns:p14="http://schemas.microsoft.com/office/powerpoint/2010/main" val="3610304590"/>
              </p:ext>
            </p:extLst>
          </p:nvPr>
        </p:nvGraphicFramePr>
        <p:xfrm>
          <a:off x="1013251" y="23056352"/>
          <a:ext cx="10239815" cy="9808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7" name="Chart 36">
            <a:extLst>
              <a:ext uri="{FF2B5EF4-FFF2-40B4-BE49-F238E27FC236}">
                <a16:creationId xmlns:a16="http://schemas.microsoft.com/office/drawing/2014/main" id="{B3D70C4A-3810-4714-B689-B9ED8EF1171B}"/>
              </a:ext>
            </a:extLst>
          </p:cNvPr>
          <p:cNvGraphicFramePr/>
          <p:nvPr>
            <p:extLst>
              <p:ext uri="{D42A27DB-BD31-4B8C-83A1-F6EECF244321}">
                <p14:modId xmlns:p14="http://schemas.microsoft.com/office/powerpoint/2010/main" val="2460549187"/>
              </p:ext>
            </p:extLst>
          </p:nvPr>
        </p:nvGraphicFramePr>
        <p:xfrm>
          <a:off x="15341634" y="10027973"/>
          <a:ext cx="7602744" cy="585465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8" name="Chart 37">
            <a:extLst>
              <a:ext uri="{FF2B5EF4-FFF2-40B4-BE49-F238E27FC236}">
                <a16:creationId xmlns:a16="http://schemas.microsoft.com/office/drawing/2014/main" id="{1C807CA9-C47D-4D4B-92EB-495D94B203DA}"/>
              </a:ext>
            </a:extLst>
          </p:cNvPr>
          <p:cNvGraphicFramePr/>
          <p:nvPr>
            <p:extLst>
              <p:ext uri="{D42A27DB-BD31-4B8C-83A1-F6EECF244321}">
                <p14:modId xmlns:p14="http://schemas.microsoft.com/office/powerpoint/2010/main" val="2277360092"/>
              </p:ext>
            </p:extLst>
          </p:nvPr>
        </p:nvGraphicFramePr>
        <p:xfrm>
          <a:off x="15341634" y="16194294"/>
          <a:ext cx="7602746" cy="704901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40" name="Diagram 39">
            <a:extLst>
              <a:ext uri="{FF2B5EF4-FFF2-40B4-BE49-F238E27FC236}">
                <a16:creationId xmlns:a16="http://schemas.microsoft.com/office/drawing/2014/main" id="{D9A27A9D-DF97-4829-B159-3ED87E51F830}"/>
              </a:ext>
            </a:extLst>
          </p:cNvPr>
          <p:cNvGraphicFramePr/>
          <p:nvPr>
            <p:extLst>
              <p:ext uri="{D42A27DB-BD31-4B8C-83A1-F6EECF244321}">
                <p14:modId xmlns:p14="http://schemas.microsoft.com/office/powerpoint/2010/main" val="1363729133"/>
              </p:ext>
            </p:extLst>
          </p:nvPr>
        </p:nvGraphicFramePr>
        <p:xfrm>
          <a:off x="15132242" y="23836047"/>
          <a:ext cx="7812136" cy="633063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41" name="Chart 40">
            <a:extLst>
              <a:ext uri="{FF2B5EF4-FFF2-40B4-BE49-F238E27FC236}">
                <a16:creationId xmlns:a16="http://schemas.microsoft.com/office/drawing/2014/main" id="{28A646D0-ACFE-44A3-B03D-07E4DC7E0DC4}"/>
              </a:ext>
            </a:extLst>
          </p:cNvPr>
          <p:cNvGraphicFramePr/>
          <p:nvPr>
            <p:extLst>
              <p:ext uri="{D42A27DB-BD31-4B8C-83A1-F6EECF244321}">
                <p14:modId xmlns:p14="http://schemas.microsoft.com/office/powerpoint/2010/main" val="3779827621"/>
              </p:ext>
            </p:extLst>
          </p:nvPr>
        </p:nvGraphicFramePr>
        <p:xfrm>
          <a:off x="29023653" y="6227592"/>
          <a:ext cx="6022909" cy="8634595"/>
        </p:xfrm>
        <a:graphic>
          <a:graphicData uri="http://schemas.openxmlformats.org/drawingml/2006/chart">
            <c:chart xmlns:c="http://schemas.openxmlformats.org/drawingml/2006/chart" xmlns:r="http://schemas.openxmlformats.org/officeDocument/2006/relationships" r:id="rId15"/>
          </a:graphicData>
        </a:graphic>
      </p:graphicFrame>
      <p:pic>
        <p:nvPicPr>
          <p:cNvPr id="7" name="Picture 6">
            <a:extLst>
              <a:ext uri="{FF2B5EF4-FFF2-40B4-BE49-F238E27FC236}">
                <a16:creationId xmlns:a16="http://schemas.microsoft.com/office/drawing/2014/main" id="{5B864944-014A-467B-B0C2-4CBBA945E75B}"/>
              </a:ext>
            </a:extLst>
          </p:cNvPr>
          <p:cNvPicPr>
            <a:picLocks noChangeAspect="1"/>
          </p:cNvPicPr>
          <p:nvPr/>
        </p:nvPicPr>
        <p:blipFill>
          <a:blip r:embed="rId16"/>
          <a:stretch>
            <a:fillRect/>
          </a:stretch>
        </p:blipFill>
        <p:spPr>
          <a:xfrm>
            <a:off x="24407762" y="15209520"/>
            <a:ext cx="6042655" cy="3731432"/>
          </a:xfrm>
          <a:prstGeom prst="rect">
            <a:avLst/>
          </a:prstGeom>
          <a:ln>
            <a:solidFill>
              <a:schemeClr val="tx1"/>
            </a:solidFill>
          </a:ln>
        </p:spPr>
      </p:pic>
      <p:sp>
        <p:nvSpPr>
          <p:cNvPr id="42" name="Text Placeholder 28">
            <a:extLst>
              <a:ext uri="{FF2B5EF4-FFF2-40B4-BE49-F238E27FC236}">
                <a16:creationId xmlns:a16="http://schemas.microsoft.com/office/drawing/2014/main" id="{D35ABE45-7D35-457E-9F3F-CE3E213242BC}"/>
              </a:ext>
            </a:extLst>
          </p:cNvPr>
          <p:cNvSpPr txBox="1">
            <a:spLocks/>
          </p:cNvSpPr>
          <p:nvPr/>
        </p:nvSpPr>
        <p:spPr>
          <a:xfrm>
            <a:off x="24110505" y="28801460"/>
            <a:ext cx="11135113" cy="767010"/>
          </a:xfrm>
          <a:prstGeom prst="rect">
            <a:avLst/>
          </a:prstGeom>
          <a:noFill/>
        </p:spPr>
        <p:txBody>
          <a:bodyPr wrap="square" lIns="74996" tIns="74996" rIns="74996" bIns="74996" anchor="ctr" anchorCtr="0">
            <a:spAutoFit/>
          </a:bodyPr>
          <a:lstStyle>
            <a:lvl1pPr marL="0" indent="0" algn="ctr" defTabSz="3599776" rtl="0" eaLnBrk="1" latinLnBrk="0" hangingPunct="1">
              <a:spcBef>
                <a:spcPct val="20000"/>
              </a:spcBef>
              <a:buFont typeface="Arial" pitchFamily="34" charset="0"/>
              <a:buNone/>
              <a:defRPr sz="3000" b="1" u="sng" kern="1200" baseline="0">
                <a:solidFill>
                  <a:schemeClr val="tx1"/>
                </a:solidFill>
                <a:latin typeface="+mn-lt"/>
                <a:ea typeface="+mn-ea"/>
                <a:cs typeface="+mn-cs"/>
              </a:defRPr>
            </a:lvl1pPr>
            <a:lvl2pPr marL="2924818" indent="-1124930" algn="l" defTabSz="3599776" rtl="0" eaLnBrk="1" latinLnBrk="0" hangingPunct="1">
              <a:spcBef>
                <a:spcPct val="20000"/>
              </a:spcBef>
              <a:buFont typeface="Arial" pitchFamily="34" charset="0"/>
              <a:buChar char="–"/>
              <a:defRPr sz="11100" kern="1200">
                <a:solidFill>
                  <a:schemeClr val="tx1"/>
                </a:solidFill>
                <a:latin typeface="+mn-lt"/>
                <a:ea typeface="+mn-ea"/>
                <a:cs typeface="+mn-cs"/>
              </a:defRPr>
            </a:lvl2pPr>
            <a:lvl3pPr marL="4499721" indent="-899945" algn="l" defTabSz="3599776" rtl="0" eaLnBrk="1" latinLnBrk="0" hangingPunct="1">
              <a:spcBef>
                <a:spcPct val="20000"/>
              </a:spcBef>
              <a:buFont typeface="Arial" pitchFamily="34" charset="0"/>
              <a:buChar char="•"/>
              <a:defRPr sz="9500" kern="1200">
                <a:solidFill>
                  <a:schemeClr val="tx1"/>
                </a:solidFill>
                <a:latin typeface="+mn-lt"/>
                <a:ea typeface="+mn-ea"/>
                <a:cs typeface="+mn-cs"/>
              </a:defRPr>
            </a:lvl3pPr>
            <a:lvl4pPr marL="629960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4pPr>
            <a:lvl5pPr marL="8099496"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5pPr>
            <a:lvl6pPr marL="9899385"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6pPr>
            <a:lvl7pPr marL="11699272"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7pPr>
            <a:lvl8pPr marL="13499161"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8pPr>
            <a:lvl9pPr marL="15299049" indent="-899945" algn="l" defTabSz="3599776" rtl="0" eaLnBrk="1" latinLnBrk="0" hangingPunct="1">
              <a:spcBef>
                <a:spcPct val="20000"/>
              </a:spcBef>
              <a:buFont typeface="Arial" pitchFamily="34" charset="0"/>
              <a:buChar char="•"/>
              <a:defRPr sz="7900" kern="1200">
                <a:solidFill>
                  <a:schemeClr val="tx1"/>
                </a:solidFill>
                <a:latin typeface="+mn-lt"/>
                <a:ea typeface="+mn-ea"/>
                <a:cs typeface="+mn-cs"/>
              </a:defRPr>
            </a:lvl9pPr>
          </a:lstStyle>
          <a:p>
            <a:r>
              <a:rPr lang="en-US" sz="4000" dirty="0"/>
              <a:t>REFERENCES</a:t>
            </a:r>
          </a:p>
        </p:txBody>
      </p:sp>
      <p:sp>
        <p:nvSpPr>
          <p:cNvPr id="9" name="TextBox 8">
            <a:extLst>
              <a:ext uri="{FF2B5EF4-FFF2-40B4-BE49-F238E27FC236}">
                <a16:creationId xmlns:a16="http://schemas.microsoft.com/office/drawing/2014/main" id="{79064E56-7C6F-429C-9401-3F7C50463975}"/>
              </a:ext>
            </a:extLst>
          </p:cNvPr>
          <p:cNvSpPr txBox="1"/>
          <p:nvPr/>
        </p:nvSpPr>
        <p:spPr>
          <a:xfrm>
            <a:off x="24554204" y="29499497"/>
            <a:ext cx="10203374" cy="5450082"/>
          </a:xfrm>
          <a:prstGeom prst="rect">
            <a:avLst/>
          </a:prstGeom>
          <a:noFill/>
        </p:spPr>
        <p:txBody>
          <a:bodyPr wrap="square" rtlCol="0">
            <a:spAutoFit/>
          </a:bodyPr>
          <a:lstStyle/>
          <a:p>
            <a:pPr marL="342900" marR="0" lvl="0" indent="-342900">
              <a:lnSpc>
                <a:spcPct val="107000"/>
              </a:lnSpc>
              <a:spcBef>
                <a:spcPts val="0"/>
              </a:spcBef>
              <a:spcAft>
                <a:spcPts val="800"/>
              </a:spcAft>
              <a:buFont typeface="+mj-lt"/>
              <a:buAutoNum type="arabicParenR"/>
            </a:pPr>
            <a:r>
              <a:rPr lang="en-US" sz="2000" dirty="0">
                <a:ea typeface="Calibri" panose="020F0502020204030204" pitchFamily="34" charset="0"/>
                <a:cs typeface="Times New Roman" panose="02020603050405020304" pitchFamily="18" charset="0"/>
              </a:rPr>
              <a:t>Munch S. Chicken or the egg? The biological-psychological controversy surrounding hyperemesis gravidarum. </a:t>
            </a:r>
            <a:r>
              <a:rPr lang="en-US" sz="2000" dirty="0" err="1">
                <a:ea typeface="Calibri" panose="020F0502020204030204" pitchFamily="34" charset="0"/>
                <a:cs typeface="Times New Roman" panose="02020603050405020304" pitchFamily="18" charset="0"/>
              </a:rPr>
              <a:t>Soc</a:t>
            </a:r>
            <a:r>
              <a:rPr lang="en-US" sz="2000" dirty="0">
                <a:ea typeface="Calibri" panose="020F0502020204030204" pitchFamily="34" charset="0"/>
                <a:cs typeface="Times New Roman" panose="02020603050405020304" pitchFamily="18" charset="0"/>
              </a:rPr>
              <a:t> Sci Med. 2002 Oct;55(7):1267-78. Review. PubMed PMID: 12365536</a:t>
            </a:r>
          </a:p>
          <a:p>
            <a:pPr marL="342900" indent="-342900">
              <a:lnSpc>
                <a:spcPct val="107000"/>
              </a:lnSpc>
              <a:spcAft>
                <a:spcPts val="800"/>
              </a:spcAft>
              <a:buFont typeface="+mj-lt"/>
              <a:buAutoNum type="arabicParenR"/>
            </a:pPr>
            <a:r>
              <a:rPr lang="en-US" sz="2000" dirty="0">
                <a:cs typeface="Times New Roman" panose="02020603050405020304" pitchFamily="18" charset="0"/>
              </a:rPr>
              <a:t>Nelson-Piercy C. Treatment of nausea and vomiting in pregnancy. When should it be treated and what can be safely taken? Drug </a:t>
            </a:r>
            <a:r>
              <a:rPr lang="en-US" sz="2000" dirty="0" err="1">
                <a:cs typeface="Times New Roman" panose="02020603050405020304" pitchFamily="18" charset="0"/>
              </a:rPr>
              <a:t>Saf</a:t>
            </a:r>
            <a:r>
              <a:rPr lang="en-US" sz="2000" dirty="0">
                <a:cs typeface="Times New Roman" panose="02020603050405020304" pitchFamily="18" charset="0"/>
              </a:rPr>
              <a:t>. 1998 Aug;19(2):155-64. Review.</a:t>
            </a:r>
          </a:p>
          <a:p>
            <a:pPr marL="342900" indent="-342900">
              <a:lnSpc>
                <a:spcPct val="107000"/>
              </a:lnSpc>
              <a:spcAft>
                <a:spcPts val="800"/>
              </a:spcAft>
              <a:buFont typeface="+mj-lt"/>
              <a:buAutoNum type="arabicParenR"/>
            </a:pPr>
            <a:r>
              <a:rPr lang="en-US" sz="2000" dirty="0">
                <a:cs typeface="Times New Roman" panose="02020603050405020304" pitchFamily="18" charset="0"/>
              </a:rPr>
              <a:t>Bolin, M., </a:t>
            </a:r>
            <a:r>
              <a:rPr lang="en-US" sz="2000" dirty="0" err="1">
                <a:cs typeface="Times New Roman" panose="02020603050405020304" pitchFamily="18" charset="0"/>
              </a:rPr>
              <a:t>Åkerud</a:t>
            </a:r>
            <a:r>
              <a:rPr lang="en-US" sz="2000" dirty="0">
                <a:cs typeface="Times New Roman" panose="02020603050405020304" pitchFamily="18" charset="0"/>
              </a:rPr>
              <a:t>, H., </a:t>
            </a:r>
            <a:r>
              <a:rPr lang="en-US" sz="2000" dirty="0" err="1">
                <a:cs typeface="Times New Roman" panose="02020603050405020304" pitchFamily="18" charset="0"/>
              </a:rPr>
              <a:t>Cnattingius</a:t>
            </a:r>
            <a:r>
              <a:rPr lang="en-US" sz="2000" dirty="0">
                <a:cs typeface="Times New Roman" panose="02020603050405020304" pitchFamily="18" charset="0"/>
              </a:rPr>
              <a:t>, S., </a:t>
            </a:r>
            <a:r>
              <a:rPr lang="en-US" sz="2000" dirty="0" err="1">
                <a:cs typeface="Times New Roman" panose="02020603050405020304" pitchFamily="18" charset="0"/>
              </a:rPr>
              <a:t>Stephansson</a:t>
            </a:r>
            <a:r>
              <a:rPr lang="en-US" sz="2000" dirty="0">
                <a:cs typeface="Times New Roman" panose="02020603050405020304" pitchFamily="18" charset="0"/>
              </a:rPr>
              <a:t>, O., &amp; </a:t>
            </a:r>
            <a:r>
              <a:rPr lang="en-US" sz="2000" dirty="0" err="1">
                <a:cs typeface="Times New Roman" panose="02020603050405020304" pitchFamily="18" charset="0"/>
              </a:rPr>
              <a:t>Wikström</a:t>
            </a:r>
            <a:r>
              <a:rPr lang="en-US" sz="2000" dirty="0">
                <a:cs typeface="Times New Roman" panose="02020603050405020304" pitchFamily="18" charset="0"/>
              </a:rPr>
              <a:t>, A. (2013). Hyperemesis gravidarum and risks of placental dysfunction disorders: a population-based cohort study. </a:t>
            </a:r>
            <a:r>
              <a:rPr lang="en-US" sz="2000" i="1" dirty="0" err="1">
                <a:cs typeface="Times New Roman" panose="02020603050405020304" pitchFamily="18" charset="0"/>
              </a:rPr>
              <a:t>Bjog</a:t>
            </a:r>
            <a:r>
              <a:rPr lang="en-US" sz="2000" dirty="0">
                <a:cs typeface="Times New Roman" panose="02020603050405020304" pitchFamily="18" charset="0"/>
              </a:rPr>
              <a:t>, </a:t>
            </a:r>
            <a:r>
              <a:rPr lang="en-US" sz="2000" i="1" dirty="0">
                <a:cs typeface="Times New Roman" panose="02020603050405020304" pitchFamily="18" charset="0"/>
              </a:rPr>
              <a:t>120</a:t>
            </a:r>
            <a:r>
              <a:rPr lang="en-US" sz="2000" dirty="0">
                <a:cs typeface="Times New Roman" panose="02020603050405020304" pitchFamily="18" charset="0"/>
              </a:rPr>
              <a:t>(5), 541–547. </a:t>
            </a:r>
          </a:p>
          <a:p>
            <a:pPr marL="342900" indent="-342900">
              <a:lnSpc>
                <a:spcPct val="107000"/>
              </a:lnSpc>
              <a:spcAft>
                <a:spcPts val="800"/>
              </a:spcAft>
              <a:buFont typeface="+mj-lt"/>
              <a:buAutoNum type="arabicParenR"/>
            </a:pPr>
            <a:r>
              <a:rPr lang="en-US" sz="2000" dirty="0" err="1">
                <a:cs typeface="Times New Roman" panose="02020603050405020304" pitchFamily="18" charset="0"/>
              </a:rPr>
              <a:t>Cubeddu</a:t>
            </a:r>
            <a:r>
              <a:rPr lang="en-US" sz="2000" dirty="0">
                <a:cs typeface="Times New Roman" panose="02020603050405020304" pitchFamily="18" charset="0"/>
              </a:rPr>
              <a:t>, L. X., Hoffmann, I. S., </a:t>
            </a:r>
            <a:r>
              <a:rPr lang="en-US" sz="2000" dirty="0" err="1">
                <a:cs typeface="Times New Roman" panose="02020603050405020304" pitchFamily="18" charset="0"/>
              </a:rPr>
              <a:t>Fuenmayor</a:t>
            </a:r>
            <a:r>
              <a:rPr lang="en-US" sz="2000" dirty="0">
                <a:cs typeface="Times New Roman" panose="02020603050405020304" pitchFamily="18" charset="0"/>
              </a:rPr>
              <a:t>, N. T., &amp; </a:t>
            </a:r>
            <a:r>
              <a:rPr lang="en-US" sz="2000" dirty="0" err="1">
                <a:cs typeface="Times New Roman" panose="02020603050405020304" pitchFamily="18" charset="0"/>
              </a:rPr>
              <a:t>Malave</a:t>
            </a:r>
            <a:r>
              <a:rPr lang="en-US" sz="2000" dirty="0">
                <a:cs typeface="Times New Roman" panose="02020603050405020304" pitchFamily="18" charset="0"/>
              </a:rPr>
              <a:t>, J. J. (1992). Changes in serotonin metabolism in cancer patients: its relationship to nausea and vomiting induced by chemotherapeutic drugs. </a:t>
            </a:r>
            <a:r>
              <a:rPr lang="en-US" sz="2000" i="1" dirty="0">
                <a:cs typeface="Times New Roman" panose="02020603050405020304" pitchFamily="18" charset="0"/>
              </a:rPr>
              <a:t>British Journal of Cancer</a:t>
            </a:r>
            <a:r>
              <a:rPr lang="en-US" sz="2000" dirty="0">
                <a:cs typeface="Times New Roman" panose="02020603050405020304" pitchFamily="18" charset="0"/>
              </a:rPr>
              <a:t>, </a:t>
            </a:r>
            <a:r>
              <a:rPr lang="en-US" sz="2000" i="1" dirty="0">
                <a:cs typeface="Times New Roman" panose="02020603050405020304" pitchFamily="18" charset="0"/>
              </a:rPr>
              <a:t>66</a:t>
            </a:r>
            <a:r>
              <a:rPr lang="en-US" sz="2000" dirty="0">
                <a:cs typeface="Times New Roman" panose="02020603050405020304" pitchFamily="18" charset="0"/>
              </a:rPr>
              <a:t>(1), 198–203.</a:t>
            </a:r>
          </a:p>
          <a:p>
            <a:pPr marL="342900" indent="-342900">
              <a:lnSpc>
                <a:spcPct val="107000"/>
              </a:lnSpc>
              <a:spcAft>
                <a:spcPts val="800"/>
              </a:spcAft>
              <a:buFont typeface="+mj-lt"/>
              <a:buAutoNum type="arabicParenR"/>
            </a:pPr>
            <a:endParaRPr lang="en-US" sz="2000" dirty="0">
              <a:latin typeface="Times New Roman" panose="02020603050405020304" pitchFamily="18" charset="0"/>
              <a:cs typeface="Times New Roman" panose="02020603050405020304" pitchFamily="18" charset="0"/>
            </a:endParaRPr>
          </a:p>
          <a:p>
            <a:pPr marL="342900" indent="-342900">
              <a:lnSpc>
                <a:spcPct val="107000"/>
              </a:lnSpc>
              <a:spcAft>
                <a:spcPts val="800"/>
              </a:spcAft>
              <a:buFont typeface="+mj-lt"/>
              <a:buAutoNum type="arabicParenR"/>
            </a:pPr>
            <a:endParaRPr lang="en-US" sz="2400" dirty="0">
              <a:latin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Text Placeholder 9">
            <a:extLst>
              <a:ext uri="{FF2B5EF4-FFF2-40B4-BE49-F238E27FC236}">
                <a16:creationId xmlns:a16="http://schemas.microsoft.com/office/drawing/2014/main" id="{492F43EC-ABDD-4482-A260-3C5A0E8126A8}"/>
              </a:ext>
            </a:extLst>
          </p:cNvPr>
          <p:cNvSpPr>
            <a:spLocks noGrp="1"/>
          </p:cNvSpPr>
          <p:nvPr>
            <p:ph type="body" sz="quarter" idx="150"/>
          </p:nvPr>
        </p:nvSpPr>
        <p:spPr/>
        <p:txBody>
          <a:bodyPr>
            <a:normAutofit/>
          </a:bodyPr>
          <a:lstStyle/>
          <a:p>
            <a:r>
              <a:rPr lang="en-US" sz="4300" dirty="0"/>
              <a:t>Medical Students</a:t>
            </a:r>
            <a:r>
              <a:rPr lang="en-US" sz="4300" baseline="30000" dirty="0"/>
              <a:t>1-4</a:t>
            </a:r>
            <a:r>
              <a:rPr lang="en-US" sz="4300" dirty="0"/>
              <a:t>, Department of Clinical Laboratory Sciences</a:t>
            </a:r>
            <a:r>
              <a:rPr lang="en-US" sz="4300" baseline="30000" dirty="0"/>
              <a:t>5</a:t>
            </a:r>
            <a:r>
              <a:rPr lang="en-US" sz="4300" dirty="0"/>
              <a:t>, Dow University of Health Sciences, Karachi</a:t>
            </a:r>
          </a:p>
          <a:p>
            <a:endParaRPr lang="en-US" dirty="0"/>
          </a:p>
        </p:txBody>
      </p:sp>
      <p:sp>
        <p:nvSpPr>
          <p:cNvPr id="11" name="Rectangle: Rounded Corners 10">
            <a:extLst>
              <a:ext uri="{FF2B5EF4-FFF2-40B4-BE49-F238E27FC236}">
                <a16:creationId xmlns:a16="http://schemas.microsoft.com/office/drawing/2014/main" id="{C0E931BD-E864-410F-BD5A-E455206C57B0}"/>
              </a:ext>
            </a:extLst>
          </p:cNvPr>
          <p:cNvSpPr/>
          <p:nvPr/>
        </p:nvSpPr>
        <p:spPr>
          <a:xfrm>
            <a:off x="6572109" y="6982691"/>
            <a:ext cx="5121128" cy="4518997"/>
          </a:xfrm>
          <a:prstGeom prst="roundRect">
            <a:avLst/>
          </a:prstGeom>
          <a:blipFill dpi="0" rotWithShape="1">
            <a:blip r:embed="rId17">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489500A-5C2B-423C-827D-B48102524105}"/>
              </a:ext>
            </a:extLst>
          </p:cNvPr>
          <p:cNvSpPr txBox="1"/>
          <p:nvPr/>
        </p:nvSpPr>
        <p:spPr>
          <a:xfrm>
            <a:off x="12843372" y="24196518"/>
            <a:ext cx="5380461" cy="707886"/>
          </a:xfrm>
          <a:prstGeom prst="rect">
            <a:avLst/>
          </a:prstGeom>
          <a:noFill/>
        </p:spPr>
        <p:txBody>
          <a:bodyPr wrap="square" rtlCol="0">
            <a:spAutoFit/>
          </a:bodyPr>
          <a:lstStyle/>
          <a:p>
            <a:r>
              <a:rPr lang="en-US" sz="4000" b="1" u="sng" dirty="0">
                <a:latin typeface="Times New Roman" panose="02020603050405020304" pitchFamily="18" charset="0"/>
                <a:cs typeface="Times New Roman" panose="02020603050405020304" pitchFamily="18" charset="0"/>
              </a:rPr>
              <a:t>Associations</a:t>
            </a:r>
            <a:r>
              <a:rPr lang="en-US" sz="2400" b="1" u="sng" dirty="0">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a16="http://schemas.microsoft.com/office/drawing/2014/main" id="{9334AB76-31D3-43EA-935B-CCF8D4EEB6B4}"/>
              </a:ext>
            </a:extLst>
          </p:cNvPr>
          <p:cNvSpPr txBox="1"/>
          <p:nvPr/>
        </p:nvSpPr>
        <p:spPr>
          <a:xfrm>
            <a:off x="12843373" y="30379664"/>
            <a:ext cx="4770332" cy="2923877"/>
          </a:xfrm>
          <a:prstGeom prst="rect">
            <a:avLst/>
          </a:prstGeom>
          <a:noFill/>
        </p:spPr>
        <p:txBody>
          <a:bodyPr wrap="square" rtlCol="0">
            <a:spAutoFit/>
          </a:bodyPr>
          <a:lstStyle/>
          <a:p>
            <a:pPr marL="342900" indent="-342900">
              <a:buFont typeface="Arial" panose="020B0604020202020204" pitchFamily="34" charset="0"/>
              <a:buChar char="•"/>
            </a:pPr>
            <a:r>
              <a:rPr lang="en-US" sz="3200" dirty="0">
                <a:solidFill>
                  <a:schemeClr val="accent5">
                    <a:lumMod val="75000"/>
                  </a:schemeClr>
                </a:solidFill>
                <a:ea typeface="Verdana" panose="020B0604030504040204" pitchFamily="34" charset="0"/>
                <a:cs typeface="Verdana" panose="020B0604030504040204" pitchFamily="34" charset="0"/>
              </a:rPr>
              <a:t>51.4% (n=213) participants either skip their breakfast or could only take up to few bites due to these symptoms.</a:t>
            </a:r>
          </a:p>
          <a:p>
            <a:endParaRPr lang="en-US" sz="2400" dirty="0">
              <a:latin typeface="Times New Roman" panose="02020603050405020304" pitchFamily="18" charset="0"/>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BAC2D4D3-DD19-4B38-B299-D96E42105974}"/>
              </a:ext>
            </a:extLst>
          </p:cNvPr>
          <p:cNvSpPr/>
          <p:nvPr/>
        </p:nvSpPr>
        <p:spPr>
          <a:xfrm>
            <a:off x="17613705" y="30166678"/>
            <a:ext cx="5492480" cy="3068245"/>
          </a:xfrm>
          <a:prstGeom prst="roundRect">
            <a:avLst/>
          </a:prstGeom>
          <a:blipFill dpi="0" rotWithShape="1">
            <a:blip r:embed="rId18">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6730A9C-07C5-4BDE-AD89-70E893266987}"/>
              </a:ext>
            </a:extLst>
          </p:cNvPr>
          <p:cNvSpPr/>
          <p:nvPr/>
        </p:nvSpPr>
        <p:spPr>
          <a:xfrm>
            <a:off x="30856864" y="15126309"/>
            <a:ext cx="4160852" cy="3731432"/>
          </a:xfrm>
          <a:prstGeom prst="roundRect">
            <a:avLst/>
          </a:prstGeom>
          <a:blipFill dpi="0" rotWithShape="1">
            <a:blip r:embed="rId19">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3978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Text Placeholder 49">
            <a:extLst>
              <a:ext uri="{FF2B5EF4-FFF2-40B4-BE49-F238E27FC236}">
                <a16:creationId xmlns:a16="http://schemas.microsoft.com/office/drawing/2014/main" id="{A54C79A3-F9F1-4FA9-A533-29371E60D41E}"/>
              </a:ext>
            </a:extLst>
          </p:cNvPr>
          <p:cNvSpPr>
            <a:spLocks noGrp="1"/>
          </p:cNvSpPr>
          <p:nvPr>
            <p:ph type="body" sz="quarter" idx="150"/>
          </p:nvPr>
        </p:nvSpPr>
        <p:spPr/>
        <p:txBody>
          <a:bodyPr/>
          <a:lstStyle/>
          <a:p>
            <a:endParaRPr lang="en-US"/>
          </a:p>
        </p:txBody>
      </p:sp>
      <p:sp>
        <p:nvSpPr>
          <p:cNvPr id="51" name="Text Placeholder 50">
            <a:extLst>
              <a:ext uri="{FF2B5EF4-FFF2-40B4-BE49-F238E27FC236}">
                <a16:creationId xmlns:a16="http://schemas.microsoft.com/office/drawing/2014/main" id="{5B2BB255-2B9D-479F-B266-DB8EDC5CF163}"/>
              </a:ext>
            </a:extLst>
          </p:cNvPr>
          <p:cNvSpPr>
            <a:spLocks noGrp="1"/>
          </p:cNvSpPr>
          <p:nvPr>
            <p:ph type="body" sz="quarter" idx="151"/>
          </p:nvPr>
        </p:nvSpPr>
        <p:spPr/>
        <p:txBody>
          <a:bodyPr/>
          <a:lstStyle/>
          <a:p>
            <a:endParaRPr lang="en-US"/>
          </a:p>
        </p:txBody>
      </p:sp>
      <p:sp>
        <p:nvSpPr>
          <p:cNvPr id="52" name="Text Placeholder 51">
            <a:extLst>
              <a:ext uri="{FF2B5EF4-FFF2-40B4-BE49-F238E27FC236}">
                <a16:creationId xmlns:a16="http://schemas.microsoft.com/office/drawing/2014/main" id="{E36622DC-9434-4A21-9E3D-DEC7EDD9D2D3}"/>
              </a:ext>
            </a:extLst>
          </p:cNvPr>
          <p:cNvSpPr>
            <a:spLocks noGrp="1"/>
          </p:cNvSpPr>
          <p:nvPr>
            <p:ph type="body" sz="quarter" idx="153"/>
          </p:nvPr>
        </p:nvSpPr>
        <p:spPr/>
        <p:txBody>
          <a:bodyPr>
            <a:normAutofit fontScale="92500" lnSpcReduction="10000"/>
          </a:bodyPr>
          <a:lstStyle/>
          <a:p>
            <a:endParaRPr lang="en-US"/>
          </a:p>
        </p:txBody>
      </p:sp>
      <p:sp>
        <p:nvSpPr>
          <p:cNvPr id="57" name="Text Box 72">
            <a:extLst>
              <a:ext uri="{FF2B5EF4-FFF2-40B4-BE49-F238E27FC236}">
                <a16:creationId xmlns:a16="http://schemas.microsoft.com/office/drawing/2014/main" id="{EEA26675-9FED-43D7-A30F-D7A150079CBB}"/>
              </a:ext>
            </a:extLst>
          </p:cNvPr>
          <p:cNvSpPr txBox="1">
            <a:spLocks noChangeArrowheads="1"/>
          </p:cNvSpPr>
          <p:nvPr/>
        </p:nvSpPr>
        <p:spPr bwMode="auto">
          <a:xfrm>
            <a:off x="1396493" y="5714290"/>
            <a:ext cx="14213621" cy="5403692"/>
          </a:xfrm>
          <a:prstGeom prst="rect">
            <a:avLst/>
          </a:prstGeom>
          <a:solidFill>
            <a:sysClr val="window" lastClr="FFFFFF"/>
          </a:solidFill>
          <a:ln w="25400" cap="flat" cmpd="sng" algn="ctr">
            <a:solidFill>
              <a:sysClr val="windowText" lastClr="000000"/>
            </a:solidFill>
            <a:prstDash val="solid"/>
          </a:ln>
          <a:effectLst/>
        </p:spPr>
        <p:txBody>
          <a:bodyPr wrap="square" lIns="76106" tIns="38053" rIns="76106" bIns="38053">
            <a:spAutoFit/>
          </a:bodyPr>
          <a:lstStyle>
            <a:defPPr>
              <a:defRPr kern="1200" smtId="4294967295"/>
            </a:defPPr>
            <a:lvl1pPr defTabSz="4703763" eaLnBrk="0" hangingPunct="0">
              <a:defRPr sz="9000">
                <a:solidFill>
                  <a:schemeClr val="tx1"/>
                </a:solidFill>
                <a:latin typeface="Arial"/>
              </a:defRPr>
            </a:lvl1pPr>
            <a:lvl2pPr marL="742950" indent="-285750" defTabSz="4703763" eaLnBrk="0" hangingPunct="0">
              <a:defRPr sz="9000">
                <a:solidFill>
                  <a:schemeClr val="tx1"/>
                </a:solidFill>
                <a:latin typeface="Arial"/>
              </a:defRPr>
            </a:lvl2pPr>
            <a:lvl3pPr marL="1143000" indent="-228600" defTabSz="4703763" eaLnBrk="0" hangingPunct="0">
              <a:defRPr sz="9000">
                <a:solidFill>
                  <a:schemeClr val="tx1"/>
                </a:solidFill>
                <a:latin typeface="Arial"/>
              </a:defRPr>
            </a:lvl3pPr>
            <a:lvl4pPr marL="1600200" indent="-228600" defTabSz="4703763" eaLnBrk="0" hangingPunct="0">
              <a:defRPr sz="9000">
                <a:solidFill>
                  <a:schemeClr val="tx1"/>
                </a:solidFill>
                <a:latin typeface="Arial"/>
              </a:defRPr>
            </a:lvl4pPr>
            <a:lvl5pPr marL="2057400" indent="-228600" defTabSz="4703763" eaLnBrk="0" hangingPunct="0">
              <a:defRPr sz="9000">
                <a:solidFill>
                  <a:schemeClr val="tx1"/>
                </a:solidFill>
                <a:latin typeface="Arial"/>
              </a:defRPr>
            </a:lvl5pPr>
            <a:lvl6pPr marL="2514600" indent="-228600" defTabSz="4703763" eaLnBrk="0" fontAlgn="base" hangingPunct="0">
              <a:spcBef>
                <a:spcPct val="0"/>
              </a:spcBef>
              <a:spcAft>
                <a:spcPct val="0"/>
              </a:spcAft>
              <a:defRPr sz="9000">
                <a:solidFill>
                  <a:schemeClr val="tx1"/>
                </a:solidFill>
                <a:latin typeface="Arial"/>
              </a:defRPr>
            </a:lvl6pPr>
            <a:lvl7pPr marL="2971800" indent="-228600" defTabSz="4703763" eaLnBrk="0" fontAlgn="base" hangingPunct="0">
              <a:spcBef>
                <a:spcPct val="0"/>
              </a:spcBef>
              <a:spcAft>
                <a:spcPct val="0"/>
              </a:spcAft>
              <a:defRPr sz="9000">
                <a:solidFill>
                  <a:schemeClr val="tx1"/>
                </a:solidFill>
                <a:latin typeface="Arial"/>
              </a:defRPr>
            </a:lvl7pPr>
            <a:lvl8pPr marL="3429000" indent="-228600" defTabSz="4703763" eaLnBrk="0" fontAlgn="base" hangingPunct="0">
              <a:spcBef>
                <a:spcPct val="0"/>
              </a:spcBef>
              <a:spcAft>
                <a:spcPct val="0"/>
              </a:spcAft>
              <a:defRPr sz="9000">
                <a:solidFill>
                  <a:schemeClr val="tx1"/>
                </a:solidFill>
                <a:latin typeface="Arial"/>
              </a:defRPr>
            </a:lvl8pPr>
            <a:lvl9pPr marL="3886200" indent="-228600" defTabSz="4703763" eaLnBrk="0" fontAlgn="base" hangingPunct="0">
              <a:spcBef>
                <a:spcPct val="0"/>
              </a:spcBef>
              <a:spcAft>
                <a:spcPct val="0"/>
              </a:spcAft>
              <a:defRPr sz="9000">
                <a:solidFill>
                  <a:schemeClr val="tx1"/>
                </a:solidFill>
                <a:latin typeface="Arial"/>
              </a:defRPr>
            </a:lvl9pPr>
          </a:lstStyle>
          <a:p>
            <a:pPr marL="0" marR="0" lvl="0" indent="0" defTabSz="4703763" eaLnBrk="1" fontAlgn="base" latinLnBrk="0" hangingPunct="1">
              <a:lnSpc>
                <a:spcPct val="110000"/>
              </a:lnSpc>
              <a:spcBef>
                <a:spcPct val="0"/>
              </a:spcBef>
              <a:spcAft>
                <a:spcPct val="0"/>
              </a:spcAft>
              <a:buClrTx/>
              <a:buSzTx/>
              <a:buFontTx/>
              <a:buNone/>
              <a:tabLst/>
              <a:defRPr/>
            </a:pPr>
            <a:r>
              <a:rPr kumimoji="0" lang="en-GB" sz="4025" b="1" i="1" u="sng"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Introduction</a:t>
            </a:r>
          </a:p>
          <a:p>
            <a:pPr marL="0" marR="0" lvl="0" indent="0" defTabSz="4703763" eaLnBrk="1" fontAlgn="base" latinLnBrk="0" hangingPunct="1">
              <a:lnSpc>
                <a:spcPct val="110000"/>
              </a:lnSpc>
              <a:spcBef>
                <a:spcPct val="0"/>
              </a:spcBef>
              <a:spcAft>
                <a:spcPct val="0"/>
              </a:spcAft>
              <a:buClrTx/>
              <a:buSzTx/>
              <a:buFontTx/>
              <a:buNone/>
              <a:tabLst/>
              <a:defRPr/>
            </a:pPr>
            <a:endParaRPr kumimoji="0" lang="en-GB" sz="2625" b="1"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00038" marR="0" lvl="0" indent="-300038" defTabSz="4703763"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Morning sickness is the uncomfortable feeling of nausea and malaise (sometimes may accompanied with vomiting), one encounters upon rising up. </a:t>
            </a:r>
          </a:p>
          <a:p>
            <a:pPr marL="300038" marR="0" lvl="0" indent="-300038" defTabSz="4703763"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Being considered to be associated with pregnancy only, there is a lack of study which evaluates Morning Sickness besides pregnancy.</a:t>
            </a:r>
          </a:p>
          <a:p>
            <a:pPr marL="300038" marR="0" lvl="0" indent="-300038" defTabSz="4703763"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This study presents the prevalence of Morning sickness among young adults, determining their knowledge about it and its consequences on one’s lifestyle.</a:t>
            </a:r>
          </a:p>
          <a:p>
            <a:pPr marL="300038" marR="0" lvl="0" indent="-300038" defTabSz="4703763"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9" name="Text Box 74">
            <a:extLst>
              <a:ext uri="{FF2B5EF4-FFF2-40B4-BE49-F238E27FC236}">
                <a16:creationId xmlns:a16="http://schemas.microsoft.com/office/drawing/2014/main" id="{9F7AC8AF-8459-48A2-91AC-6FF30958B662}"/>
              </a:ext>
            </a:extLst>
          </p:cNvPr>
          <p:cNvSpPr txBox="1">
            <a:spLocks noChangeArrowheads="1"/>
          </p:cNvSpPr>
          <p:nvPr/>
        </p:nvSpPr>
        <p:spPr bwMode="auto">
          <a:xfrm>
            <a:off x="1396492" y="11809472"/>
            <a:ext cx="14213621" cy="3335434"/>
          </a:xfrm>
          <a:prstGeom prst="rect">
            <a:avLst/>
          </a:prstGeom>
          <a:solidFill>
            <a:sysClr val="window" lastClr="FFFFFF"/>
          </a:solidFill>
          <a:ln w="25400" cap="flat" cmpd="sng" algn="ctr">
            <a:solidFill>
              <a:sysClr val="windowText" lastClr="000000"/>
            </a:solidFill>
            <a:prstDash val="solid"/>
          </a:ln>
          <a:effectLst/>
        </p:spPr>
        <p:txBody>
          <a:bodyPr wrap="square" lIns="76106" tIns="38053" rIns="76106" bIns="38053">
            <a:spAutoFit/>
          </a:bodyPr>
          <a:lstStyle>
            <a:defPPr>
              <a:defRPr kern="1200" smtId="4294967295"/>
            </a:defPPr>
            <a:lvl1pPr defTabSz="4703763" eaLnBrk="0" hangingPunct="0">
              <a:defRPr sz="9000">
                <a:solidFill>
                  <a:schemeClr val="tx1"/>
                </a:solidFill>
                <a:latin typeface="Arial"/>
              </a:defRPr>
            </a:lvl1pPr>
            <a:lvl2pPr marL="742950" indent="-285750" defTabSz="4703763" eaLnBrk="0" hangingPunct="0">
              <a:defRPr sz="9000">
                <a:solidFill>
                  <a:schemeClr val="tx1"/>
                </a:solidFill>
                <a:latin typeface="Arial"/>
              </a:defRPr>
            </a:lvl2pPr>
            <a:lvl3pPr marL="1143000" indent="-228600" defTabSz="4703763" eaLnBrk="0" hangingPunct="0">
              <a:defRPr sz="9000">
                <a:solidFill>
                  <a:schemeClr val="tx1"/>
                </a:solidFill>
                <a:latin typeface="Arial"/>
              </a:defRPr>
            </a:lvl3pPr>
            <a:lvl4pPr marL="1600200" indent="-228600" defTabSz="4703763" eaLnBrk="0" hangingPunct="0">
              <a:defRPr sz="9000">
                <a:solidFill>
                  <a:schemeClr val="tx1"/>
                </a:solidFill>
                <a:latin typeface="Arial"/>
              </a:defRPr>
            </a:lvl4pPr>
            <a:lvl5pPr marL="2057400" indent="-228600" defTabSz="4703763" eaLnBrk="0" hangingPunct="0">
              <a:defRPr sz="9000">
                <a:solidFill>
                  <a:schemeClr val="tx1"/>
                </a:solidFill>
                <a:latin typeface="Arial"/>
              </a:defRPr>
            </a:lvl5pPr>
            <a:lvl6pPr marL="2514600" indent="-228600" defTabSz="4703763" eaLnBrk="0" fontAlgn="base" hangingPunct="0">
              <a:spcBef>
                <a:spcPct val="0"/>
              </a:spcBef>
              <a:spcAft>
                <a:spcPct val="0"/>
              </a:spcAft>
              <a:defRPr sz="9000">
                <a:solidFill>
                  <a:schemeClr val="tx1"/>
                </a:solidFill>
                <a:latin typeface="Arial"/>
              </a:defRPr>
            </a:lvl6pPr>
            <a:lvl7pPr marL="2971800" indent="-228600" defTabSz="4703763" eaLnBrk="0" fontAlgn="base" hangingPunct="0">
              <a:spcBef>
                <a:spcPct val="0"/>
              </a:spcBef>
              <a:spcAft>
                <a:spcPct val="0"/>
              </a:spcAft>
              <a:defRPr sz="9000">
                <a:solidFill>
                  <a:schemeClr val="tx1"/>
                </a:solidFill>
                <a:latin typeface="Arial"/>
              </a:defRPr>
            </a:lvl7pPr>
            <a:lvl8pPr marL="3429000" indent="-228600" defTabSz="4703763" eaLnBrk="0" fontAlgn="base" hangingPunct="0">
              <a:spcBef>
                <a:spcPct val="0"/>
              </a:spcBef>
              <a:spcAft>
                <a:spcPct val="0"/>
              </a:spcAft>
              <a:defRPr sz="9000">
                <a:solidFill>
                  <a:schemeClr val="tx1"/>
                </a:solidFill>
                <a:latin typeface="Arial"/>
              </a:defRPr>
            </a:lvl8pPr>
            <a:lvl9pPr marL="3886200" indent="-228600" defTabSz="4703763" eaLnBrk="0" fontAlgn="base" hangingPunct="0">
              <a:spcBef>
                <a:spcPct val="0"/>
              </a:spcBef>
              <a:spcAft>
                <a:spcPct val="0"/>
              </a:spcAft>
              <a:defRPr sz="9000">
                <a:solidFill>
                  <a:schemeClr val="tx1"/>
                </a:solidFill>
                <a:latin typeface="Arial"/>
              </a:defRPr>
            </a:lvl9pPr>
          </a:lstStyle>
          <a:p>
            <a:pPr marL="0" marR="0" lvl="0" indent="0" defTabSz="4703763" eaLnBrk="1" fontAlgn="base" latinLnBrk="0" hangingPunct="1">
              <a:lnSpc>
                <a:spcPct val="110000"/>
              </a:lnSpc>
              <a:spcBef>
                <a:spcPct val="0"/>
              </a:spcBef>
              <a:spcAft>
                <a:spcPct val="0"/>
              </a:spcAft>
              <a:buClrTx/>
              <a:buSzTx/>
              <a:buFontTx/>
              <a:buNone/>
              <a:tabLst/>
              <a:defRPr/>
            </a:pPr>
            <a:r>
              <a:rPr kumimoji="0" lang="en-GB" sz="4025" b="1" i="1" u="sng"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Purpose  </a:t>
            </a:r>
            <a:endParaRPr kumimoji="0" lang="en-GB" sz="1400" b="1" i="1" u="sng"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4703763" eaLnBrk="1" fontAlgn="base" latinLnBrk="0" hangingPunct="1">
              <a:lnSpc>
                <a:spcPct val="110000"/>
              </a:lnSpc>
              <a:spcBef>
                <a:spcPct val="0"/>
              </a:spcBef>
              <a:spcAft>
                <a:spcPct val="0"/>
              </a:spcAft>
              <a:buClrTx/>
              <a:buSzTx/>
              <a:buFontTx/>
              <a:buNone/>
              <a:tabLst/>
              <a:defRPr/>
            </a:pPr>
            <a:endParaRPr kumimoji="0" lang="en-GB" sz="3150" b="1" i="1" u="sng"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4703763" eaLnBrk="1" fontAlgn="base" latinLnBrk="0" hangingPunct="1">
              <a:lnSpc>
                <a:spcPct val="11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To evaluate the prevalence of Morning Sickness among Young Adults, and assessing its common symptoms and associated factors</a:t>
            </a:r>
            <a:endParaRPr kumimoji="0" lang="en-US"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4703763" eaLnBrk="1" fontAlgn="base" latinLnBrk="0" hangingPunct="1">
              <a:lnSpc>
                <a:spcPct val="110000"/>
              </a:lnSpc>
              <a:spcBef>
                <a:spcPct val="0"/>
              </a:spcBef>
              <a:spcAft>
                <a:spcPct val="0"/>
              </a:spcAft>
              <a:buClrTx/>
              <a:buSzTx/>
              <a:buFontTx/>
              <a:buNone/>
              <a:tabLst/>
              <a:defRPr/>
            </a:pPr>
            <a:endParaRPr kumimoji="0" lang="en-US" sz="2625" b="1" i="0" u="none" strike="noStrike" kern="0" cap="none" spc="0" normalizeH="0" baseline="0" noProof="0" dirty="0">
              <a:ln>
                <a:noFill/>
              </a:ln>
              <a:solidFill>
                <a:srgbClr val="073E87">
                  <a:lumMod val="75000"/>
                </a:srgbClr>
              </a:solidFill>
              <a:effectLst/>
              <a:uLnTx/>
              <a:uFillTx/>
              <a:latin typeface="Arial"/>
              <a:cs typeface="Arial"/>
            </a:endParaRPr>
          </a:p>
        </p:txBody>
      </p:sp>
      <p:sp>
        <p:nvSpPr>
          <p:cNvPr id="60" name="Rectangle 12">
            <a:extLst>
              <a:ext uri="{FF2B5EF4-FFF2-40B4-BE49-F238E27FC236}">
                <a16:creationId xmlns:a16="http://schemas.microsoft.com/office/drawing/2014/main" id="{814C4F05-F5CD-4151-9A38-348E14590BE2}"/>
              </a:ext>
            </a:extLst>
          </p:cNvPr>
          <p:cNvSpPr>
            <a:spLocks noChangeArrowheads="1"/>
          </p:cNvSpPr>
          <p:nvPr/>
        </p:nvSpPr>
        <p:spPr bwMode="auto">
          <a:xfrm>
            <a:off x="1396493" y="15836396"/>
            <a:ext cx="10294764" cy="17896931"/>
          </a:xfrm>
          <a:prstGeom prst="rect">
            <a:avLst/>
          </a:prstGeom>
          <a:solidFill>
            <a:sysClr val="window" lastClr="FFFFFF"/>
          </a:solidFill>
          <a:ln w="25400" cap="flat" cmpd="sng" algn="ctr">
            <a:solidFill>
              <a:sysClr val="windowText" lastClr="000000"/>
            </a:solidFill>
            <a:prstDash val="solid"/>
          </a:ln>
          <a:effectLst/>
        </p:spPr>
        <p:txBody>
          <a:bodyPr lIns="299628" tIns="299628" rIns="299628" bIns="299628"/>
          <a:lstStyle>
            <a:defPPr>
              <a:defRPr kern="1200" smtId="4294967295"/>
            </a:defPPr>
          </a:lstStyle>
          <a:p>
            <a:pPr marL="316706" marR="0" lvl="0" indent="-316706" defTabSz="914400" eaLnBrk="0" fontAlgn="base" latinLnBrk="0" hangingPunct="0">
              <a:lnSpc>
                <a:spcPct val="100000"/>
              </a:lnSpc>
              <a:spcBef>
                <a:spcPct val="50000"/>
              </a:spcBef>
              <a:spcAft>
                <a:spcPct val="0"/>
              </a:spcAft>
              <a:buClrTx/>
              <a:buSzTx/>
              <a:buFontTx/>
              <a:buNone/>
              <a:tabLst/>
              <a:defRPr/>
            </a:pPr>
            <a:r>
              <a:rPr kumimoji="0" lang="en-GB" sz="4025" b="1"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Materials and methods</a:t>
            </a:r>
          </a:p>
          <a:p>
            <a:pPr marL="500063" marR="0" lvl="0" indent="-500063"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A cross-sectional, descriptive study</a:t>
            </a:r>
          </a:p>
          <a:p>
            <a:pPr marL="500063" marR="0" lvl="0" indent="-500063"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3150" b="1"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From:</a:t>
            </a: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 June-August 2016 </a:t>
            </a:r>
          </a:p>
          <a:p>
            <a:pPr marL="500063" marR="0" lvl="0" indent="-500063"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3150" b="1"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At:</a:t>
            </a: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 Dow University of Health Sciences (</a:t>
            </a:r>
            <a:r>
              <a:rPr kumimoji="0" lang="en-US" sz="3150" b="0" i="0" u="none" strike="noStrike" kern="0" cap="none" spc="0" normalizeH="0" baseline="0" noProof="0" dirty="0" err="1">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Ojha</a:t>
            </a: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 campus), and University of Karachi, Pakistan</a:t>
            </a:r>
          </a:p>
          <a:p>
            <a:pPr marL="500063" marR="0" lvl="0" indent="-500063"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Non-probability convenience sampling.</a:t>
            </a:r>
          </a:p>
          <a:p>
            <a:pPr marL="500063" marR="0" lvl="0" indent="-500063"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Data collected using: Self-administered questionnaires </a:t>
            </a:r>
          </a:p>
          <a:p>
            <a:pPr marL="500063" marR="0" lvl="0" indent="-500063"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GB"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Statistical analysis: SPSS v16 (p&lt;0.05 as significant level)</a:t>
            </a:r>
          </a:p>
          <a:p>
            <a:pPr marL="0" marR="0" lvl="0" indent="0" defTabSz="914400" eaLnBrk="0" fontAlgn="base" latinLnBrk="0" hangingPunct="0">
              <a:lnSpc>
                <a:spcPct val="100000"/>
              </a:lnSpc>
              <a:spcBef>
                <a:spcPct val="50000"/>
              </a:spcBef>
              <a:spcAft>
                <a:spcPct val="0"/>
              </a:spcAft>
              <a:buClrTx/>
              <a:buSzTx/>
              <a:buFontTx/>
              <a:buNone/>
              <a:tabLst/>
              <a:defRPr/>
            </a:pPr>
            <a:endParaRPr kumimoji="0" lang="en-US" sz="3150" b="0" i="0" u="none" strike="noStrike" kern="0" cap="none" spc="0" normalizeH="0" baseline="0" noProof="0" dirty="0">
              <a:ln>
                <a:noFill/>
              </a:ln>
              <a:solidFill>
                <a:prstClr val="black"/>
              </a:solidFill>
              <a:effectLst/>
              <a:uLnTx/>
              <a:uFillTx/>
              <a:latin typeface="Trebuchet MS" panose="020B0603020202020204" pitchFamily="34" charset="0"/>
              <a:cs typeface="Arial"/>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prstClr val="black"/>
              </a:solidFill>
              <a:effectLst/>
              <a:uLnTx/>
              <a:uFillTx/>
              <a:latin typeface="Arial" pitchFamily="34" charset="0"/>
              <a:cs typeface="Arial"/>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316706" marR="0" lvl="0" indent="-316706" algn="ctr" defTabSz="914400" eaLnBrk="0" fontAlgn="base" latinLnBrk="0" hangingPunct="0">
              <a:lnSpc>
                <a:spcPct val="100000"/>
              </a:lnSpc>
              <a:spcBef>
                <a:spcPct val="50000"/>
              </a:spcBef>
              <a:spcAft>
                <a:spcPct val="0"/>
              </a:spcAft>
              <a:buClrTx/>
              <a:buSzTx/>
              <a:buFontTx/>
              <a:buNone/>
              <a:tabLst/>
              <a:defRPr/>
            </a:pPr>
            <a:endParaRPr kumimoji="0" lang="en-GB" sz="2625" b="0" i="0" u="none" strike="noStrike" kern="0" cap="none" spc="0" normalizeH="0" baseline="0" noProof="0" dirty="0">
              <a:ln>
                <a:noFill/>
              </a:ln>
              <a:solidFill>
                <a:srgbClr val="073E87">
                  <a:lumMod val="75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0" fontAlgn="base" latinLnBrk="0" hangingPunct="0">
              <a:lnSpc>
                <a:spcPct val="100000"/>
              </a:lnSpc>
              <a:spcBef>
                <a:spcPct val="50000"/>
              </a:spcBef>
              <a:spcAft>
                <a:spcPct val="0"/>
              </a:spcAft>
              <a:buClrTx/>
              <a:buSzTx/>
              <a:buFont typeface="Arial" panose="020B0604020202020204" pitchFamily="34" charset="0"/>
              <a:buChar char="•"/>
              <a:tabLst/>
              <a:defRPr/>
            </a:pPr>
            <a:endParaRPr kumimoji="0" lang="en-GB"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1" name="Diagram 60">
            <a:extLst>
              <a:ext uri="{FF2B5EF4-FFF2-40B4-BE49-F238E27FC236}">
                <a16:creationId xmlns:a16="http://schemas.microsoft.com/office/drawing/2014/main" id="{96A20804-3342-4DE3-9A84-9C5D5F52DB73}"/>
              </a:ext>
            </a:extLst>
          </p:cNvPr>
          <p:cNvGraphicFramePr/>
          <p:nvPr>
            <p:extLst>
              <p:ext uri="{D42A27DB-BD31-4B8C-83A1-F6EECF244321}">
                <p14:modId xmlns:p14="http://schemas.microsoft.com/office/powerpoint/2010/main" val="3329391355"/>
              </p:ext>
            </p:extLst>
          </p:nvPr>
        </p:nvGraphicFramePr>
        <p:xfrm>
          <a:off x="1396493" y="23193507"/>
          <a:ext cx="8829269" cy="9867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 name="Rectangle 63">
            <a:extLst>
              <a:ext uri="{FF2B5EF4-FFF2-40B4-BE49-F238E27FC236}">
                <a16:creationId xmlns:a16="http://schemas.microsoft.com/office/drawing/2014/main" id="{439C34BF-00CA-4069-8238-BADD1A6E33B0}"/>
              </a:ext>
            </a:extLst>
          </p:cNvPr>
          <p:cNvSpPr>
            <a:spLocks noChangeArrowheads="1"/>
          </p:cNvSpPr>
          <p:nvPr/>
        </p:nvSpPr>
        <p:spPr bwMode="auto">
          <a:xfrm>
            <a:off x="17006607" y="5714289"/>
            <a:ext cx="17414022" cy="11071481"/>
          </a:xfrm>
          <a:prstGeom prst="rect">
            <a:avLst/>
          </a:prstGeom>
          <a:ln/>
        </p:spPr>
        <p:style>
          <a:lnRef idx="2">
            <a:schemeClr val="dk1"/>
          </a:lnRef>
          <a:fillRef idx="1">
            <a:schemeClr val="lt1"/>
          </a:fillRef>
          <a:effectRef idx="0">
            <a:schemeClr val="dk1"/>
          </a:effectRef>
          <a:fontRef idx="minor">
            <a:schemeClr val="dk1"/>
          </a:fontRef>
        </p:style>
        <p:txBody>
          <a:bodyPr lIns="299628" tIns="299628" rIns="299628" bIns="299628"/>
          <a:lstStyle>
            <a:defPPr>
              <a:defRPr kern="1200" smtId="4294967295"/>
            </a:def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4025" b="1" i="1" u="sng"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Result</a:t>
            </a: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3150" b="1" i="1" u="sng"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400050" marR="0" lvl="0" indent="-40005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Presence of one or more symptoms such as Nausea, Vomiting, Dizziness etc. upon rising up was labelled as occurrence of Morning sickness.</a:t>
            </a:r>
          </a:p>
          <a:p>
            <a:pPr marL="400050" marR="0" lvl="0" indent="-40005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Out of 450 participants, prevalence rate of Morning Sickness was 71% (n=316). Awareness about Morning Sickness was 48% (n=215) and it was statistically related with Field of study (p=0.01). </a:t>
            </a: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rPr>
              <a:t>Association:</a:t>
            </a: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4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3150"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385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21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endParaRPr>
          </a:p>
          <a:p>
            <a:pPr marL="500063" marR="0" lvl="0" indent="-500063"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625" b="0" i="0" u="none" strike="noStrike" kern="0" cap="none" spc="0" normalizeH="0" baseline="0" noProof="0" dirty="0">
              <a:ln>
                <a:noFill/>
              </a:ln>
              <a:solidFill>
                <a:srgbClr val="073E87"/>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63" name="Chart 62">
            <a:extLst>
              <a:ext uri="{FF2B5EF4-FFF2-40B4-BE49-F238E27FC236}">
                <a16:creationId xmlns:a16="http://schemas.microsoft.com/office/drawing/2014/main" id="{91805C7C-1CCE-4E8E-A60E-62A1DDEEE4A3}"/>
              </a:ext>
            </a:extLst>
          </p:cNvPr>
          <p:cNvGraphicFramePr/>
          <p:nvPr>
            <p:extLst>
              <p:ext uri="{D42A27DB-BD31-4B8C-83A1-F6EECF244321}">
                <p14:modId xmlns:p14="http://schemas.microsoft.com/office/powerpoint/2010/main" val="3128918948"/>
              </p:ext>
            </p:extLst>
          </p:nvPr>
        </p:nvGraphicFramePr>
        <p:xfrm>
          <a:off x="17254720" y="9578011"/>
          <a:ext cx="7602744" cy="625838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4" name="Chart 63">
            <a:extLst>
              <a:ext uri="{FF2B5EF4-FFF2-40B4-BE49-F238E27FC236}">
                <a16:creationId xmlns:a16="http://schemas.microsoft.com/office/drawing/2014/main" id="{C9F6552D-4CF7-42C8-8F77-124C463FFA0E}"/>
              </a:ext>
            </a:extLst>
          </p:cNvPr>
          <p:cNvGraphicFramePr/>
          <p:nvPr>
            <p:extLst>
              <p:ext uri="{D42A27DB-BD31-4B8C-83A1-F6EECF244321}">
                <p14:modId xmlns:p14="http://schemas.microsoft.com/office/powerpoint/2010/main" val="2080589734"/>
              </p:ext>
            </p:extLst>
          </p:nvPr>
        </p:nvGraphicFramePr>
        <p:xfrm>
          <a:off x="25837673" y="9385020"/>
          <a:ext cx="7602746" cy="6644365"/>
        </p:xfrm>
        <a:graphic>
          <a:graphicData uri="http://schemas.openxmlformats.org/drawingml/2006/chart">
            <c:chart xmlns:c="http://schemas.openxmlformats.org/drawingml/2006/chart" xmlns:r="http://schemas.openxmlformats.org/officeDocument/2006/relationships" r:id="rId9"/>
          </a:graphicData>
        </a:graphic>
      </p:graphicFrame>
      <p:sp>
        <p:nvSpPr>
          <p:cNvPr id="2" name="Rectangle: Rounded Corners 1">
            <a:extLst>
              <a:ext uri="{FF2B5EF4-FFF2-40B4-BE49-F238E27FC236}">
                <a16:creationId xmlns:a16="http://schemas.microsoft.com/office/drawing/2014/main" id="{136CF3DC-4844-4C05-9375-7D89AD3B05B1}"/>
              </a:ext>
            </a:extLst>
          </p:cNvPr>
          <p:cNvSpPr/>
          <p:nvPr/>
        </p:nvSpPr>
        <p:spPr>
          <a:xfrm>
            <a:off x="12801600" y="17449800"/>
            <a:ext cx="9906000" cy="6781800"/>
          </a:xfrm>
          <a:prstGeom prst="roundRect">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739839"/>
      </p:ext>
    </p:extLst>
  </p:cSld>
  <p:clrMapOvr>
    <a:masterClrMapping/>
  </p:clrMapOvr>
</p:sld>
</file>

<file path=ppt/theme/theme1.xml><?xml version="1.0" encoding="utf-8"?>
<a:theme xmlns:a="http://schemas.openxmlformats.org/drawingml/2006/main" name="PosterPresentations.com-48x48-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Override>
</file>

<file path=ppt/theme/themeOverride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Override>
</file>

<file path=ppt/theme/themeOverride3.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Override>
</file>

<file path=docProps/app.xml><?xml version="1.0" encoding="utf-8"?>
<Properties xmlns="http://schemas.openxmlformats.org/officeDocument/2006/extended-properties" xmlns:vt="http://schemas.openxmlformats.org/officeDocument/2006/docPropsVTypes">
  <Template>PosterPresentations.com-48x48-Template</Template>
  <TotalTime>527</TotalTime>
  <Words>1014</Words>
  <Application>Microsoft Office PowerPoint</Application>
  <PresentationFormat>Custom</PresentationFormat>
  <Paragraphs>194</Paragraphs>
  <Slides>2</Slides>
  <Notes>2</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2</vt:i4>
      </vt:variant>
    </vt:vector>
  </HeadingPairs>
  <TitlesOfParts>
    <vt:vector size="14" baseType="lpstr">
      <vt:lpstr>Aharoni</vt:lpstr>
      <vt:lpstr>Arial</vt:lpstr>
      <vt:lpstr>Arial Rounded MT Bold</vt:lpstr>
      <vt:lpstr>Calibri</vt:lpstr>
      <vt:lpstr>Garamond</vt:lpstr>
      <vt:lpstr>Times New Roman</vt:lpstr>
      <vt:lpstr>Trebuchet MS</vt:lpstr>
      <vt:lpstr>Verdana</vt:lpstr>
      <vt:lpstr>PosterPresentations.com-48x48-Template</vt:lpstr>
      <vt:lpstr>1_Classic 3 Columns</vt:lpstr>
      <vt:lpstr>Classic - Wide Center</vt:lpstr>
      <vt:lpstr>Image</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Maha94</cp:lastModifiedBy>
  <cp:revision>58</cp:revision>
  <dcterms:created xsi:type="dcterms:W3CDTF">2012-02-09T20:53:12Z</dcterms:created>
  <dcterms:modified xsi:type="dcterms:W3CDTF">2018-05-04T20:14:29Z</dcterms:modified>
</cp:coreProperties>
</file>