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Lst>
  <p:sldSz cx="19021425" cy="1582102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79AD6C-F572-456D-A564-A18C88D39A00}" v="1458" dt="2023-06-13T15:20:07.9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yana beamon" userId="56b7a84734a7e4db" providerId="Windows Live" clId="Web-{8479AD6C-F572-456D-A564-A18C88D39A00}"/>
    <pc:docChg chg="mod modSld addMainMaster delMainMaster modMainMaster setSldSz">
      <pc:chgData name="keyana beamon" userId="56b7a84734a7e4db" providerId="Windows Live" clId="Web-{8479AD6C-F572-456D-A564-A18C88D39A00}" dt="2023-06-13T15:20:07.996" v="859"/>
      <pc:docMkLst>
        <pc:docMk/>
      </pc:docMkLst>
      <pc:sldChg chg="addSp delSp modSp mod setBg modClrScheme chgLayout">
        <pc:chgData name="keyana beamon" userId="56b7a84734a7e4db" providerId="Windows Live" clId="Web-{8479AD6C-F572-456D-A564-A18C88D39A00}" dt="2023-06-13T15:20:07.996" v="859"/>
        <pc:sldMkLst>
          <pc:docMk/>
          <pc:sldMk cId="109857222" sldId="256"/>
        </pc:sldMkLst>
        <pc:spChg chg="del">
          <ac:chgData name="keyana beamon" userId="56b7a84734a7e4db" providerId="Windows Live" clId="Web-{8479AD6C-F572-456D-A564-A18C88D39A00}" dt="2023-06-11T20:53:43.623" v="0"/>
          <ac:spMkLst>
            <pc:docMk/>
            <pc:sldMk cId="109857222" sldId="256"/>
            <ac:spMk id="2" creationId="{00000000-0000-0000-0000-000000000000}"/>
          </ac:spMkLst>
        </pc:spChg>
        <pc:spChg chg="del">
          <ac:chgData name="keyana beamon" userId="56b7a84734a7e4db" providerId="Windows Live" clId="Web-{8479AD6C-F572-456D-A564-A18C88D39A00}" dt="2023-06-11T20:53:43.623" v="0"/>
          <ac:spMkLst>
            <pc:docMk/>
            <pc:sldMk cId="109857222" sldId="256"/>
            <ac:spMk id="3" creationId="{00000000-0000-0000-0000-000000000000}"/>
          </ac:spMkLst>
        </pc:spChg>
        <pc:spChg chg="add mod">
          <ac:chgData name="keyana beamon" userId="56b7a84734a7e4db" providerId="Windows Live" clId="Web-{8479AD6C-F572-456D-A564-A18C88D39A00}" dt="2023-06-12T18:24:32.211" v="322" actId="20577"/>
          <ac:spMkLst>
            <pc:docMk/>
            <pc:sldMk cId="109857222" sldId="256"/>
            <ac:spMk id="4" creationId="{5EF2A3D9-314A-84DC-BFEC-1109C3FF124C}"/>
          </ac:spMkLst>
        </pc:spChg>
        <pc:spChg chg="add mod">
          <ac:chgData name="keyana beamon" userId="56b7a84734a7e4db" providerId="Windows Live" clId="Web-{8479AD6C-F572-456D-A564-A18C88D39A00}" dt="2023-06-13T14:39:13.190" v="574" actId="20577"/>
          <ac:spMkLst>
            <pc:docMk/>
            <pc:sldMk cId="109857222" sldId="256"/>
            <ac:spMk id="5" creationId="{DEB9C7DE-9561-DA52-DB9B-C1F7CF51EBF0}"/>
          </ac:spMkLst>
        </pc:spChg>
        <pc:spChg chg="add mod">
          <ac:chgData name="keyana beamon" userId="56b7a84734a7e4db" providerId="Windows Live" clId="Web-{8479AD6C-F572-456D-A564-A18C88D39A00}" dt="2023-06-13T14:42:29.633" v="635" actId="20577"/>
          <ac:spMkLst>
            <pc:docMk/>
            <pc:sldMk cId="109857222" sldId="256"/>
            <ac:spMk id="6" creationId="{959D00A2-B986-BF3D-8F41-8BB752CD3DEE}"/>
          </ac:spMkLst>
        </pc:spChg>
        <pc:spChg chg="add del mod">
          <ac:chgData name="keyana beamon" userId="56b7a84734a7e4db" providerId="Windows Live" clId="Web-{8479AD6C-F572-456D-A564-A18C88D39A00}" dt="2023-06-12T18:29:37.314" v="339"/>
          <ac:spMkLst>
            <pc:docMk/>
            <pc:sldMk cId="109857222" sldId="256"/>
            <ac:spMk id="9" creationId="{96770FDE-FAC8-5200-E26D-04235BA33B7C}"/>
          </ac:spMkLst>
        </pc:spChg>
        <pc:spChg chg="add mod">
          <ac:chgData name="keyana beamon" userId="56b7a84734a7e4db" providerId="Windows Live" clId="Web-{8479AD6C-F572-456D-A564-A18C88D39A00}" dt="2023-06-13T14:40:10.520" v="594" actId="20577"/>
          <ac:spMkLst>
            <pc:docMk/>
            <pc:sldMk cId="109857222" sldId="256"/>
            <ac:spMk id="11" creationId="{247191D4-D9B2-6483-DA2A-B90801D2945E}"/>
          </ac:spMkLst>
        </pc:spChg>
        <pc:spChg chg="add mod">
          <ac:chgData name="keyana beamon" userId="56b7a84734a7e4db" providerId="Windows Live" clId="Web-{8479AD6C-F572-456D-A564-A18C88D39A00}" dt="2023-06-13T15:12:12.576" v="814" actId="1076"/>
          <ac:spMkLst>
            <pc:docMk/>
            <pc:sldMk cId="109857222" sldId="256"/>
            <ac:spMk id="17" creationId="{8E67DFE6-BDAF-4DB3-52EF-BB6C938B4977}"/>
          </ac:spMkLst>
        </pc:spChg>
        <pc:spChg chg="add mod">
          <ac:chgData name="keyana beamon" userId="56b7a84734a7e4db" providerId="Windows Live" clId="Web-{8479AD6C-F572-456D-A564-A18C88D39A00}" dt="2023-06-13T15:19:37.089" v="858" actId="1076"/>
          <ac:spMkLst>
            <pc:docMk/>
            <pc:sldMk cId="109857222" sldId="256"/>
            <ac:spMk id="22" creationId="{D986A76E-CE24-F67A-D8F0-C6308E06FFE2}"/>
          </ac:spMkLst>
        </pc:spChg>
        <pc:picChg chg="add mod">
          <ac:chgData name="keyana beamon" userId="56b7a84734a7e4db" providerId="Windows Live" clId="Web-{8479AD6C-F572-456D-A564-A18C88D39A00}" dt="2023-06-12T14:38:16.716" v="125" actId="1076"/>
          <ac:picMkLst>
            <pc:docMk/>
            <pc:sldMk cId="109857222" sldId="256"/>
            <ac:picMk id="2" creationId="{B2F90F13-5646-369E-AEF3-D45F140B38A0}"/>
          </ac:picMkLst>
        </pc:picChg>
        <pc:picChg chg="add mod">
          <ac:chgData name="keyana beamon" userId="56b7a84734a7e4db" providerId="Windows Live" clId="Web-{8479AD6C-F572-456D-A564-A18C88D39A00}" dt="2023-06-13T14:50:57.742" v="636" actId="1076"/>
          <ac:picMkLst>
            <pc:docMk/>
            <pc:sldMk cId="109857222" sldId="256"/>
            <ac:picMk id="3" creationId="{093E66F1-FF13-7B26-BA80-C3CBF01711A7}"/>
          </ac:picMkLst>
        </pc:picChg>
        <pc:inkChg chg="add del">
          <ac:chgData name="keyana beamon" userId="56b7a84734a7e4db" providerId="Windows Live" clId="Web-{8479AD6C-F572-456D-A564-A18C88D39A00}" dt="2023-06-12T18:26:54.387" v="327"/>
          <ac:inkMkLst>
            <pc:docMk/>
            <pc:sldMk cId="109857222" sldId="256"/>
            <ac:inkMk id="7" creationId="{DE89EAE1-4A63-9C62-9686-1D38D18BF271}"/>
          </ac:inkMkLst>
        </pc:inkChg>
        <pc:inkChg chg="add del">
          <ac:chgData name="keyana beamon" userId="56b7a84734a7e4db" providerId="Windows Live" clId="Web-{8479AD6C-F572-456D-A564-A18C88D39A00}" dt="2023-06-12T18:27:16.700" v="329"/>
          <ac:inkMkLst>
            <pc:docMk/>
            <pc:sldMk cId="109857222" sldId="256"/>
            <ac:inkMk id="8" creationId="{68575056-9EB1-6B59-35CA-4D6E12FB3223}"/>
          </ac:inkMkLst>
        </pc:inkChg>
        <pc:cxnChg chg="add mod">
          <ac:chgData name="keyana beamon" userId="56b7a84734a7e4db" providerId="Windows Live" clId="Web-{8479AD6C-F572-456D-A564-A18C88D39A00}" dt="2023-06-12T19:33:18.834" v="352" actId="14100"/>
          <ac:cxnSpMkLst>
            <pc:docMk/>
            <pc:sldMk cId="109857222" sldId="256"/>
            <ac:cxnSpMk id="7" creationId="{65D6F8C7-C30A-ACDB-3B72-6606558CF658}"/>
          </ac:cxnSpMkLst>
        </pc:cxnChg>
        <pc:cxnChg chg="add mod">
          <ac:chgData name="keyana beamon" userId="56b7a84734a7e4db" providerId="Windows Live" clId="Web-{8479AD6C-F572-456D-A564-A18C88D39A00}" dt="2023-06-12T19:35:52.495" v="374" actId="14100"/>
          <ac:cxnSpMkLst>
            <pc:docMk/>
            <pc:sldMk cId="109857222" sldId="256"/>
            <ac:cxnSpMk id="8" creationId="{74088C8E-28AA-B1F2-1D83-CA8DB2A2BDE1}"/>
          </ac:cxnSpMkLst>
        </pc:cxnChg>
        <pc:cxnChg chg="add mod">
          <ac:chgData name="keyana beamon" userId="56b7a84734a7e4db" providerId="Windows Live" clId="Web-{8479AD6C-F572-456D-A564-A18C88D39A00}" dt="2023-06-13T14:38:57.299" v="570" actId="1076"/>
          <ac:cxnSpMkLst>
            <pc:docMk/>
            <pc:sldMk cId="109857222" sldId="256"/>
            <ac:cxnSpMk id="9" creationId="{0DA9D641-BA90-7A17-112C-FD60F6CB4D5A}"/>
          </ac:cxnSpMkLst>
        </pc:cxnChg>
        <pc:cxnChg chg="add mod">
          <ac:chgData name="keyana beamon" userId="56b7a84734a7e4db" providerId="Windows Live" clId="Web-{8479AD6C-F572-456D-A564-A18C88D39A00}" dt="2023-06-12T19:38:14.749" v="381" actId="14100"/>
          <ac:cxnSpMkLst>
            <pc:docMk/>
            <pc:sldMk cId="109857222" sldId="256"/>
            <ac:cxnSpMk id="10" creationId="{381836C9-2333-7DD8-1A10-EE2E3A0577B7}"/>
          </ac:cxnSpMkLst>
        </pc:cxnChg>
        <pc:cxnChg chg="add del">
          <ac:chgData name="keyana beamon" userId="56b7a84734a7e4db" providerId="Windows Live" clId="Web-{8479AD6C-F572-456D-A564-A18C88D39A00}" dt="2023-06-13T15:20:07.996" v="859"/>
          <ac:cxnSpMkLst>
            <pc:docMk/>
            <pc:sldMk cId="109857222" sldId="256"/>
            <ac:cxnSpMk id="12" creationId="{E41917E2-90CE-C202-F657-7A4AF96DFC5B}"/>
          </ac:cxnSpMkLst>
        </pc:cxnChg>
        <pc:cxnChg chg="add mod">
          <ac:chgData name="keyana beamon" userId="56b7a84734a7e4db" providerId="Windows Live" clId="Web-{8479AD6C-F572-456D-A564-A18C88D39A00}" dt="2023-06-13T14:57:16.065" v="647" actId="1076"/>
          <ac:cxnSpMkLst>
            <pc:docMk/>
            <pc:sldMk cId="109857222" sldId="256"/>
            <ac:cxnSpMk id="13" creationId="{ED133D5F-832E-CA33-EC4A-55299C94779E}"/>
          </ac:cxnSpMkLst>
        </pc:cxnChg>
        <pc:cxnChg chg="add mod">
          <ac:chgData name="keyana beamon" userId="56b7a84734a7e4db" providerId="Windows Live" clId="Web-{8479AD6C-F572-456D-A564-A18C88D39A00}" dt="2023-06-13T14:59:05.615" v="664" actId="14100"/>
          <ac:cxnSpMkLst>
            <pc:docMk/>
            <pc:sldMk cId="109857222" sldId="256"/>
            <ac:cxnSpMk id="14" creationId="{28B87CCB-B85F-E2F2-330E-ED2BB3F8E962}"/>
          </ac:cxnSpMkLst>
        </pc:cxnChg>
        <pc:cxnChg chg="add mod">
          <ac:chgData name="keyana beamon" userId="56b7a84734a7e4db" providerId="Windows Live" clId="Web-{8479AD6C-F572-456D-A564-A18C88D39A00}" dt="2023-06-13T14:59:13.694" v="665" actId="14100"/>
          <ac:cxnSpMkLst>
            <pc:docMk/>
            <pc:sldMk cId="109857222" sldId="256"/>
            <ac:cxnSpMk id="15" creationId="{B72D9479-E1B1-E7F1-8073-6AC2A5DEE0D6}"/>
          </ac:cxnSpMkLst>
        </pc:cxnChg>
        <pc:cxnChg chg="add mod">
          <ac:chgData name="keyana beamon" userId="56b7a84734a7e4db" providerId="Windows Live" clId="Web-{8479AD6C-F572-456D-A564-A18C88D39A00}" dt="2023-06-13T15:00:31.790" v="676" actId="14100"/>
          <ac:cxnSpMkLst>
            <pc:docMk/>
            <pc:sldMk cId="109857222" sldId="256"/>
            <ac:cxnSpMk id="16" creationId="{921590EC-EE95-2D4E-9011-21F805106FC9}"/>
          </ac:cxnSpMkLst>
        </pc:cxnChg>
        <pc:cxnChg chg="add mod">
          <ac:chgData name="keyana beamon" userId="56b7a84734a7e4db" providerId="Windows Live" clId="Web-{8479AD6C-F572-456D-A564-A18C88D39A00}" dt="2023-06-13T15:12:39.155" v="820" actId="1076"/>
          <ac:cxnSpMkLst>
            <pc:docMk/>
            <pc:sldMk cId="109857222" sldId="256"/>
            <ac:cxnSpMk id="18" creationId="{FA9B6DAD-C3BA-2565-9ABB-9C8F90F21CDA}"/>
          </ac:cxnSpMkLst>
        </pc:cxnChg>
        <pc:cxnChg chg="add mod">
          <ac:chgData name="keyana beamon" userId="56b7a84734a7e4db" providerId="Windows Live" clId="Web-{8479AD6C-F572-456D-A564-A18C88D39A00}" dt="2023-06-13T15:13:10.468" v="825" actId="1076"/>
          <ac:cxnSpMkLst>
            <pc:docMk/>
            <pc:sldMk cId="109857222" sldId="256"/>
            <ac:cxnSpMk id="19" creationId="{5A7AFC19-A822-5BB3-B407-488B85F1403C}"/>
          </ac:cxnSpMkLst>
        </pc:cxnChg>
        <pc:cxnChg chg="add mod">
          <ac:chgData name="keyana beamon" userId="56b7a84734a7e4db" providerId="Windows Live" clId="Web-{8479AD6C-F572-456D-A564-A18C88D39A00}" dt="2023-06-13T15:14:53.612" v="835" actId="14100"/>
          <ac:cxnSpMkLst>
            <pc:docMk/>
            <pc:sldMk cId="109857222" sldId="256"/>
            <ac:cxnSpMk id="20" creationId="{6A306F91-6A07-A106-96AA-8E45313B26E3}"/>
          </ac:cxnSpMkLst>
        </pc:cxnChg>
        <pc:cxnChg chg="add mod">
          <ac:chgData name="keyana beamon" userId="56b7a84734a7e4db" providerId="Windows Live" clId="Web-{8479AD6C-F572-456D-A564-A18C88D39A00}" dt="2023-06-13T15:15:18.191" v="838" actId="1076"/>
          <ac:cxnSpMkLst>
            <pc:docMk/>
            <pc:sldMk cId="109857222" sldId="256"/>
            <ac:cxnSpMk id="21" creationId="{44B016E4-B4DA-28EE-2017-A490E250B020}"/>
          </ac:cxnSpMkLst>
        </pc:cxnChg>
      </pc:sldChg>
      <pc:sldMasterChg chg="del delSldLayout">
        <pc:chgData name="keyana beamon" userId="56b7a84734a7e4db" providerId="Windows Live" clId="Web-{8479AD6C-F572-456D-A564-A18C88D39A00}" dt="2023-06-11T21:01:04.122" v="23"/>
        <pc:sldMasterMkLst>
          <pc:docMk/>
          <pc:sldMasterMk cId="2460954070" sldId="2147483660"/>
        </pc:sldMasterMkLst>
        <pc:sldLayoutChg chg="del">
          <pc:chgData name="keyana beamon" userId="56b7a84734a7e4db" providerId="Windows Live" clId="Web-{8479AD6C-F572-456D-A564-A18C88D39A00}" dt="2023-06-11T21:01:04.122" v="23"/>
          <pc:sldLayoutMkLst>
            <pc:docMk/>
            <pc:sldMasterMk cId="2460954070" sldId="2147483660"/>
            <pc:sldLayoutMk cId="2385387890" sldId="2147483661"/>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949138452" sldId="2147483662"/>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2591524520" sldId="2147483663"/>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1203092039" sldId="2147483664"/>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3733172339" sldId="2147483665"/>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3210312558" sldId="2147483666"/>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3146388984" sldId="2147483667"/>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3171841454" sldId="2147483668"/>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1718958274" sldId="2147483669"/>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2202905451" sldId="2147483670"/>
          </pc:sldLayoutMkLst>
        </pc:sldLayoutChg>
        <pc:sldLayoutChg chg="del">
          <pc:chgData name="keyana beamon" userId="56b7a84734a7e4db" providerId="Windows Live" clId="Web-{8479AD6C-F572-456D-A564-A18C88D39A00}" dt="2023-06-11T21:01:04.122" v="23"/>
          <pc:sldLayoutMkLst>
            <pc:docMk/>
            <pc:sldMasterMk cId="2460954070" sldId="2147483660"/>
            <pc:sldLayoutMk cId="3479445657" sldId="2147483671"/>
          </pc:sldLayoutMkLst>
        </pc:sldLayoutChg>
      </pc:sldMasterChg>
      <pc:sldMasterChg chg="modSp add del addSldLayout delSldLayout modSldLayout">
        <pc:chgData name="keyana beamon" userId="56b7a84734a7e4db" providerId="Windows Live" clId="Web-{8479AD6C-F572-456D-A564-A18C88D39A00}" dt="2023-06-11T21:17:22.893" v="29"/>
        <pc:sldMasterMkLst>
          <pc:docMk/>
          <pc:sldMasterMk cId="559761368" sldId="2147483672"/>
        </pc:sldMasterMkLst>
        <pc:spChg chg="mod">
          <ac:chgData name="keyana beamon" userId="56b7a84734a7e4db" providerId="Windows Live" clId="Web-{8479AD6C-F572-456D-A564-A18C88D39A00}" dt="2023-06-11T21:17:22.830" v="28"/>
          <ac:spMkLst>
            <pc:docMk/>
            <pc:sldMasterMk cId="559761368" sldId="2147483672"/>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ac:spMk id="3" creationId="{00000000-0000-0000-0000-000000000000}"/>
          </ac:spMkLst>
        </pc:spChg>
        <pc:spChg chg="mod">
          <ac:chgData name="keyana beamon" userId="56b7a84734a7e4db" providerId="Windows Live" clId="Web-{8479AD6C-F572-456D-A564-A18C88D39A00}" dt="2023-06-11T21:17:22.830" v="28"/>
          <ac:spMkLst>
            <pc:docMk/>
            <pc:sldMasterMk cId="559761368" sldId="2147483672"/>
            <ac:spMk id="4" creationId="{00000000-0000-0000-0000-000000000000}"/>
          </ac:spMkLst>
        </pc:spChg>
        <pc:spChg chg="mod">
          <ac:chgData name="keyana beamon" userId="56b7a84734a7e4db" providerId="Windows Live" clId="Web-{8479AD6C-F572-456D-A564-A18C88D39A00}" dt="2023-06-11T21:17:22.830" v="28"/>
          <ac:spMkLst>
            <pc:docMk/>
            <pc:sldMasterMk cId="559761368" sldId="2147483672"/>
            <ac:spMk id="5" creationId="{00000000-0000-0000-0000-000000000000}"/>
          </ac:spMkLst>
        </pc:spChg>
        <pc:spChg chg="mod">
          <ac:chgData name="keyana beamon" userId="56b7a84734a7e4db" providerId="Windows Live" clId="Web-{8479AD6C-F572-456D-A564-A18C88D39A00}" dt="2023-06-11T21:17:22.830" v="28"/>
          <ac:spMkLst>
            <pc:docMk/>
            <pc:sldMasterMk cId="559761368" sldId="2147483672"/>
            <ac:spMk id="6" creationId="{00000000-0000-0000-0000-000000000000}"/>
          </ac:spMkLst>
        </pc:spChg>
        <pc:sldLayoutChg chg="modSp add del mod replId">
          <pc:chgData name="keyana beamon" userId="56b7a84734a7e4db" providerId="Windows Live" clId="Web-{8479AD6C-F572-456D-A564-A18C88D39A00}" dt="2023-06-11T21:17:22.893" v="29"/>
          <pc:sldLayoutMkLst>
            <pc:docMk/>
            <pc:sldMasterMk cId="559761368" sldId="2147483672"/>
            <pc:sldLayoutMk cId="866849394" sldId="2147483673"/>
          </pc:sldLayoutMkLst>
          <pc:spChg chg="mod">
            <ac:chgData name="keyana beamon" userId="56b7a84734a7e4db" providerId="Windows Live" clId="Web-{8479AD6C-F572-456D-A564-A18C88D39A00}" dt="2023-06-11T21:17:22.830" v="28"/>
            <ac:spMkLst>
              <pc:docMk/>
              <pc:sldMasterMk cId="559761368" sldId="2147483672"/>
              <pc:sldLayoutMk cId="866849394" sldId="2147483673"/>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866849394" sldId="2147483673"/>
              <ac:spMk id="3" creationId="{00000000-0000-0000-0000-000000000000}"/>
            </ac:spMkLst>
          </pc:spChg>
        </pc:sldLayoutChg>
        <pc:sldLayoutChg chg="add del mod replId">
          <pc:chgData name="keyana beamon" userId="56b7a84734a7e4db" providerId="Windows Live" clId="Web-{8479AD6C-F572-456D-A564-A18C88D39A00}" dt="2023-06-11T21:17:22.893" v="29"/>
          <pc:sldLayoutMkLst>
            <pc:docMk/>
            <pc:sldMasterMk cId="559761368" sldId="2147483672"/>
            <pc:sldLayoutMk cId="3038107858" sldId="2147483674"/>
          </pc:sldLayoutMkLst>
        </pc:sldLayoutChg>
        <pc:sldLayoutChg chg="modSp add del mod replId">
          <pc:chgData name="keyana beamon" userId="56b7a84734a7e4db" providerId="Windows Live" clId="Web-{8479AD6C-F572-456D-A564-A18C88D39A00}" dt="2023-06-11T21:17:22.893" v="29"/>
          <pc:sldLayoutMkLst>
            <pc:docMk/>
            <pc:sldMasterMk cId="559761368" sldId="2147483672"/>
            <pc:sldLayoutMk cId="4135060023" sldId="2147483675"/>
          </pc:sldLayoutMkLst>
          <pc:spChg chg="mod">
            <ac:chgData name="keyana beamon" userId="56b7a84734a7e4db" providerId="Windows Live" clId="Web-{8479AD6C-F572-456D-A564-A18C88D39A00}" dt="2023-06-11T21:17:22.830" v="28"/>
            <ac:spMkLst>
              <pc:docMk/>
              <pc:sldMasterMk cId="559761368" sldId="2147483672"/>
              <pc:sldLayoutMk cId="4135060023" sldId="2147483675"/>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4135060023" sldId="2147483675"/>
              <ac:spMk id="3" creationId="{00000000-0000-0000-0000-000000000000}"/>
            </ac:spMkLst>
          </pc:spChg>
        </pc:sldLayoutChg>
        <pc:sldLayoutChg chg="modSp add del mod replId">
          <pc:chgData name="keyana beamon" userId="56b7a84734a7e4db" providerId="Windows Live" clId="Web-{8479AD6C-F572-456D-A564-A18C88D39A00}" dt="2023-06-11T21:17:22.893" v="29"/>
          <pc:sldLayoutMkLst>
            <pc:docMk/>
            <pc:sldMasterMk cId="559761368" sldId="2147483672"/>
            <pc:sldLayoutMk cId="2072868832" sldId="2147483676"/>
          </pc:sldLayoutMkLst>
          <pc:spChg chg="mod">
            <ac:chgData name="keyana beamon" userId="56b7a84734a7e4db" providerId="Windows Live" clId="Web-{8479AD6C-F572-456D-A564-A18C88D39A00}" dt="2023-06-11T21:17:22.830" v="28"/>
            <ac:spMkLst>
              <pc:docMk/>
              <pc:sldMasterMk cId="559761368" sldId="2147483672"/>
              <pc:sldLayoutMk cId="2072868832" sldId="2147483676"/>
              <ac:spMk id="3"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2072868832" sldId="2147483676"/>
              <ac:spMk id="4" creationId="{00000000-0000-0000-0000-000000000000}"/>
            </ac:spMkLst>
          </pc:spChg>
        </pc:sldLayoutChg>
        <pc:sldLayoutChg chg="modSp add del mod replId">
          <pc:chgData name="keyana beamon" userId="56b7a84734a7e4db" providerId="Windows Live" clId="Web-{8479AD6C-F572-456D-A564-A18C88D39A00}" dt="2023-06-11T21:17:22.893" v="29"/>
          <pc:sldLayoutMkLst>
            <pc:docMk/>
            <pc:sldMasterMk cId="559761368" sldId="2147483672"/>
            <pc:sldLayoutMk cId="3111689196" sldId="2147483677"/>
          </pc:sldLayoutMkLst>
          <pc:spChg chg="mod">
            <ac:chgData name="keyana beamon" userId="56b7a84734a7e4db" providerId="Windows Live" clId="Web-{8479AD6C-F572-456D-A564-A18C88D39A00}" dt="2023-06-11T21:17:22.830" v="28"/>
            <ac:spMkLst>
              <pc:docMk/>
              <pc:sldMasterMk cId="559761368" sldId="2147483672"/>
              <pc:sldLayoutMk cId="3111689196" sldId="2147483677"/>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3111689196" sldId="2147483677"/>
              <ac:spMk id="3"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3111689196" sldId="2147483677"/>
              <ac:spMk id="4"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3111689196" sldId="2147483677"/>
              <ac:spMk id="5"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3111689196" sldId="2147483677"/>
              <ac:spMk id="6" creationId="{00000000-0000-0000-0000-000000000000}"/>
            </ac:spMkLst>
          </pc:spChg>
        </pc:sldLayoutChg>
        <pc:sldLayoutChg chg="add del mod replId">
          <pc:chgData name="keyana beamon" userId="56b7a84734a7e4db" providerId="Windows Live" clId="Web-{8479AD6C-F572-456D-A564-A18C88D39A00}" dt="2023-06-11T21:17:22.893" v="29"/>
          <pc:sldLayoutMkLst>
            <pc:docMk/>
            <pc:sldMasterMk cId="559761368" sldId="2147483672"/>
            <pc:sldLayoutMk cId="820835011" sldId="2147483678"/>
          </pc:sldLayoutMkLst>
        </pc:sldLayoutChg>
        <pc:sldLayoutChg chg="add del mod replId">
          <pc:chgData name="keyana beamon" userId="56b7a84734a7e4db" providerId="Windows Live" clId="Web-{8479AD6C-F572-456D-A564-A18C88D39A00}" dt="2023-06-11T21:17:22.893" v="29"/>
          <pc:sldLayoutMkLst>
            <pc:docMk/>
            <pc:sldMasterMk cId="559761368" sldId="2147483672"/>
            <pc:sldLayoutMk cId="4187959257" sldId="2147483679"/>
          </pc:sldLayoutMkLst>
        </pc:sldLayoutChg>
        <pc:sldLayoutChg chg="modSp add del mod replId">
          <pc:chgData name="keyana beamon" userId="56b7a84734a7e4db" providerId="Windows Live" clId="Web-{8479AD6C-F572-456D-A564-A18C88D39A00}" dt="2023-06-11T21:17:22.893" v="29"/>
          <pc:sldLayoutMkLst>
            <pc:docMk/>
            <pc:sldMasterMk cId="559761368" sldId="2147483672"/>
            <pc:sldLayoutMk cId="2496089810" sldId="2147483680"/>
          </pc:sldLayoutMkLst>
          <pc:spChg chg="mod">
            <ac:chgData name="keyana beamon" userId="56b7a84734a7e4db" providerId="Windows Live" clId="Web-{8479AD6C-F572-456D-A564-A18C88D39A00}" dt="2023-06-11T21:17:22.830" v="28"/>
            <ac:spMkLst>
              <pc:docMk/>
              <pc:sldMasterMk cId="559761368" sldId="2147483672"/>
              <pc:sldLayoutMk cId="2496089810" sldId="2147483680"/>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2496089810" sldId="2147483680"/>
              <ac:spMk id="3"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2496089810" sldId="2147483680"/>
              <ac:spMk id="4" creationId="{00000000-0000-0000-0000-000000000000}"/>
            </ac:spMkLst>
          </pc:spChg>
        </pc:sldLayoutChg>
        <pc:sldLayoutChg chg="modSp add del mod replId">
          <pc:chgData name="keyana beamon" userId="56b7a84734a7e4db" providerId="Windows Live" clId="Web-{8479AD6C-F572-456D-A564-A18C88D39A00}" dt="2023-06-11T21:17:22.893" v="29"/>
          <pc:sldLayoutMkLst>
            <pc:docMk/>
            <pc:sldMasterMk cId="559761368" sldId="2147483672"/>
            <pc:sldLayoutMk cId="443619008" sldId="2147483681"/>
          </pc:sldLayoutMkLst>
          <pc:spChg chg="mod">
            <ac:chgData name="keyana beamon" userId="56b7a84734a7e4db" providerId="Windows Live" clId="Web-{8479AD6C-F572-456D-A564-A18C88D39A00}" dt="2023-06-11T21:17:22.830" v="28"/>
            <ac:spMkLst>
              <pc:docMk/>
              <pc:sldMasterMk cId="559761368" sldId="2147483672"/>
              <pc:sldLayoutMk cId="443619008" sldId="2147483681"/>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443619008" sldId="2147483681"/>
              <ac:spMk id="3"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443619008" sldId="2147483681"/>
              <ac:spMk id="4" creationId="{00000000-0000-0000-0000-000000000000}"/>
            </ac:spMkLst>
          </pc:spChg>
        </pc:sldLayoutChg>
        <pc:sldLayoutChg chg="add del mod replId">
          <pc:chgData name="keyana beamon" userId="56b7a84734a7e4db" providerId="Windows Live" clId="Web-{8479AD6C-F572-456D-A564-A18C88D39A00}" dt="2023-06-11T21:17:22.893" v="29"/>
          <pc:sldLayoutMkLst>
            <pc:docMk/>
            <pc:sldMasterMk cId="559761368" sldId="2147483672"/>
            <pc:sldLayoutMk cId="3452718159" sldId="2147483682"/>
          </pc:sldLayoutMkLst>
        </pc:sldLayoutChg>
        <pc:sldLayoutChg chg="modSp add del mod replId">
          <pc:chgData name="keyana beamon" userId="56b7a84734a7e4db" providerId="Windows Live" clId="Web-{8479AD6C-F572-456D-A564-A18C88D39A00}" dt="2023-06-11T21:17:22.893" v="29"/>
          <pc:sldLayoutMkLst>
            <pc:docMk/>
            <pc:sldMasterMk cId="559761368" sldId="2147483672"/>
            <pc:sldLayoutMk cId="807823140" sldId="2147483683"/>
          </pc:sldLayoutMkLst>
          <pc:spChg chg="mod">
            <ac:chgData name="keyana beamon" userId="56b7a84734a7e4db" providerId="Windows Live" clId="Web-{8479AD6C-F572-456D-A564-A18C88D39A00}" dt="2023-06-11T21:17:22.830" v="28"/>
            <ac:spMkLst>
              <pc:docMk/>
              <pc:sldMasterMk cId="559761368" sldId="2147483672"/>
              <pc:sldLayoutMk cId="807823140" sldId="2147483683"/>
              <ac:spMk id="2" creationId="{00000000-0000-0000-0000-000000000000}"/>
            </ac:spMkLst>
          </pc:spChg>
          <pc:spChg chg="mod">
            <ac:chgData name="keyana beamon" userId="56b7a84734a7e4db" providerId="Windows Live" clId="Web-{8479AD6C-F572-456D-A564-A18C88D39A00}" dt="2023-06-11T21:17:22.830" v="28"/>
            <ac:spMkLst>
              <pc:docMk/>
              <pc:sldMasterMk cId="559761368" sldId="2147483672"/>
              <pc:sldLayoutMk cId="807823140" sldId="2147483683"/>
              <ac:spMk id="3" creationId="{00000000-0000-0000-0000-000000000000}"/>
            </ac:spMkLst>
          </pc:spChg>
        </pc:sldLayoutChg>
      </pc:sldMasterChg>
      <pc:sldMasterChg chg="modSp add del addSldLayout delSldLayout modSldLayout">
        <pc:chgData name="keyana beamon" userId="56b7a84734a7e4db" providerId="Windows Live" clId="Web-{8479AD6C-F572-456D-A564-A18C88D39A00}" dt="2023-06-11T21:18:21.332" v="31"/>
        <pc:sldMasterMkLst>
          <pc:docMk/>
          <pc:sldMasterMk cId="1715605867" sldId="2147483684"/>
        </pc:sldMasterMkLst>
        <pc:spChg chg="mod">
          <ac:chgData name="keyana beamon" userId="56b7a84734a7e4db" providerId="Windows Live" clId="Web-{8479AD6C-F572-456D-A564-A18C88D39A00}" dt="2023-06-11T21:18:21.270" v="30"/>
          <ac:spMkLst>
            <pc:docMk/>
            <pc:sldMasterMk cId="1715605867" sldId="2147483684"/>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ac:spMk id="3" creationId="{00000000-0000-0000-0000-000000000000}"/>
          </ac:spMkLst>
        </pc:spChg>
        <pc:spChg chg="mod">
          <ac:chgData name="keyana beamon" userId="56b7a84734a7e4db" providerId="Windows Live" clId="Web-{8479AD6C-F572-456D-A564-A18C88D39A00}" dt="2023-06-11T21:18:21.270" v="30"/>
          <ac:spMkLst>
            <pc:docMk/>
            <pc:sldMasterMk cId="1715605867" sldId="2147483684"/>
            <ac:spMk id="4" creationId="{00000000-0000-0000-0000-000000000000}"/>
          </ac:spMkLst>
        </pc:spChg>
        <pc:spChg chg="mod">
          <ac:chgData name="keyana beamon" userId="56b7a84734a7e4db" providerId="Windows Live" clId="Web-{8479AD6C-F572-456D-A564-A18C88D39A00}" dt="2023-06-11T21:18:21.270" v="30"/>
          <ac:spMkLst>
            <pc:docMk/>
            <pc:sldMasterMk cId="1715605867" sldId="2147483684"/>
            <ac:spMk id="5" creationId="{00000000-0000-0000-0000-000000000000}"/>
          </ac:spMkLst>
        </pc:spChg>
        <pc:spChg chg="mod">
          <ac:chgData name="keyana beamon" userId="56b7a84734a7e4db" providerId="Windows Live" clId="Web-{8479AD6C-F572-456D-A564-A18C88D39A00}" dt="2023-06-11T21:18:21.270" v="30"/>
          <ac:spMkLst>
            <pc:docMk/>
            <pc:sldMasterMk cId="1715605867" sldId="2147483684"/>
            <ac:spMk id="6" creationId="{00000000-0000-0000-0000-000000000000}"/>
          </ac:spMkLst>
        </pc:spChg>
        <pc:sldLayoutChg chg="modSp add del mod replId">
          <pc:chgData name="keyana beamon" userId="56b7a84734a7e4db" providerId="Windows Live" clId="Web-{8479AD6C-F572-456D-A564-A18C88D39A00}" dt="2023-06-11T21:18:21.332" v="31"/>
          <pc:sldLayoutMkLst>
            <pc:docMk/>
            <pc:sldMasterMk cId="1715605867" sldId="2147483684"/>
            <pc:sldLayoutMk cId="2757410659" sldId="2147483685"/>
          </pc:sldLayoutMkLst>
          <pc:spChg chg="mod">
            <ac:chgData name="keyana beamon" userId="56b7a84734a7e4db" providerId="Windows Live" clId="Web-{8479AD6C-F572-456D-A564-A18C88D39A00}" dt="2023-06-11T21:18:21.270" v="30"/>
            <ac:spMkLst>
              <pc:docMk/>
              <pc:sldMasterMk cId="1715605867" sldId="2147483684"/>
              <pc:sldLayoutMk cId="2757410659" sldId="2147483685"/>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757410659" sldId="2147483685"/>
              <ac:spMk id="3" creationId="{00000000-0000-0000-0000-000000000000}"/>
            </ac:spMkLst>
          </pc:spChg>
        </pc:sldLayoutChg>
        <pc:sldLayoutChg chg="add del mod replId">
          <pc:chgData name="keyana beamon" userId="56b7a84734a7e4db" providerId="Windows Live" clId="Web-{8479AD6C-F572-456D-A564-A18C88D39A00}" dt="2023-06-11T21:18:21.332" v="31"/>
          <pc:sldLayoutMkLst>
            <pc:docMk/>
            <pc:sldMasterMk cId="1715605867" sldId="2147483684"/>
            <pc:sldLayoutMk cId="2454241849" sldId="2147483686"/>
          </pc:sldLayoutMkLst>
        </pc:sldLayoutChg>
        <pc:sldLayoutChg chg="modSp add del mod replId">
          <pc:chgData name="keyana beamon" userId="56b7a84734a7e4db" providerId="Windows Live" clId="Web-{8479AD6C-F572-456D-A564-A18C88D39A00}" dt="2023-06-11T21:18:21.332" v="31"/>
          <pc:sldLayoutMkLst>
            <pc:docMk/>
            <pc:sldMasterMk cId="1715605867" sldId="2147483684"/>
            <pc:sldLayoutMk cId="3167036902" sldId="2147483687"/>
          </pc:sldLayoutMkLst>
          <pc:spChg chg="mod">
            <ac:chgData name="keyana beamon" userId="56b7a84734a7e4db" providerId="Windows Live" clId="Web-{8479AD6C-F572-456D-A564-A18C88D39A00}" dt="2023-06-11T21:18:21.270" v="30"/>
            <ac:spMkLst>
              <pc:docMk/>
              <pc:sldMasterMk cId="1715605867" sldId="2147483684"/>
              <pc:sldLayoutMk cId="3167036902" sldId="2147483687"/>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3167036902" sldId="2147483687"/>
              <ac:spMk id="3" creationId="{00000000-0000-0000-0000-000000000000}"/>
            </ac:spMkLst>
          </pc:spChg>
        </pc:sldLayoutChg>
        <pc:sldLayoutChg chg="modSp add del mod replId">
          <pc:chgData name="keyana beamon" userId="56b7a84734a7e4db" providerId="Windows Live" clId="Web-{8479AD6C-F572-456D-A564-A18C88D39A00}" dt="2023-06-11T21:18:21.332" v="31"/>
          <pc:sldLayoutMkLst>
            <pc:docMk/>
            <pc:sldMasterMk cId="1715605867" sldId="2147483684"/>
            <pc:sldLayoutMk cId="3003888279" sldId="2147483688"/>
          </pc:sldLayoutMkLst>
          <pc:spChg chg="mod">
            <ac:chgData name="keyana beamon" userId="56b7a84734a7e4db" providerId="Windows Live" clId="Web-{8479AD6C-F572-456D-A564-A18C88D39A00}" dt="2023-06-11T21:18:21.270" v="30"/>
            <ac:spMkLst>
              <pc:docMk/>
              <pc:sldMasterMk cId="1715605867" sldId="2147483684"/>
              <pc:sldLayoutMk cId="3003888279" sldId="2147483688"/>
              <ac:spMk id="3"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3003888279" sldId="2147483688"/>
              <ac:spMk id="4" creationId="{00000000-0000-0000-0000-000000000000}"/>
            </ac:spMkLst>
          </pc:spChg>
        </pc:sldLayoutChg>
        <pc:sldLayoutChg chg="modSp add del mod replId">
          <pc:chgData name="keyana beamon" userId="56b7a84734a7e4db" providerId="Windows Live" clId="Web-{8479AD6C-F572-456D-A564-A18C88D39A00}" dt="2023-06-11T21:18:21.332" v="31"/>
          <pc:sldLayoutMkLst>
            <pc:docMk/>
            <pc:sldMasterMk cId="1715605867" sldId="2147483684"/>
            <pc:sldLayoutMk cId="2588571295" sldId="2147483689"/>
          </pc:sldLayoutMkLst>
          <pc:spChg chg="mod">
            <ac:chgData name="keyana beamon" userId="56b7a84734a7e4db" providerId="Windows Live" clId="Web-{8479AD6C-F572-456D-A564-A18C88D39A00}" dt="2023-06-11T21:18:21.270" v="30"/>
            <ac:spMkLst>
              <pc:docMk/>
              <pc:sldMasterMk cId="1715605867" sldId="2147483684"/>
              <pc:sldLayoutMk cId="2588571295" sldId="2147483689"/>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588571295" sldId="2147483689"/>
              <ac:spMk id="3"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588571295" sldId="2147483689"/>
              <ac:spMk id="4"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588571295" sldId="2147483689"/>
              <ac:spMk id="5"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588571295" sldId="2147483689"/>
              <ac:spMk id="6" creationId="{00000000-0000-0000-0000-000000000000}"/>
            </ac:spMkLst>
          </pc:spChg>
        </pc:sldLayoutChg>
        <pc:sldLayoutChg chg="add del mod replId">
          <pc:chgData name="keyana beamon" userId="56b7a84734a7e4db" providerId="Windows Live" clId="Web-{8479AD6C-F572-456D-A564-A18C88D39A00}" dt="2023-06-11T21:18:21.332" v="31"/>
          <pc:sldLayoutMkLst>
            <pc:docMk/>
            <pc:sldMasterMk cId="1715605867" sldId="2147483684"/>
            <pc:sldLayoutMk cId="475308574" sldId="2147483690"/>
          </pc:sldLayoutMkLst>
        </pc:sldLayoutChg>
        <pc:sldLayoutChg chg="add del mod replId">
          <pc:chgData name="keyana beamon" userId="56b7a84734a7e4db" providerId="Windows Live" clId="Web-{8479AD6C-F572-456D-A564-A18C88D39A00}" dt="2023-06-11T21:18:21.332" v="31"/>
          <pc:sldLayoutMkLst>
            <pc:docMk/>
            <pc:sldMasterMk cId="1715605867" sldId="2147483684"/>
            <pc:sldLayoutMk cId="1847447209" sldId="2147483691"/>
          </pc:sldLayoutMkLst>
        </pc:sldLayoutChg>
        <pc:sldLayoutChg chg="modSp add del mod replId">
          <pc:chgData name="keyana beamon" userId="56b7a84734a7e4db" providerId="Windows Live" clId="Web-{8479AD6C-F572-456D-A564-A18C88D39A00}" dt="2023-06-11T21:18:21.332" v="31"/>
          <pc:sldLayoutMkLst>
            <pc:docMk/>
            <pc:sldMasterMk cId="1715605867" sldId="2147483684"/>
            <pc:sldLayoutMk cId="2945849431" sldId="2147483692"/>
          </pc:sldLayoutMkLst>
          <pc:spChg chg="mod">
            <ac:chgData name="keyana beamon" userId="56b7a84734a7e4db" providerId="Windows Live" clId="Web-{8479AD6C-F572-456D-A564-A18C88D39A00}" dt="2023-06-11T21:18:21.270" v="30"/>
            <ac:spMkLst>
              <pc:docMk/>
              <pc:sldMasterMk cId="1715605867" sldId="2147483684"/>
              <pc:sldLayoutMk cId="2945849431" sldId="2147483692"/>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945849431" sldId="2147483692"/>
              <ac:spMk id="3"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2945849431" sldId="2147483692"/>
              <ac:spMk id="4" creationId="{00000000-0000-0000-0000-000000000000}"/>
            </ac:spMkLst>
          </pc:spChg>
        </pc:sldLayoutChg>
        <pc:sldLayoutChg chg="modSp add del mod replId">
          <pc:chgData name="keyana beamon" userId="56b7a84734a7e4db" providerId="Windows Live" clId="Web-{8479AD6C-F572-456D-A564-A18C88D39A00}" dt="2023-06-11T21:18:21.332" v="31"/>
          <pc:sldLayoutMkLst>
            <pc:docMk/>
            <pc:sldMasterMk cId="1715605867" sldId="2147483684"/>
            <pc:sldLayoutMk cId="842981048" sldId="2147483693"/>
          </pc:sldLayoutMkLst>
          <pc:spChg chg="mod">
            <ac:chgData name="keyana beamon" userId="56b7a84734a7e4db" providerId="Windows Live" clId="Web-{8479AD6C-F572-456D-A564-A18C88D39A00}" dt="2023-06-11T21:18:21.270" v="30"/>
            <ac:spMkLst>
              <pc:docMk/>
              <pc:sldMasterMk cId="1715605867" sldId="2147483684"/>
              <pc:sldLayoutMk cId="842981048" sldId="2147483693"/>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842981048" sldId="2147483693"/>
              <ac:spMk id="3"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842981048" sldId="2147483693"/>
              <ac:spMk id="4" creationId="{00000000-0000-0000-0000-000000000000}"/>
            </ac:spMkLst>
          </pc:spChg>
        </pc:sldLayoutChg>
        <pc:sldLayoutChg chg="add del mod replId">
          <pc:chgData name="keyana beamon" userId="56b7a84734a7e4db" providerId="Windows Live" clId="Web-{8479AD6C-F572-456D-A564-A18C88D39A00}" dt="2023-06-11T21:18:21.332" v="31"/>
          <pc:sldLayoutMkLst>
            <pc:docMk/>
            <pc:sldMasterMk cId="1715605867" sldId="2147483684"/>
            <pc:sldLayoutMk cId="649591947" sldId="2147483694"/>
          </pc:sldLayoutMkLst>
        </pc:sldLayoutChg>
        <pc:sldLayoutChg chg="modSp add del mod replId">
          <pc:chgData name="keyana beamon" userId="56b7a84734a7e4db" providerId="Windows Live" clId="Web-{8479AD6C-F572-456D-A564-A18C88D39A00}" dt="2023-06-11T21:18:21.332" v="31"/>
          <pc:sldLayoutMkLst>
            <pc:docMk/>
            <pc:sldMasterMk cId="1715605867" sldId="2147483684"/>
            <pc:sldLayoutMk cId="631355449" sldId="2147483695"/>
          </pc:sldLayoutMkLst>
          <pc:spChg chg="mod">
            <ac:chgData name="keyana beamon" userId="56b7a84734a7e4db" providerId="Windows Live" clId="Web-{8479AD6C-F572-456D-A564-A18C88D39A00}" dt="2023-06-11T21:18:21.270" v="30"/>
            <ac:spMkLst>
              <pc:docMk/>
              <pc:sldMasterMk cId="1715605867" sldId="2147483684"/>
              <pc:sldLayoutMk cId="631355449" sldId="2147483695"/>
              <ac:spMk id="2" creationId="{00000000-0000-0000-0000-000000000000}"/>
            </ac:spMkLst>
          </pc:spChg>
          <pc:spChg chg="mod">
            <ac:chgData name="keyana beamon" userId="56b7a84734a7e4db" providerId="Windows Live" clId="Web-{8479AD6C-F572-456D-A564-A18C88D39A00}" dt="2023-06-11T21:18:21.270" v="30"/>
            <ac:spMkLst>
              <pc:docMk/>
              <pc:sldMasterMk cId="1715605867" sldId="2147483684"/>
              <pc:sldLayoutMk cId="631355449" sldId="2147483695"/>
              <ac:spMk id="3" creationId="{00000000-0000-0000-0000-000000000000}"/>
            </ac:spMkLst>
          </pc:spChg>
        </pc:sldLayoutChg>
      </pc:sldMasterChg>
      <pc:sldMasterChg chg="modSp add del addSldLayout delSldLayout modSldLayout">
        <pc:chgData name="keyana beamon" userId="56b7a84734a7e4db" providerId="Windows Live" clId="Web-{8479AD6C-F572-456D-A564-A18C88D39A00}" dt="2023-06-11T21:19:23.334" v="33"/>
        <pc:sldMasterMkLst>
          <pc:docMk/>
          <pc:sldMasterMk cId="2923264002" sldId="2147483696"/>
        </pc:sldMasterMkLst>
        <pc:spChg chg="mod">
          <ac:chgData name="keyana beamon" userId="56b7a84734a7e4db" providerId="Windows Live" clId="Web-{8479AD6C-F572-456D-A564-A18C88D39A00}" dt="2023-06-11T21:19:23.272" v="32"/>
          <ac:spMkLst>
            <pc:docMk/>
            <pc:sldMasterMk cId="2923264002" sldId="2147483696"/>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ac:spMk id="3" creationId="{00000000-0000-0000-0000-000000000000}"/>
          </ac:spMkLst>
        </pc:spChg>
        <pc:spChg chg="mod">
          <ac:chgData name="keyana beamon" userId="56b7a84734a7e4db" providerId="Windows Live" clId="Web-{8479AD6C-F572-456D-A564-A18C88D39A00}" dt="2023-06-11T21:19:23.272" v="32"/>
          <ac:spMkLst>
            <pc:docMk/>
            <pc:sldMasterMk cId="2923264002" sldId="2147483696"/>
            <ac:spMk id="4" creationId="{00000000-0000-0000-0000-000000000000}"/>
          </ac:spMkLst>
        </pc:spChg>
        <pc:spChg chg="mod">
          <ac:chgData name="keyana beamon" userId="56b7a84734a7e4db" providerId="Windows Live" clId="Web-{8479AD6C-F572-456D-A564-A18C88D39A00}" dt="2023-06-11T21:19:23.272" v="32"/>
          <ac:spMkLst>
            <pc:docMk/>
            <pc:sldMasterMk cId="2923264002" sldId="2147483696"/>
            <ac:spMk id="5" creationId="{00000000-0000-0000-0000-000000000000}"/>
          </ac:spMkLst>
        </pc:spChg>
        <pc:spChg chg="mod">
          <ac:chgData name="keyana beamon" userId="56b7a84734a7e4db" providerId="Windows Live" clId="Web-{8479AD6C-F572-456D-A564-A18C88D39A00}" dt="2023-06-11T21:19:23.272" v="32"/>
          <ac:spMkLst>
            <pc:docMk/>
            <pc:sldMasterMk cId="2923264002" sldId="2147483696"/>
            <ac:spMk id="6" creationId="{00000000-0000-0000-0000-000000000000}"/>
          </ac:spMkLst>
        </pc:spChg>
        <pc:sldLayoutChg chg="modSp add del mod replId">
          <pc:chgData name="keyana beamon" userId="56b7a84734a7e4db" providerId="Windows Live" clId="Web-{8479AD6C-F572-456D-A564-A18C88D39A00}" dt="2023-06-11T21:19:23.334" v="33"/>
          <pc:sldLayoutMkLst>
            <pc:docMk/>
            <pc:sldMasterMk cId="2923264002" sldId="2147483696"/>
            <pc:sldLayoutMk cId="3803564354" sldId="2147483697"/>
          </pc:sldLayoutMkLst>
          <pc:spChg chg="mod">
            <ac:chgData name="keyana beamon" userId="56b7a84734a7e4db" providerId="Windows Live" clId="Web-{8479AD6C-F572-456D-A564-A18C88D39A00}" dt="2023-06-11T21:19:23.272" v="32"/>
            <ac:spMkLst>
              <pc:docMk/>
              <pc:sldMasterMk cId="2923264002" sldId="2147483696"/>
              <pc:sldLayoutMk cId="3803564354" sldId="2147483697"/>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3803564354" sldId="2147483697"/>
              <ac:spMk id="3" creationId="{00000000-0000-0000-0000-000000000000}"/>
            </ac:spMkLst>
          </pc:spChg>
        </pc:sldLayoutChg>
        <pc:sldLayoutChg chg="add del mod replId">
          <pc:chgData name="keyana beamon" userId="56b7a84734a7e4db" providerId="Windows Live" clId="Web-{8479AD6C-F572-456D-A564-A18C88D39A00}" dt="2023-06-11T21:19:23.334" v="33"/>
          <pc:sldLayoutMkLst>
            <pc:docMk/>
            <pc:sldMasterMk cId="2923264002" sldId="2147483696"/>
            <pc:sldLayoutMk cId="738430370" sldId="2147483698"/>
          </pc:sldLayoutMkLst>
        </pc:sldLayoutChg>
        <pc:sldLayoutChg chg="modSp add del mod replId">
          <pc:chgData name="keyana beamon" userId="56b7a84734a7e4db" providerId="Windows Live" clId="Web-{8479AD6C-F572-456D-A564-A18C88D39A00}" dt="2023-06-11T21:19:23.334" v="33"/>
          <pc:sldLayoutMkLst>
            <pc:docMk/>
            <pc:sldMasterMk cId="2923264002" sldId="2147483696"/>
            <pc:sldLayoutMk cId="3662241907" sldId="2147483699"/>
          </pc:sldLayoutMkLst>
          <pc:spChg chg="mod">
            <ac:chgData name="keyana beamon" userId="56b7a84734a7e4db" providerId="Windows Live" clId="Web-{8479AD6C-F572-456D-A564-A18C88D39A00}" dt="2023-06-11T21:19:23.272" v="32"/>
            <ac:spMkLst>
              <pc:docMk/>
              <pc:sldMasterMk cId="2923264002" sldId="2147483696"/>
              <pc:sldLayoutMk cId="3662241907" sldId="2147483699"/>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3662241907" sldId="2147483699"/>
              <ac:spMk id="3" creationId="{00000000-0000-0000-0000-000000000000}"/>
            </ac:spMkLst>
          </pc:spChg>
        </pc:sldLayoutChg>
        <pc:sldLayoutChg chg="modSp add del mod replId">
          <pc:chgData name="keyana beamon" userId="56b7a84734a7e4db" providerId="Windows Live" clId="Web-{8479AD6C-F572-456D-A564-A18C88D39A00}" dt="2023-06-11T21:19:23.334" v="33"/>
          <pc:sldLayoutMkLst>
            <pc:docMk/>
            <pc:sldMasterMk cId="2923264002" sldId="2147483696"/>
            <pc:sldLayoutMk cId="3038204973" sldId="2147483700"/>
          </pc:sldLayoutMkLst>
          <pc:spChg chg="mod">
            <ac:chgData name="keyana beamon" userId="56b7a84734a7e4db" providerId="Windows Live" clId="Web-{8479AD6C-F572-456D-A564-A18C88D39A00}" dt="2023-06-11T21:19:23.272" v="32"/>
            <ac:spMkLst>
              <pc:docMk/>
              <pc:sldMasterMk cId="2923264002" sldId="2147483696"/>
              <pc:sldLayoutMk cId="3038204973" sldId="2147483700"/>
              <ac:spMk id="3"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3038204973" sldId="2147483700"/>
              <ac:spMk id="4" creationId="{00000000-0000-0000-0000-000000000000}"/>
            </ac:spMkLst>
          </pc:spChg>
        </pc:sldLayoutChg>
        <pc:sldLayoutChg chg="modSp add del mod replId">
          <pc:chgData name="keyana beamon" userId="56b7a84734a7e4db" providerId="Windows Live" clId="Web-{8479AD6C-F572-456D-A564-A18C88D39A00}" dt="2023-06-11T21:19:23.334" v="33"/>
          <pc:sldLayoutMkLst>
            <pc:docMk/>
            <pc:sldMasterMk cId="2923264002" sldId="2147483696"/>
            <pc:sldLayoutMk cId="2508612095" sldId="2147483701"/>
          </pc:sldLayoutMkLst>
          <pc:spChg chg="mod">
            <ac:chgData name="keyana beamon" userId="56b7a84734a7e4db" providerId="Windows Live" clId="Web-{8479AD6C-F572-456D-A564-A18C88D39A00}" dt="2023-06-11T21:19:23.272" v="32"/>
            <ac:spMkLst>
              <pc:docMk/>
              <pc:sldMasterMk cId="2923264002" sldId="2147483696"/>
              <pc:sldLayoutMk cId="2508612095" sldId="2147483701"/>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508612095" sldId="2147483701"/>
              <ac:spMk id="3"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508612095" sldId="2147483701"/>
              <ac:spMk id="4"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508612095" sldId="2147483701"/>
              <ac:spMk id="5"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508612095" sldId="2147483701"/>
              <ac:spMk id="6" creationId="{00000000-0000-0000-0000-000000000000}"/>
            </ac:spMkLst>
          </pc:spChg>
        </pc:sldLayoutChg>
        <pc:sldLayoutChg chg="add del mod replId">
          <pc:chgData name="keyana beamon" userId="56b7a84734a7e4db" providerId="Windows Live" clId="Web-{8479AD6C-F572-456D-A564-A18C88D39A00}" dt="2023-06-11T21:19:23.334" v="33"/>
          <pc:sldLayoutMkLst>
            <pc:docMk/>
            <pc:sldMasterMk cId="2923264002" sldId="2147483696"/>
            <pc:sldLayoutMk cId="1209660107" sldId="2147483702"/>
          </pc:sldLayoutMkLst>
        </pc:sldLayoutChg>
        <pc:sldLayoutChg chg="add del mod replId">
          <pc:chgData name="keyana beamon" userId="56b7a84734a7e4db" providerId="Windows Live" clId="Web-{8479AD6C-F572-456D-A564-A18C88D39A00}" dt="2023-06-11T21:19:23.334" v="33"/>
          <pc:sldLayoutMkLst>
            <pc:docMk/>
            <pc:sldMasterMk cId="2923264002" sldId="2147483696"/>
            <pc:sldLayoutMk cId="3911881972" sldId="2147483703"/>
          </pc:sldLayoutMkLst>
        </pc:sldLayoutChg>
        <pc:sldLayoutChg chg="modSp add del mod replId">
          <pc:chgData name="keyana beamon" userId="56b7a84734a7e4db" providerId="Windows Live" clId="Web-{8479AD6C-F572-456D-A564-A18C88D39A00}" dt="2023-06-11T21:19:23.334" v="33"/>
          <pc:sldLayoutMkLst>
            <pc:docMk/>
            <pc:sldMasterMk cId="2923264002" sldId="2147483696"/>
            <pc:sldLayoutMk cId="2020681467" sldId="2147483704"/>
          </pc:sldLayoutMkLst>
          <pc:spChg chg="mod">
            <ac:chgData name="keyana beamon" userId="56b7a84734a7e4db" providerId="Windows Live" clId="Web-{8479AD6C-F572-456D-A564-A18C88D39A00}" dt="2023-06-11T21:19:23.272" v="32"/>
            <ac:spMkLst>
              <pc:docMk/>
              <pc:sldMasterMk cId="2923264002" sldId="2147483696"/>
              <pc:sldLayoutMk cId="2020681467" sldId="2147483704"/>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020681467" sldId="2147483704"/>
              <ac:spMk id="3"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020681467" sldId="2147483704"/>
              <ac:spMk id="4" creationId="{00000000-0000-0000-0000-000000000000}"/>
            </ac:spMkLst>
          </pc:spChg>
        </pc:sldLayoutChg>
        <pc:sldLayoutChg chg="modSp add del mod replId">
          <pc:chgData name="keyana beamon" userId="56b7a84734a7e4db" providerId="Windows Live" clId="Web-{8479AD6C-F572-456D-A564-A18C88D39A00}" dt="2023-06-11T21:19:23.334" v="33"/>
          <pc:sldLayoutMkLst>
            <pc:docMk/>
            <pc:sldMasterMk cId="2923264002" sldId="2147483696"/>
            <pc:sldLayoutMk cId="2278357918" sldId="2147483705"/>
          </pc:sldLayoutMkLst>
          <pc:spChg chg="mod">
            <ac:chgData name="keyana beamon" userId="56b7a84734a7e4db" providerId="Windows Live" clId="Web-{8479AD6C-F572-456D-A564-A18C88D39A00}" dt="2023-06-11T21:19:23.272" v="32"/>
            <ac:spMkLst>
              <pc:docMk/>
              <pc:sldMasterMk cId="2923264002" sldId="2147483696"/>
              <pc:sldLayoutMk cId="2278357918" sldId="2147483705"/>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278357918" sldId="2147483705"/>
              <ac:spMk id="3"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278357918" sldId="2147483705"/>
              <ac:spMk id="4" creationId="{00000000-0000-0000-0000-000000000000}"/>
            </ac:spMkLst>
          </pc:spChg>
        </pc:sldLayoutChg>
        <pc:sldLayoutChg chg="add del mod replId">
          <pc:chgData name="keyana beamon" userId="56b7a84734a7e4db" providerId="Windows Live" clId="Web-{8479AD6C-F572-456D-A564-A18C88D39A00}" dt="2023-06-11T21:19:23.334" v="33"/>
          <pc:sldLayoutMkLst>
            <pc:docMk/>
            <pc:sldMasterMk cId="2923264002" sldId="2147483696"/>
            <pc:sldLayoutMk cId="1750899904" sldId="2147483706"/>
          </pc:sldLayoutMkLst>
        </pc:sldLayoutChg>
        <pc:sldLayoutChg chg="modSp add del mod replId">
          <pc:chgData name="keyana beamon" userId="56b7a84734a7e4db" providerId="Windows Live" clId="Web-{8479AD6C-F572-456D-A564-A18C88D39A00}" dt="2023-06-11T21:19:23.334" v="33"/>
          <pc:sldLayoutMkLst>
            <pc:docMk/>
            <pc:sldMasterMk cId="2923264002" sldId="2147483696"/>
            <pc:sldLayoutMk cId="2010992690" sldId="2147483707"/>
          </pc:sldLayoutMkLst>
          <pc:spChg chg="mod">
            <ac:chgData name="keyana beamon" userId="56b7a84734a7e4db" providerId="Windows Live" clId="Web-{8479AD6C-F572-456D-A564-A18C88D39A00}" dt="2023-06-11T21:19:23.272" v="32"/>
            <ac:spMkLst>
              <pc:docMk/>
              <pc:sldMasterMk cId="2923264002" sldId="2147483696"/>
              <pc:sldLayoutMk cId="2010992690" sldId="2147483707"/>
              <ac:spMk id="2" creationId="{00000000-0000-0000-0000-000000000000}"/>
            </ac:spMkLst>
          </pc:spChg>
          <pc:spChg chg="mod">
            <ac:chgData name="keyana beamon" userId="56b7a84734a7e4db" providerId="Windows Live" clId="Web-{8479AD6C-F572-456D-A564-A18C88D39A00}" dt="2023-06-11T21:19:23.272" v="32"/>
            <ac:spMkLst>
              <pc:docMk/>
              <pc:sldMasterMk cId="2923264002" sldId="2147483696"/>
              <pc:sldLayoutMk cId="2010992690" sldId="2147483707"/>
              <ac:spMk id="3" creationId="{00000000-0000-0000-0000-000000000000}"/>
            </ac:spMkLst>
          </pc:spChg>
        </pc:sldLayoutChg>
      </pc:sldMasterChg>
      <pc:sldMasterChg chg="modSp add del addSldLayout delSldLayout modSldLayout">
        <pc:chgData name="keyana beamon" userId="56b7a84734a7e4db" providerId="Windows Live" clId="Web-{8479AD6C-F572-456D-A564-A18C88D39A00}" dt="2023-06-11T21:33:54.896" v="98"/>
        <pc:sldMasterMkLst>
          <pc:docMk/>
          <pc:sldMasterMk cId="3206013945" sldId="2147483708"/>
        </pc:sldMasterMkLst>
        <pc:spChg chg="mod">
          <ac:chgData name="keyana beamon" userId="56b7a84734a7e4db" providerId="Windows Live" clId="Web-{8479AD6C-F572-456D-A564-A18C88D39A00}" dt="2023-06-11T21:33:54.833" v="97"/>
          <ac:spMkLst>
            <pc:docMk/>
            <pc:sldMasterMk cId="3206013945" sldId="2147483708"/>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ac:spMk id="3" creationId="{00000000-0000-0000-0000-000000000000}"/>
          </ac:spMkLst>
        </pc:spChg>
        <pc:spChg chg="mod">
          <ac:chgData name="keyana beamon" userId="56b7a84734a7e4db" providerId="Windows Live" clId="Web-{8479AD6C-F572-456D-A564-A18C88D39A00}" dt="2023-06-11T21:33:54.833" v="97"/>
          <ac:spMkLst>
            <pc:docMk/>
            <pc:sldMasterMk cId="3206013945" sldId="2147483708"/>
            <ac:spMk id="4" creationId="{00000000-0000-0000-0000-000000000000}"/>
          </ac:spMkLst>
        </pc:spChg>
        <pc:spChg chg="mod">
          <ac:chgData name="keyana beamon" userId="56b7a84734a7e4db" providerId="Windows Live" clId="Web-{8479AD6C-F572-456D-A564-A18C88D39A00}" dt="2023-06-11T21:33:54.833" v="97"/>
          <ac:spMkLst>
            <pc:docMk/>
            <pc:sldMasterMk cId="3206013945" sldId="2147483708"/>
            <ac:spMk id="5" creationId="{00000000-0000-0000-0000-000000000000}"/>
          </ac:spMkLst>
        </pc:spChg>
        <pc:spChg chg="mod">
          <ac:chgData name="keyana beamon" userId="56b7a84734a7e4db" providerId="Windows Live" clId="Web-{8479AD6C-F572-456D-A564-A18C88D39A00}" dt="2023-06-11T21:33:54.833" v="97"/>
          <ac:spMkLst>
            <pc:docMk/>
            <pc:sldMasterMk cId="3206013945" sldId="2147483708"/>
            <ac:spMk id="6" creationId="{00000000-0000-0000-0000-000000000000}"/>
          </ac:spMkLst>
        </pc:spChg>
        <pc:sldLayoutChg chg="modSp add del mod replId">
          <pc:chgData name="keyana beamon" userId="56b7a84734a7e4db" providerId="Windows Live" clId="Web-{8479AD6C-F572-456D-A564-A18C88D39A00}" dt="2023-06-11T21:33:54.896" v="98"/>
          <pc:sldLayoutMkLst>
            <pc:docMk/>
            <pc:sldMasterMk cId="3206013945" sldId="2147483708"/>
            <pc:sldLayoutMk cId="4195508518" sldId="2147483709"/>
          </pc:sldLayoutMkLst>
          <pc:spChg chg="mod">
            <ac:chgData name="keyana beamon" userId="56b7a84734a7e4db" providerId="Windows Live" clId="Web-{8479AD6C-F572-456D-A564-A18C88D39A00}" dt="2023-06-11T21:33:54.833" v="97"/>
            <ac:spMkLst>
              <pc:docMk/>
              <pc:sldMasterMk cId="3206013945" sldId="2147483708"/>
              <pc:sldLayoutMk cId="4195508518" sldId="2147483709"/>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4195508518" sldId="2147483709"/>
              <ac:spMk id="3" creationId="{00000000-0000-0000-0000-000000000000}"/>
            </ac:spMkLst>
          </pc:spChg>
        </pc:sldLayoutChg>
        <pc:sldLayoutChg chg="add del mod replId">
          <pc:chgData name="keyana beamon" userId="56b7a84734a7e4db" providerId="Windows Live" clId="Web-{8479AD6C-F572-456D-A564-A18C88D39A00}" dt="2023-06-11T21:33:54.896" v="98"/>
          <pc:sldLayoutMkLst>
            <pc:docMk/>
            <pc:sldMasterMk cId="3206013945" sldId="2147483708"/>
            <pc:sldLayoutMk cId="2796734982" sldId="2147483710"/>
          </pc:sldLayoutMkLst>
        </pc:sldLayoutChg>
        <pc:sldLayoutChg chg="modSp add del mod replId">
          <pc:chgData name="keyana beamon" userId="56b7a84734a7e4db" providerId="Windows Live" clId="Web-{8479AD6C-F572-456D-A564-A18C88D39A00}" dt="2023-06-11T21:33:54.896" v="98"/>
          <pc:sldLayoutMkLst>
            <pc:docMk/>
            <pc:sldMasterMk cId="3206013945" sldId="2147483708"/>
            <pc:sldLayoutMk cId="386050979" sldId="2147483711"/>
          </pc:sldLayoutMkLst>
          <pc:spChg chg="mod">
            <ac:chgData name="keyana beamon" userId="56b7a84734a7e4db" providerId="Windows Live" clId="Web-{8479AD6C-F572-456D-A564-A18C88D39A00}" dt="2023-06-11T21:33:54.833" v="97"/>
            <ac:spMkLst>
              <pc:docMk/>
              <pc:sldMasterMk cId="3206013945" sldId="2147483708"/>
              <pc:sldLayoutMk cId="386050979" sldId="2147483711"/>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86050979" sldId="2147483711"/>
              <ac:spMk id="3" creationId="{00000000-0000-0000-0000-000000000000}"/>
            </ac:spMkLst>
          </pc:spChg>
        </pc:sldLayoutChg>
        <pc:sldLayoutChg chg="modSp add del mod replId">
          <pc:chgData name="keyana beamon" userId="56b7a84734a7e4db" providerId="Windows Live" clId="Web-{8479AD6C-F572-456D-A564-A18C88D39A00}" dt="2023-06-11T21:33:54.896" v="98"/>
          <pc:sldLayoutMkLst>
            <pc:docMk/>
            <pc:sldMasterMk cId="3206013945" sldId="2147483708"/>
            <pc:sldLayoutMk cId="1939591544" sldId="2147483712"/>
          </pc:sldLayoutMkLst>
          <pc:spChg chg="mod">
            <ac:chgData name="keyana beamon" userId="56b7a84734a7e4db" providerId="Windows Live" clId="Web-{8479AD6C-F572-456D-A564-A18C88D39A00}" dt="2023-06-11T21:33:54.833" v="97"/>
            <ac:spMkLst>
              <pc:docMk/>
              <pc:sldMasterMk cId="3206013945" sldId="2147483708"/>
              <pc:sldLayoutMk cId="1939591544" sldId="2147483712"/>
              <ac:spMk id="3"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1939591544" sldId="2147483712"/>
              <ac:spMk id="4" creationId="{00000000-0000-0000-0000-000000000000}"/>
            </ac:spMkLst>
          </pc:spChg>
        </pc:sldLayoutChg>
        <pc:sldLayoutChg chg="modSp add del mod replId">
          <pc:chgData name="keyana beamon" userId="56b7a84734a7e4db" providerId="Windows Live" clId="Web-{8479AD6C-F572-456D-A564-A18C88D39A00}" dt="2023-06-11T21:33:54.896" v="98"/>
          <pc:sldLayoutMkLst>
            <pc:docMk/>
            <pc:sldMasterMk cId="3206013945" sldId="2147483708"/>
            <pc:sldLayoutMk cId="3785248704" sldId="2147483713"/>
          </pc:sldLayoutMkLst>
          <pc:spChg chg="mod">
            <ac:chgData name="keyana beamon" userId="56b7a84734a7e4db" providerId="Windows Live" clId="Web-{8479AD6C-F572-456D-A564-A18C88D39A00}" dt="2023-06-11T21:33:54.833" v="97"/>
            <ac:spMkLst>
              <pc:docMk/>
              <pc:sldMasterMk cId="3206013945" sldId="2147483708"/>
              <pc:sldLayoutMk cId="3785248704" sldId="2147483713"/>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785248704" sldId="2147483713"/>
              <ac:spMk id="3"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785248704" sldId="2147483713"/>
              <ac:spMk id="4"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785248704" sldId="2147483713"/>
              <ac:spMk id="5"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785248704" sldId="2147483713"/>
              <ac:spMk id="6" creationId="{00000000-0000-0000-0000-000000000000}"/>
            </ac:spMkLst>
          </pc:spChg>
        </pc:sldLayoutChg>
        <pc:sldLayoutChg chg="add del mod replId">
          <pc:chgData name="keyana beamon" userId="56b7a84734a7e4db" providerId="Windows Live" clId="Web-{8479AD6C-F572-456D-A564-A18C88D39A00}" dt="2023-06-11T21:33:54.896" v="98"/>
          <pc:sldLayoutMkLst>
            <pc:docMk/>
            <pc:sldMasterMk cId="3206013945" sldId="2147483708"/>
            <pc:sldLayoutMk cId="2651502147" sldId="2147483714"/>
          </pc:sldLayoutMkLst>
        </pc:sldLayoutChg>
        <pc:sldLayoutChg chg="add del mod replId">
          <pc:chgData name="keyana beamon" userId="56b7a84734a7e4db" providerId="Windows Live" clId="Web-{8479AD6C-F572-456D-A564-A18C88D39A00}" dt="2023-06-11T21:33:54.896" v="98"/>
          <pc:sldLayoutMkLst>
            <pc:docMk/>
            <pc:sldMasterMk cId="3206013945" sldId="2147483708"/>
            <pc:sldLayoutMk cId="1010083238" sldId="2147483715"/>
          </pc:sldLayoutMkLst>
        </pc:sldLayoutChg>
        <pc:sldLayoutChg chg="modSp add del mod replId">
          <pc:chgData name="keyana beamon" userId="56b7a84734a7e4db" providerId="Windows Live" clId="Web-{8479AD6C-F572-456D-A564-A18C88D39A00}" dt="2023-06-11T21:33:54.896" v="98"/>
          <pc:sldLayoutMkLst>
            <pc:docMk/>
            <pc:sldMasterMk cId="3206013945" sldId="2147483708"/>
            <pc:sldLayoutMk cId="3573225714" sldId="2147483716"/>
          </pc:sldLayoutMkLst>
          <pc:spChg chg="mod">
            <ac:chgData name="keyana beamon" userId="56b7a84734a7e4db" providerId="Windows Live" clId="Web-{8479AD6C-F572-456D-A564-A18C88D39A00}" dt="2023-06-11T21:33:54.833" v="97"/>
            <ac:spMkLst>
              <pc:docMk/>
              <pc:sldMasterMk cId="3206013945" sldId="2147483708"/>
              <pc:sldLayoutMk cId="3573225714" sldId="2147483716"/>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573225714" sldId="2147483716"/>
              <ac:spMk id="3"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573225714" sldId="2147483716"/>
              <ac:spMk id="4" creationId="{00000000-0000-0000-0000-000000000000}"/>
            </ac:spMkLst>
          </pc:spChg>
        </pc:sldLayoutChg>
        <pc:sldLayoutChg chg="modSp add del mod replId">
          <pc:chgData name="keyana beamon" userId="56b7a84734a7e4db" providerId="Windows Live" clId="Web-{8479AD6C-F572-456D-A564-A18C88D39A00}" dt="2023-06-11T21:33:54.896" v="98"/>
          <pc:sldLayoutMkLst>
            <pc:docMk/>
            <pc:sldMasterMk cId="3206013945" sldId="2147483708"/>
            <pc:sldLayoutMk cId="3855664080" sldId="2147483717"/>
          </pc:sldLayoutMkLst>
          <pc:spChg chg="mod">
            <ac:chgData name="keyana beamon" userId="56b7a84734a7e4db" providerId="Windows Live" clId="Web-{8479AD6C-F572-456D-A564-A18C88D39A00}" dt="2023-06-11T21:33:54.833" v="97"/>
            <ac:spMkLst>
              <pc:docMk/>
              <pc:sldMasterMk cId="3206013945" sldId="2147483708"/>
              <pc:sldLayoutMk cId="3855664080" sldId="2147483717"/>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855664080" sldId="2147483717"/>
              <ac:spMk id="3"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855664080" sldId="2147483717"/>
              <ac:spMk id="4" creationId="{00000000-0000-0000-0000-000000000000}"/>
            </ac:spMkLst>
          </pc:spChg>
        </pc:sldLayoutChg>
        <pc:sldLayoutChg chg="add del mod replId">
          <pc:chgData name="keyana beamon" userId="56b7a84734a7e4db" providerId="Windows Live" clId="Web-{8479AD6C-F572-456D-A564-A18C88D39A00}" dt="2023-06-11T21:33:54.896" v="98"/>
          <pc:sldLayoutMkLst>
            <pc:docMk/>
            <pc:sldMasterMk cId="3206013945" sldId="2147483708"/>
            <pc:sldLayoutMk cId="2744938837" sldId="2147483718"/>
          </pc:sldLayoutMkLst>
        </pc:sldLayoutChg>
        <pc:sldLayoutChg chg="modSp add del mod replId">
          <pc:chgData name="keyana beamon" userId="56b7a84734a7e4db" providerId="Windows Live" clId="Web-{8479AD6C-F572-456D-A564-A18C88D39A00}" dt="2023-06-11T21:33:54.896" v="98"/>
          <pc:sldLayoutMkLst>
            <pc:docMk/>
            <pc:sldMasterMk cId="3206013945" sldId="2147483708"/>
            <pc:sldLayoutMk cId="3013729810" sldId="2147483719"/>
          </pc:sldLayoutMkLst>
          <pc:spChg chg="mod">
            <ac:chgData name="keyana beamon" userId="56b7a84734a7e4db" providerId="Windows Live" clId="Web-{8479AD6C-F572-456D-A564-A18C88D39A00}" dt="2023-06-11T21:33:54.833" v="97"/>
            <ac:spMkLst>
              <pc:docMk/>
              <pc:sldMasterMk cId="3206013945" sldId="2147483708"/>
              <pc:sldLayoutMk cId="3013729810" sldId="2147483719"/>
              <ac:spMk id="2" creationId="{00000000-0000-0000-0000-000000000000}"/>
            </ac:spMkLst>
          </pc:spChg>
          <pc:spChg chg="mod">
            <ac:chgData name="keyana beamon" userId="56b7a84734a7e4db" providerId="Windows Live" clId="Web-{8479AD6C-F572-456D-A564-A18C88D39A00}" dt="2023-06-11T21:33:54.833" v="97"/>
            <ac:spMkLst>
              <pc:docMk/>
              <pc:sldMasterMk cId="3206013945" sldId="2147483708"/>
              <pc:sldLayoutMk cId="3013729810" sldId="2147483719"/>
              <ac:spMk id="3" creationId="{00000000-0000-0000-0000-000000000000}"/>
            </ac:spMkLst>
          </pc:spChg>
        </pc:sldLayoutChg>
      </pc:sldMasterChg>
      <pc:sldMasterChg chg="modSp add del addSldLayout delSldLayout modSldLayout">
        <pc:chgData name="keyana beamon" userId="56b7a84734a7e4db" providerId="Windows Live" clId="Web-{8479AD6C-F572-456D-A564-A18C88D39A00}" dt="2023-06-11T21:34:22.037" v="100"/>
        <pc:sldMasterMkLst>
          <pc:docMk/>
          <pc:sldMasterMk cId="2470577018" sldId="2147483720"/>
        </pc:sldMasterMkLst>
        <pc:spChg chg="mod">
          <ac:chgData name="keyana beamon" userId="56b7a84734a7e4db" providerId="Windows Live" clId="Web-{8479AD6C-F572-456D-A564-A18C88D39A00}" dt="2023-06-11T21:34:21.959" v="99"/>
          <ac:spMkLst>
            <pc:docMk/>
            <pc:sldMasterMk cId="2470577018" sldId="2147483720"/>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ac:spMk id="3" creationId="{00000000-0000-0000-0000-000000000000}"/>
          </ac:spMkLst>
        </pc:spChg>
        <pc:spChg chg="mod">
          <ac:chgData name="keyana beamon" userId="56b7a84734a7e4db" providerId="Windows Live" clId="Web-{8479AD6C-F572-456D-A564-A18C88D39A00}" dt="2023-06-11T21:34:21.959" v="99"/>
          <ac:spMkLst>
            <pc:docMk/>
            <pc:sldMasterMk cId="2470577018" sldId="2147483720"/>
            <ac:spMk id="4" creationId="{00000000-0000-0000-0000-000000000000}"/>
          </ac:spMkLst>
        </pc:spChg>
        <pc:spChg chg="mod">
          <ac:chgData name="keyana beamon" userId="56b7a84734a7e4db" providerId="Windows Live" clId="Web-{8479AD6C-F572-456D-A564-A18C88D39A00}" dt="2023-06-11T21:34:21.959" v="99"/>
          <ac:spMkLst>
            <pc:docMk/>
            <pc:sldMasterMk cId="2470577018" sldId="2147483720"/>
            <ac:spMk id="5" creationId="{00000000-0000-0000-0000-000000000000}"/>
          </ac:spMkLst>
        </pc:spChg>
        <pc:spChg chg="mod">
          <ac:chgData name="keyana beamon" userId="56b7a84734a7e4db" providerId="Windows Live" clId="Web-{8479AD6C-F572-456D-A564-A18C88D39A00}" dt="2023-06-11T21:34:21.959" v="99"/>
          <ac:spMkLst>
            <pc:docMk/>
            <pc:sldMasterMk cId="2470577018" sldId="2147483720"/>
            <ac:spMk id="6" creationId="{00000000-0000-0000-0000-000000000000}"/>
          </ac:spMkLst>
        </pc:spChg>
        <pc:sldLayoutChg chg="modSp add del mod replId">
          <pc:chgData name="keyana beamon" userId="56b7a84734a7e4db" providerId="Windows Live" clId="Web-{8479AD6C-F572-456D-A564-A18C88D39A00}" dt="2023-06-11T21:34:22.037" v="100"/>
          <pc:sldLayoutMkLst>
            <pc:docMk/>
            <pc:sldMasterMk cId="2470577018" sldId="2147483720"/>
            <pc:sldLayoutMk cId="2564157833" sldId="2147483721"/>
          </pc:sldLayoutMkLst>
          <pc:spChg chg="mod">
            <ac:chgData name="keyana beamon" userId="56b7a84734a7e4db" providerId="Windows Live" clId="Web-{8479AD6C-F572-456D-A564-A18C88D39A00}" dt="2023-06-11T21:34:21.959" v="99"/>
            <ac:spMkLst>
              <pc:docMk/>
              <pc:sldMasterMk cId="2470577018" sldId="2147483720"/>
              <pc:sldLayoutMk cId="2564157833" sldId="2147483721"/>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2564157833" sldId="2147483721"/>
              <ac:spMk id="3" creationId="{00000000-0000-0000-0000-000000000000}"/>
            </ac:spMkLst>
          </pc:spChg>
        </pc:sldLayoutChg>
        <pc:sldLayoutChg chg="add del mod replId">
          <pc:chgData name="keyana beamon" userId="56b7a84734a7e4db" providerId="Windows Live" clId="Web-{8479AD6C-F572-456D-A564-A18C88D39A00}" dt="2023-06-11T21:34:22.037" v="100"/>
          <pc:sldLayoutMkLst>
            <pc:docMk/>
            <pc:sldMasterMk cId="2470577018" sldId="2147483720"/>
            <pc:sldLayoutMk cId="1229432477" sldId="2147483722"/>
          </pc:sldLayoutMkLst>
        </pc:sldLayoutChg>
        <pc:sldLayoutChg chg="modSp add del mod replId">
          <pc:chgData name="keyana beamon" userId="56b7a84734a7e4db" providerId="Windows Live" clId="Web-{8479AD6C-F572-456D-A564-A18C88D39A00}" dt="2023-06-11T21:34:22.037" v="100"/>
          <pc:sldLayoutMkLst>
            <pc:docMk/>
            <pc:sldMasterMk cId="2470577018" sldId="2147483720"/>
            <pc:sldLayoutMk cId="1524796522" sldId="2147483723"/>
          </pc:sldLayoutMkLst>
          <pc:spChg chg="mod">
            <ac:chgData name="keyana beamon" userId="56b7a84734a7e4db" providerId="Windows Live" clId="Web-{8479AD6C-F572-456D-A564-A18C88D39A00}" dt="2023-06-11T21:34:21.959" v="99"/>
            <ac:spMkLst>
              <pc:docMk/>
              <pc:sldMasterMk cId="2470577018" sldId="2147483720"/>
              <pc:sldLayoutMk cId="1524796522" sldId="2147483723"/>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524796522" sldId="2147483723"/>
              <ac:spMk id="3" creationId="{00000000-0000-0000-0000-000000000000}"/>
            </ac:spMkLst>
          </pc:spChg>
        </pc:sldLayoutChg>
        <pc:sldLayoutChg chg="modSp add del mod replId">
          <pc:chgData name="keyana beamon" userId="56b7a84734a7e4db" providerId="Windows Live" clId="Web-{8479AD6C-F572-456D-A564-A18C88D39A00}" dt="2023-06-11T21:34:22.037" v="100"/>
          <pc:sldLayoutMkLst>
            <pc:docMk/>
            <pc:sldMasterMk cId="2470577018" sldId="2147483720"/>
            <pc:sldLayoutMk cId="3392557009" sldId="2147483724"/>
          </pc:sldLayoutMkLst>
          <pc:spChg chg="mod">
            <ac:chgData name="keyana beamon" userId="56b7a84734a7e4db" providerId="Windows Live" clId="Web-{8479AD6C-F572-456D-A564-A18C88D39A00}" dt="2023-06-11T21:34:21.959" v="99"/>
            <ac:spMkLst>
              <pc:docMk/>
              <pc:sldMasterMk cId="2470577018" sldId="2147483720"/>
              <pc:sldLayoutMk cId="3392557009" sldId="2147483724"/>
              <ac:spMk id="3"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3392557009" sldId="2147483724"/>
              <ac:spMk id="4" creationId="{00000000-0000-0000-0000-000000000000}"/>
            </ac:spMkLst>
          </pc:spChg>
        </pc:sldLayoutChg>
        <pc:sldLayoutChg chg="modSp add del mod replId">
          <pc:chgData name="keyana beamon" userId="56b7a84734a7e4db" providerId="Windows Live" clId="Web-{8479AD6C-F572-456D-A564-A18C88D39A00}" dt="2023-06-11T21:34:22.037" v="100"/>
          <pc:sldLayoutMkLst>
            <pc:docMk/>
            <pc:sldMasterMk cId="2470577018" sldId="2147483720"/>
            <pc:sldLayoutMk cId="13324298" sldId="2147483725"/>
          </pc:sldLayoutMkLst>
          <pc:spChg chg="mod">
            <ac:chgData name="keyana beamon" userId="56b7a84734a7e4db" providerId="Windows Live" clId="Web-{8479AD6C-F572-456D-A564-A18C88D39A00}" dt="2023-06-11T21:34:21.959" v="99"/>
            <ac:spMkLst>
              <pc:docMk/>
              <pc:sldMasterMk cId="2470577018" sldId="2147483720"/>
              <pc:sldLayoutMk cId="13324298" sldId="2147483725"/>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3324298" sldId="2147483725"/>
              <ac:spMk id="3"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3324298" sldId="2147483725"/>
              <ac:spMk id="4"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3324298" sldId="2147483725"/>
              <ac:spMk id="5"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3324298" sldId="2147483725"/>
              <ac:spMk id="6" creationId="{00000000-0000-0000-0000-000000000000}"/>
            </ac:spMkLst>
          </pc:spChg>
        </pc:sldLayoutChg>
        <pc:sldLayoutChg chg="add del mod replId">
          <pc:chgData name="keyana beamon" userId="56b7a84734a7e4db" providerId="Windows Live" clId="Web-{8479AD6C-F572-456D-A564-A18C88D39A00}" dt="2023-06-11T21:34:22.037" v="100"/>
          <pc:sldLayoutMkLst>
            <pc:docMk/>
            <pc:sldMasterMk cId="2470577018" sldId="2147483720"/>
            <pc:sldLayoutMk cId="2430260320" sldId="2147483726"/>
          </pc:sldLayoutMkLst>
        </pc:sldLayoutChg>
        <pc:sldLayoutChg chg="add del mod replId">
          <pc:chgData name="keyana beamon" userId="56b7a84734a7e4db" providerId="Windows Live" clId="Web-{8479AD6C-F572-456D-A564-A18C88D39A00}" dt="2023-06-11T21:34:22.037" v="100"/>
          <pc:sldLayoutMkLst>
            <pc:docMk/>
            <pc:sldMasterMk cId="2470577018" sldId="2147483720"/>
            <pc:sldLayoutMk cId="2620917175" sldId="2147483727"/>
          </pc:sldLayoutMkLst>
        </pc:sldLayoutChg>
        <pc:sldLayoutChg chg="modSp add del mod replId">
          <pc:chgData name="keyana beamon" userId="56b7a84734a7e4db" providerId="Windows Live" clId="Web-{8479AD6C-F572-456D-A564-A18C88D39A00}" dt="2023-06-11T21:34:22.037" v="100"/>
          <pc:sldLayoutMkLst>
            <pc:docMk/>
            <pc:sldMasterMk cId="2470577018" sldId="2147483720"/>
            <pc:sldLayoutMk cId="3716617766" sldId="2147483728"/>
          </pc:sldLayoutMkLst>
          <pc:spChg chg="mod">
            <ac:chgData name="keyana beamon" userId="56b7a84734a7e4db" providerId="Windows Live" clId="Web-{8479AD6C-F572-456D-A564-A18C88D39A00}" dt="2023-06-11T21:34:21.959" v="99"/>
            <ac:spMkLst>
              <pc:docMk/>
              <pc:sldMasterMk cId="2470577018" sldId="2147483720"/>
              <pc:sldLayoutMk cId="3716617766" sldId="2147483728"/>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3716617766" sldId="2147483728"/>
              <ac:spMk id="3"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3716617766" sldId="2147483728"/>
              <ac:spMk id="4" creationId="{00000000-0000-0000-0000-000000000000}"/>
            </ac:spMkLst>
          </pc:spChg>
        </pc:sldLayoutChg>
        <pc:sldLayoutChg chg="modSp add del mod replId">
          <pc:chgData name="keyana beamon" userId="56b7a84734a7e4db" providerId="Windows Live" clId="Web-{8479AD6C-F572-456D-A564-A18C88D39A00}" dt="2023-06-11T21:34:22.037" v="100"/>
          <pc:sldLayoutMkLst>
            <pc:docMk/>
            <pc:sldMasterMk cId="2470577018" sldId="2147483720"/>
            <pc:sldLayoutMk cId="1702486955" sldId="2147483729"/>
          </pc:sldLayoutMkLst>
          <pc:spChg chg="mod">
            <ac:chgData name="keyana beamon" userId="56b7a84734a7e4db" providerId="Windows Live" clId="Web-{8479AD6C-F572-456D-A564-A18C88D39A00}" dt="2023-06-11T21:34:21.959" v="99"/>
            <ac:spMkLst>
              <pc:docMk/>
              <pc:sldMasterMk cId="2470577018" sldId="2147483720"/>
              <pc:sldLayoutMk cId="1702486955" sldId="2147483729"/>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702486955" sldId="2147483729"/>
              <ac:spMk id="3"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1702486955" sldId="2147483729"/>
              <ac:spMk id="4" creationId="{00000000-0000-0000-0000-000000000000}"/>
            </ac:spMkLst>
          </pc:spChg>
        </pc:sldLayoutChg>
        <pc:sldLayoutChg chg="add del mod replId">
          <pc:chgData name="keyana beamon" userId="56b7a84734a7e4db" providerId="Windows Live" clId="Web-{8479AD6C-F572-456D-A564-A18C88D39A00}" dt="2023-06-11T21:34:22.037" v="100"/>
          <pc:sldLayoutMkLst>
            <pc:docMk/>
            <pc:sldMasterMk cId="2470577018" sldId="2147483720"/>
            <pc:sldLayoutMk cId="186690676" sldId="2147483730"/>
          </pc:sldLayoutMkLst>
        </pc:sldLayoutChg>
        <pc:sldLayoutChg chg="modSp add del mod replId">
          <pc:chgData name="keyana beamon" userId="56b7a84734a7e4db" providerId="Windows Live" clId="Web-{8479AD6C-F572-456D-A564-A18C88D39A00}" dt="2023-06-11T21:34:22.037" v="100"/>
          <pc:sldLayoutMkLst>
            <pc:docMk/>
            <pc:sldMasterMk cId="2470577018" sldId="2147483720"/>
            <pc:sldLayoutMk cId="2828312323" sldId="2147483731"/>
          </pc:sldLayoutMkLst>
          <pc:spChg chg="mod">
            <ac:chgData name="keyana beamon" userId="56b7a84734a7e4db" providerId="Windows Live" clId="Web-{8479AD6C-F572-456D-A564-A18C88D39A00}" dt="2023-06-11T21:34:21.959" v="99"/>
            <ac:spMkLst>
              <pc:docMk/>
              <pc:sldMasterMk cId="2470577018" sldId="2147483720"/>
              <pc:sldLayoutMk cId="2828312323" sldId="2147483731"/>
              <ac:spMk id="2" creationId="{00000000-0000-0000-0000-000000000000}"/>
            </ac:spMkLst>
          </pc:spChg>
          <pc:spChg chg="mod">
            <ac:chgData name="keyana beamon" userId="56b7a84734a7e4db" providerId="Windows Live" clId="Web-{8479AD6C-F572-456D-A564-A18C88D39A00}" dt="2023-06-11T21:34:21.959" v="99"/>
            <ac:spMkLst>
              <pc:docMk/>
              <pc:sldMasterMk cId="2470577018" sldId="2147483720"/>
              <pc:sldLayoutMk cId="2828312323" sldId="2147483731"/>
              <ac:spMk id="3" creationId="{00000000-0000-0000-0000-000000000000}"/>
            </ac:spMkLst>
          </pc:spChg>
        </pc:sldLayoutChg>
      </pc:sldMasterChg>
      <pc:sldMasterChg chg="modSp add del addSldLayout delSldLayout modSldLayout">
        <pc:chgData name="keyana beamon" userId="56b7a84734a7e4db" providerId="Windows Live" clId="Web-{8479AD6C-F572-456D-A564-A18C88D39A00}" dt="2023-06-11T21:34:43.585" v="102"/>
        <pc:sldMasterMkLst>
          <pc:docMk/>
          <pc:sldMasterMk cId="1114064780" sldId="2147483732"/>
        </pc:sldMasterMkLst>
        <pc:spChg chg="mod">
          <ac:chgData name="keyana beamon" userId="56b7a84734a7e4db" providerId="Windows Live" clId="Web-{8479AD6C-F572-456D-A564-A18C88D39A00}" dt="2023-06-11T21:34:43.507" v="101"/>
          <ac:spMkLst>
            <pc:docMk/>
            <pc:sldMasterMk cId="1114064780" sldId="2147483732"/>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ac:spMk id="3" creationId="{00000000-0000-0000-0000-000000000000}"/>
          </ac:spMkLst>
        </pc:spChg>
        <pc:spChg chg="mod">
          <ac:chgData name="keyana beamon" userId="56b7a84734a7e4db" providerId="Windows Live" clId="Web-{8479AD6C-F572-456D-A564-A18C88D39A00}" dt="2023-06-11T21:34:43.507" v="101"/>
          <ac:spMkLst>
            <pc:docMk/>
            <pc:sldMasterMk cId="1114064780" sldId="2147483732"/>
            <ac:spMk id="4" creationId="{00000000-0000-0000-0000-000000000000}"/>
          </ac:spMkLst>
        </pc:spChg>
        <pc:spChg chg="mod">
          <ac:chgData name="keyana beamon" userId="56b7a84734a7e4db" providerId="Windows Live" clId="Web-{8479AD6C-F572-456D-A564-A18C88D39A00}" dt="2023-06-11T21:34:43.507" v="101"/>
          <ac:spMkLst>
            <pc:docMk/>
            <pc:sldMasterMk cId="1114064780" sldId="2147483732"/>
            <ac:spMk id="5" creationId="{00000000-0000-0000-0000-000000000000}"/>
          </ac:spMkLst>
        </pc:spChg>
        <pc:spChg chg="mod">
          <ac:chgData name="keyana beamon" userId="56b7a84734a7e4db" providerId="Windows Live" clId="Web-{8479AD6C-F572-456D-A564-A18C88D39A00}" dt="2023-06-11T21:34:43.507" v="101"/>
          <ac:spMkLst>
            <pc:docMk/>
            <pc:sldMasterMk cId="1114064780" sldId="2147483732"/>
            <ac:spMk id="6" creationId="{00000000-0000-0000-0000-000000000000}"/>
          </ac:spMkLst>
        </pc:spChg>
        <pc:sldLayoutChg chg="modSp add del mod replId">
          <pc:chgData name="keyana beamon" userId="56b7a84734a7e4db" providerId="Windows Live" clId="Web-{8479AD6C-F572-456D-A564-A18C88D39A00}" dt="2023-06-11T21:34:43.585" v="102"/>
          <pc:sldLayoutMkLst>
            <pc:docMk/>
            <pc:sldMasterMk cId="1114064780" sldId="2147483732"/>
            <pc:sldLayoutMk cId="4032556294" sldId="2147483733"/>
          </pc:sldLayoutMkLst>
          <pc:spChg chg="mod">
            <ac:chgData name="keyana beamon" userId="56b7a84734a7e4db" providerId="Windows Live" clId="Web-{8479AD6C-F572-456D-A564-A18C88D39A00}" dt="2023-06-11T21:34:43.507" v="101"/>
            <ac:spMkLst>
              <pc:docMk/>
              <pc:sldMasterMk cId="1114064780" sldId="2147483732"/>
              <pc:sldLayoutMk cId="4032556294" sldId="2147483733"/>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4032556294" sldId="2147483733"/>
              <ac:spMk id="3" creationId="{00000000-0000-0000-0000-000000000000}"/>
            </ac:spMkLst>
          </pc:spChg>
        </pc:sldLayoutChg>
        <pc:sldLayoutChg chg="add del mod replId">
          <pc:chgData name="keyana beamon" userId="56b7a84734a7e4db" providerId="Windows Live" clId="Web-{8479AD6C-F572-456D-A564-A18C88D39A00}" dt="2023-06-11T21:34:43.585" v="102"/>
          <pc:sldLayoutMkLst>
            <pc:docMk/>
            <pc:sldMasterMk cId="1114064780" sldId="2147483732"/>
            <pc:sldLayoutMk cId="3089464182" sldId="2147483734"/>
          </pc:sldLayoutMkLst>
        </pc:sldLayoutChg>
        <pc:sldLayoutChg chg="modSp add del mod replId">
          <pc:chgData name="keyana beamon" userId="56b7a84734a7e4db" providerId="Windows Live" clId="Web-{8479AD6C-F572-456D-A564-A18C88D39A00}" dt="2023-06-11T21:34:43.585" v="102"/>
          <pc:sldLayoutMkLst>
            <pc:docMk/>
            <pc:sldMasterMk cId="1114064780" sldId="2147483732"/>
            <pc:sldLayoutMk cId="567085402" sldId="2147483735"/>
          </pc:sldLayoutMkLst>
          <pc:spChg chg="mod">
            <ac:chgData name="keyana beamon" userId="56b7a84734a7e4db" providerId="Windows Live" clId="Web-{8479AD6C-F572-456D-A564-A18C88D39A00}" dt="2023-06-11T21:34:43.507" v="101"/>
            <ac:spMkLst>
              <pc:docMk/>
              <pc:sldMasterMk cId="1114064780" sldId="2147483732"/>
              <pc:sldLayoutMk cId="567085402" sldId="2147483735"/>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567085402" sldId="2147483735"/>
              <ac:spMk id="3" creationId="{00000000-0000-0000-0000-000000000000}"/>
            </ac:spMkLst>
          </pc:spChg>
        </pc:sldLayoutChg>
        <pc:sldLayoutChg chg="modSp add del mod replId">
          <pc:chgData name="keyana beamon" userId="56b7a84734a7e4db" providerId="Windows Live" clId="Web-{8479AD6C-F572-456D-A564-A18C88D39A00}" dt="2023-06-11T21:34:43.585" v="102"/>
          <pc:sldLayoutMkLst>
            <pc:docMk/>
            <pc:sldMasterMk cId="1114064780" sldId="2147483732"/>
            <pc:sldLayoutMk cId="1104212023" sldId="2147483736"/>
          </pc:sldLayoutMkLst>
          <pc:spChg chg="mod">
            <ac:chgData name="keyana beamon" userId="56b7a84734a7e4db" providerId="Windows Live" clId="Web-{8479AD6C-F572-456D-A564-A18C88D39A00}" dt="2023-06-11T21:34:43.507" v="101"/>
            <ac:spMkLst>
              <pc:docMk/>
              <pc:sldMasterMk cId="1114064780" sldId="2147483732"/>
              <pc:sldLayoutMk cId="1104212023" sldId="2147483736"/>
              <ac:spMk id="3"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1104212023" sldId="2147483736"/>
              <ac:spMk id="4" creationId="{00000000-0000-0000-0000-000000000000}"/>
            </ac:spMkLst>
          </pc:spChg>
        </pc:sldLayoutChg>
        <pc:sldLayoutChg chg="modSp add del mod replId">
          <pc:chgData name="keyana beamon" userId="56b7a84734a7e4db" providerId="Windows Live" clId="Web-{8479AD6C-F572-456D-A564-A18C88D39A00}" dt="2023-06-11T21:34:43.585" v="102"/>
          <pc:sldLayoutMkLst>
            <pc:docMk/>
            <pc:sldMasterMk cId="1114064780" sldId="2147483732"/>
            <pc:sldLayoutMk cId="845189425" sldId="2147483737"/>
          </pc:sldLayoutMkLst>
          <pc:spChg chg="mod">
            <ac:chgData name="keyana beamon" userId="56b7a84734a7e4db" providerId="Windows Live" clId="Web-{8479AD6C-F572-456D-A564-A18C88D39A00}" dt="2023-06-11T21:34:43.507" v="101"/>
            <ac:spMkLst>
              <pc:docMk/>
              <pc:sldMasterMk cId="1114064780" sldId="2147483732"/>
              <pc:sldLayoutMk cId="845189425" sldId="2147483737"/>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845189425" sldId="2147483737"/>
              <ac:spMk id="3"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845189425" sldId="2147483737"/>
              <ac:spMk id="4"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845189425" sldId="2147483737"/>
              <ac:spMk id="5"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845189425" sldId="2147483737"/>
              <ac:spMk id="6" creationId="{00000000-0000-0000-0000-000000000000}"/>
            </ac:spMkLst>
          </pc:spChg>
        </pc:sldLayoutChg>
        <pc:sldLayoutChg chg="add del mod replId">
          <pc:chgData name="keyana beamon" userId="56b7a84734a7e4db" providerId="Windows Live" clId="Web-{8479AD6C-F572-456D-A564-A18C88D39A00}" dt="2023-06-11T21:34:43.585" v="102"/>
          <pc:sldLayoutMkLst>
            <pc:docMk/>
            <pc:sldMasterMk cId="1114064780" sldId="2147483732"/>
            <pc:sldLayoutMk cId="3383145288" sldId="2147483738"/>
          </pc:sldLayoutMkLst>
        </pc:sldLayoutChg>
        <pc:sldLayoutChg chg="add del mod replId">
          <pc:chgData name="keyana beamon" userId="56b7a84734a7e4db" providerId="Windows Live" clId="Web-{8479AD6C-F572-456D-A564-A18C88D39A00}" dt="2023-06-11T21:34:43.585" v="102"/>
          <pc:sldLayoutMkLst>
            <pc:docMk/>
            <pc:sldMasterMk cId="1114064780" sldId="2147483732"/>
            <pc:sldLayoutMk cId="2243240546" sldId="2147483739"/>
          </pc:sldLayoutMkLst>
        </pc:sldLayoutChg>
        <pc:sldLayoutChg chg="modSp add del mod replId">
          <pc:chgData name="keyana beamon" userId="56b7a84734a7e4db" providerId="Windows Live" clId="Web-{8479AD6C-F572-456D-A564-A18C88D39A00}" dt="2023-06-11T21:34:43.585" v="102"/>
          <pc:sldLayoutMkLst>
            <pc:docMk/>
            <pc:sldMasterMk cId="1114064780" sldId="2147483732"/>
            <pc:sldLayoutMk cId="2491994807" sldId="2147483740"/>
          </pc:sldLayoutMkLst>
          <pc:spChg chg="mod">
            <ac:chgData name="keyana beamon" userId="56b7a84734a7e4db" providerId="Windows Live" clId="Web-{8479AD6C-F572-456D-A564-A18C88D39A00}" dt="2023-06-11T21:34:43.507" v="101"/>
            <ac:spMkLst>
              <pc:docMk/>
              <pc:sldMasterMk cId="1114064780" sldId="2147483732"/>
              <pc:sldLayoutMk cId="2491994807" sldId="2147483740"/>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2491994807" sldId="2147483740"/>
              <ac:spMk id="3"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2491994807" sldId="2147483740"/>
              <ac:spMk id="4" creationId="{00000000-0000-0000-0000-000000000000}"/>
            </ac:spMkLst>
          </pc:spChg>
        </pc:sldLayoutChg>
        <pc:sldLayoutChg chg="modSp add del mod replId">
          <pc:chgData name="keyana beamon" userId="56b7a84734a7e4db" providerId="Windows Live" clId="Web-{8479AD6C-F572-456D-A564-A18C88D39A00}" dt="2023-06-11T21:34:43.585" v="102"/>
          <pc:sldLayoutMkLst>
            <pc:docMk/>
            <pc:sldMasterMk cId="1114064780" sldId="2147483732"/>
            <pc:sldLayoutMk cId="583358294" sldId="2147483741"/>
          </pc:sldLayoutMkLst>
          <pc:spChg chg="mod">
            <ac:chgData name="keyana beamon" userId="56b7a84734a7e4db" providerId="Windows Live" clId="Web-{8479AD6C-F572-456D-A564-A18C88D39A00}" dt="2023-06-11T21:34:43.507" v="101"/>
            <ac:spMkLst>
              <pc:docMk/>
              <pc:sldMasterMk cId="1114064780" sldId="2147483732"/>
              <pc:sldLayoutMk cId="583358294" sldId="2147483741"/>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583358294" sldId="2147483741"/>
              <ac:spMk id="3"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583358294" sldId="2147483741"/>
              <ac:spMk id="4" creationId="{00000000-0000-0000-0000-000000000000}"/>
            </ac:spMkLst>
          </pc:spChg>
        </pc:sldLayoutChg>
        <pc:sldLayoutChg chg="add del mod replId">
          <pc:chgData name="keyana beamon" userId="56b7a84734a7e4db" providerId="Windows Live" clId="Web-{8479AD6C-F572-456D-A564-A18C88D39A00}" dt="2023-06-11T21:34:43.585" v="102"/>
          <pc:sldLayoutMkLst>
            <pc:docMk/>
            <pc:sldMasterMk cId="1114064780" sldId="2147483732"/>
            <pc:sldLayoutMk cId="3840588038" sldId="2147483742"/>
          </pc:sldLayoutMkLst>
        </pc:sldLayoutChg>
        <pc:sldLayoutChg chg="modSp add del mod replId">
          <pc:chgData name="keyana beamon" userId="56b7a84734a7e4db" providerId="Windows Live" clId="Web-{8479AD6C-F572-456D-A564-A18C88D39A00}" dt="2023-06-11T21:34:43.585" v="102"/>
          <pc:sldLayoutMkLst>
            <pc:docMk/>
            <pc:sldMasterMk cId="1114064780" sldId="2147483732"/>
            <pc:sldLayoutMk cId="688423605" sldId="2147483743"/>
          </pc:sldLayoutMkLst>
          <pc:spChg chg="mod">
            <ac:chgData name="keyana beamon" userId="56b7a84734a7e4db" providerId="Windows Live" clId="Web-{8479AD6C-F572-456D-A564-A18C88D39A00}" dt="2023-06-11T21:34:43.507" v="101"/>
            <ac:spMkLst>
              <pc:docMk/>
              <pc:sldMasterMk cId="1114064780" sldId="2147483732"/>
              <pc:sldLayoutMk cId="688423605" sldId="2147483743"/>
              <ac:spMk id="2" creationId="{00000000-0000-0000-0000-000000000000}"/>
            </ac:spMkLst>
          </pc:spChg>
          <pc:spChg chg="mod">
            <ac:chgData name="keyana beamon" userId="56b7a84734a7e4db" providerId="Windows Live" clId="Web-{8479AD6C-F572-456D-A564-A18C88D39A00}" dt="2023-06-11T21:34:43.507" v="101"/>
            <ac:spMkLst>
              <pc:docMk/>
              <pc:sldMasterMk cId="1114064780" sldId="2147483732"/>
              <pc:sldLayoutMk cId="688423605" sldId="2147483743"/>
              <ac:spMk id="3" creationId="{00000000-0000-0000-0000-000000000000}"/>
            </ac:spMkLst>
          </pc:spChg>
        </pc:sldLayoutChg>
      </pc:sldMasterChg>
      <pc:sldMasterChg chg="add addSldLayout modSldLayout">
        <pc:chgData name="keyana beamon" userId="56b7a84734a7e4db" providerId="Windows Live" clId="Web-{8479AD6C-F572-456D-A564-A18C88D39A00}" dt="2023-06-11T21:34:43.585" v="102"/>
        <pc:sldMasterMkLst>
          <pc:docMk/>
          <pc:sldMasterMk cId="3841993192" sldId="2147483744"/>
        </pc:sldMasterMkLst>
        <pc:sldLayoutChg chg="add mod replId">
          <pc:chgData name="keyana beamon" userId="56b7a84734a7e4db" providerId="Windows Live" clId="Web-{8479AD6C-F572-456D-A564-A18C88D39A00}" dt="2023-06-11T21:34:43.585" v="102"/>
          <pc:sldLayoutMkLst>
            <pc:docMk/>
            <pc:sldMasterMk cId="3841993192" sldId="2147483744"/>
            <pc:sldLayoutMk cId="3468332194" sldId="2147483745"/>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2786413018" sldId="2147483746"/>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1842426053" sldId="2147483747"/>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1444608515" sldId="2147483748"/>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309500553" sldId="2147483749"/>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1121484434" sldId="2147483750"/>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3253103743" sldId="2147483751"/>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3404391156" sldId="2147483752"/>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3729283004" sldId="2147483753"/>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3696672317" sldId="2147483754"/>
          </pc:sldLayoutMkLst>
        </pc:sldLayoutChg>
        <pc:sldLayoutChg chg="add mod replId">
          <pc:chgData name="keyana beamon" userId="56b7a84734a7e4db" providerId="Windows Live" clId="Web-{8479AD6C-F572-456D-A564-A18C88D39A00}" dt="2023-06-11T21:34:43.585" v="102"/>
          <pc:sldLayoutMkLst>
            <pc:docMk/>
            <pc:sldMasterMk cId="3841993192" sldId="2147483744"/>
            <pc:sldLayoutMk cId="3742492391" sldId="2147483755"/>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426607" y="2589229"/>
            <a:ext cx="16168211" cy="5508061"/>
          </a:xfrm>
        </p:spPr>
        <p:txBody>
          <a:bodyPr anchor="b"/>
          <a:lstStyle>
            <a:lvl1pPr algn="ctr">
              <a:defRPr sz="7214"/>
            </a:lvl1pPr>
          </a:lstStyle>
          <a:p>
            <a:r>
              <a:rPr lang="en-US" dirty="0"/>
              <a:t>Click to edit Master title style</a:t>
            </a:r>
          </a:p>
        </p:txBody>
      </p:sp>
      <p:sp>
        <p:nvSpPr>
          <p:cNvPr id="3" name="Subtitle 2"/>
          <p:cNvSpPr>
            <a:spLocks noGrp="1"/>
          </p:cNvSpPr>
          <p:nvPr>
            <p:ph type="subTitle" idx="1"/>
          </p:nvPr>
        </p:nvSpPr>
        <p:spPr>
          <a:xfrm>
            <a:off x="2377678" y="8309702"/>
            <a:ext cx="14266069" cy="3819751"/>
          </a:xfrm>
        </p:spPr>
        <p:txBody>
          <a:bodyPr/>
          <a:lstStyle>
            <a:lvl1pPr marL="0" indent="0" algn="ctr">
              <a:buNone/>
              <a:defRPr sz="2886"/>
            </a:lvl1pPr>
            <a:lvl2pPr marL="549692" indent="0" algn="ctr">
              <a:buNone/>
              <a:defRPr sz="2405"/>
            </a:lvl2pPr>
            <a:lvl3pPr marL="1099383" indent="0" algn="ctr">
              <a:buNone/>
              <a:defRPr sz="2164"/>
            </a:lvl3pPr>
            <a:lvl4pPr marL="1649075" indent="0" algn="ctr">
              <a:buNone/>
              <a:defRPr sz="1924"/>
            </a:lvl4pPr>
            <a:lvl5pPr marL="2198766" indent="0" algn="ctr">
              <a:buNone/>
              <a:defRPr sz="1924"/>
            </a:lvl5pPr>
            <a:lvl6pPr marL="2748458" indent="0" algn="ctr">
              <a:buNone/>
              <a:defRPr sz="1924"/>
            </a:lvl6pPr>
            <a:lvl7pPr marL="3298149" indent="0" algn="ctr">
              <a:buNone/>
              <a:defRPr sz="1924"/>
            </a:lvl7pPr>
            <a:lvl8pPr marL="3847841" indent="0" algn="ctr">
              <a:buNone/>
              <a:defRPr sz="1924"/>
            </a:lvl8pPr>
            <a:lvl9pPr marL="4397532" indent="0" algn="ctr">
              <a:buNone/>
              <a:defRPr sz="1924"/>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6/13/2023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68332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86413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7817" y="3944274"/>
            <a:ext cx="16405979" cy="6581106"/>
          </a:xfrm>
        </p:spPr>
        <p:txBody>
          <a:bodyPr anchor="b"/>
          <a:lstStyle>
            <a:lvl1pPr>
              <a:defRPr sz="7214"/>
            </a:lvl1pPr>
          </a:lstStyle>
          <a:p>
            <a:r>
              <a:rPr lang="en-US" dirty="0"/>
              <a:t>Click to edit Master title style</a:t>
            </a:r>
          </a:p>
        </p:txBody>
      </p:sp>
      <p:sp>
        <p:nvSpPr>
          <p:cNvPr id="3" name="Text Placeholder 2"/>
          <p:cNvSpPr>
            <a:spLocks noGrp="1"/>
          </p:cNvSpPr>
          <p:nvPr>
            <p:ph type="body" idx="1"/>
          </p:nvPr>
        </p:nvSpPr>
        <p:spPr>
          <a:xfrm>
            <a:off x="1297817" y="10587640"/>
            <a:ext cx="16405979" cy="3460848"/>
          </a:xfrm>
        </p:spPr>
        <p:txBody>
          <a:bodyPr/>
          <a:lstStyle>
            <a:lvl1pPr marL="0" indent="0">
              <a:buNone/>
              <a:defRPr sz="2886">
                <a:solidFill>
                  <a:schemeClr val="tx1"/>
                </a:solidFill>
              </a:defRPr>
            </a:lvl1pPr>
            <a:lvl2pPr marL="549692" indent="0">
              <a:buNone/>
              <a:defRPr sz="2405">
                <a:solidFill>
                  <a:schemeClr val="tx1">
                    <a:tint val="75000"/>
                  </a:schemeClr>
                </a:solidFill>
              </a:defRPr>
            </a:lvl2pPr>
            <a:lvl3pPr marL="1099383" indent="0">
              <a:buNone/>
              <a:defRPr sz="2164">
                <a:solidFill>
                  <a:schemeClr val="tx1">
                    <a:tint val="75000"/>
                  </a:schemeClr>
                </a:solidFill>
              </a:defRPr>
            </a:lvl3pPr>
            <a:lvl4pPr marL="1649075" indent="0">
              <a:buNone/>
              <a:defRPr sz="1924">
                <a:solidFill>
                  <a:schemeClr val="tx1">
                    <a:tint val="75000"/>
                  </a:schemeClr>
                </a:solidFill>
              </a:defRPr>
            </a:lvl4pPr>
            <a:lvl5pPr marL="2198766" indent="0">
              <a:buNone/>
              <a:defRPr sz="1924">
                <a:solidFill>
                  <a:schemeClr val="tx1">
                    <a:tint val="75000"/>
                  </a:schemeClr>
                </a:solidFill>
              </a:defRPr>
            </a:lvl5pPr>
            <a:lvl6pPr marL="2748458" indent="0">
              <a:buNone/>
              <a:defRPr sz="1924">
                <a:solidFill>
                  <a:schemeClr val="tx1">
                    <a:tint val="75000"/>
                  </a:schemeClr>
                </a:solidFill>
              </a:defRPr>
            </a:lvl6pPr>
            <a:lvl7pPr marL="3298149" indent="0">
              <a:buNone/>
              <a:defRPr sz="1924">
                <a:solidFill>
                  <a:schemeClr val="tx1">
                    <a:tint val="75000"/>
                  </a:schemeClr>
                </a:solidFill>
              </a:defRPr>
            </a:lvl7pPr>
            <a:lvl8pPr marL="3847841" indent="0">
              <a:buNone/>
              <a:defRPr sz="1924">
                <a:solidFill>
                  <a:schemeClr val="tx1">
                    <a:tint val="75000"/>
                  </a:schemeClr>
                </a:solidFill>
              </a:defRPr>
            </a:lvl8pPr>
            <a:lvl9pPr marL="4397532" indent="0">
              <a:buNone/>
              <a:defRPr sz="1924">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42426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307723" y="4211615"/>
            <a:ext cx="8084106" cy="1003829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9629596" y="4211615"/>
            <a:ext cx="8084106" cy="1003829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6/13/2023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44608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10201" y="842327"/>
            <a:ext cx="16405979" cy="3058000"/>
          </a:xfrm>
        </p:spPr>
        <p:txBody>
          <a:bodyPr/>
          <a:lstStyle/>
          <a:p>
            <a:r>
              <a:rPr lang="en-US" dirty="0"/>
              <a:t>Click to edit Master title style</a:t>
            </a:r>
          </a:p>
        </p:txBody>
      </p:sp>
      <p:sp>
        <p:nvSpPr>
          <p:cNvPr id="3" name="Text Placeholder 2"/>
          <p:cNvSpPr>
            <a:spLocks noGrp="1"/>
          </p:cNvSpPr>
          <p:nvPr>
            <p:ph type="body" idx="1"/>
          </p:nvPr>
        </p:nvSpPr>
        <p:spPr>
          <a:xfrm>
            <a:off x="1310203" y="3878350"/>
            <a:ext cx="8046953" cy="1900719"/>
          </a:xfrm>
        </p:spPr>
        <p:txBody>
          <a:bodyPr anchor="b"/>
          <a:lstStyle>
            <a:lvl1pPr marL="0" indent="0">
              <a:buNone/>
              <a:defRPr sz="2886" b="1"/>
            </a:lvl1pPr>
            <a:lvl2pPr marL="549692" indent="0">
              <a:buNone/>
              <a:defRPr sz="2405" b="1"/>
            </a:lvl2pPr>
            <a:lvl3pPr marL="1099383" indent="0">
              <a:buNone/>
              <a:defRPr sz="2164" b="1"/>
            </a:lvl3pPr>
            <a:lvl4pPr marL="1649075" indent="0">
              <a:buNone/>
              <a:defRPr sz="1924" b="1"/>
            </a:lvl4pPr>
            <a:lvl5pPr marL="2198766" indent="0">
              <a:buNone/>
              <a:defRPr sz="1924" b="1"/>
            </a:lvl5pPr>
            <a:lvl6pPr marL="2748458" indent="0">
              <a:buNone/>
              <a:defRPr sz="1924" b="1"/>
            </a:lvl6pPr>
            <a:lvl7pPr marL="3298149" indent="0">
              <a:buNone/>
              <a:defRPr sz="1924" b="1"/>
            </a:lvl7pPr>
            <a:lvl8pPr marL="3847841" indent="0">
              <a:buNone/>
              <a:defRPr sz="1924" b="1"/>
            </a:lvl8pPr>
            <a:lvl9pPr marL="4397532" indent="0">
              <a:buNone/>
              <a:defRPr sz="1924" b="1"/>
            </a:lvl9pPr>
          </a:lstStyle>
          <a:p>
            <a:pPr lvl="0"/>
            <a:r>
              <a:rPr lang="en-US" dirty="0"/>
              <a:t>Click to edit Master text styles</a:t>
            </a:r>
          </a:p>
        </p:txBody>
      </p:sp>
      <p:sp>
        <p:nvSpPr>
          <p:cNvPr id="4" name="Content Placeholder 3"/>
          <p:cNvSpPr>
            <a:spLocks noGrp="1"/>
          </p:cNvSpPr>
          <p:nvPr>
            <p:ph sz="half" idx="2"/>
          </p:nvPr>
        </p:nvSpPr>
        <p:spPr>
          <a:xfrm>
            <a:off x="1310203" y="5779069"/>
            <a:ext cx="8046953" cy="8500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9629598" y="3878350"/>
            <a:ext cx="8086583" cy="1900719"/>
          </a:xfrm>
        </p:spPr>
        <p:txBody>
          <a:bodyPr anchor="b"/>
          <a:lstStyle>
            <a:lvl1pPr marL="0" indent="0">
              <a:buNone/>
              <a:defRPr sz="2886" b="1"/>
            </a:lvl1pPr>
            <a:lvl2pPr marL="549692" indent="0">
              <a:buNone/>
              <a:defRPr sz="2405" b="1"/>
            </a:lvl2pPr>
            <a:lvl3pPr marL="1099383" indent="0">
              <a:buNone/>
              <a:defRPr sz="2164" b="1"/>
            </a:lvl3pPr>
            <a:lvl4pPr marL="1649075" indent="0">
              <a:buNone/>
              <a:defRPr sz="1924" b="1"/>
            </a:lvl4pPr>
            <a:lvl5pPr marL="2198766" indent="0">
              <a:buNone/>
              <a:defRPr sz="1924" b="1"/>
            </a:lvl5pPr>
            <a:lvl6pPr marL="2748458" indent="0">
              <a:buNone/>
              <a:defRPr sz="1924" b="1"/>
            </a:lvl6pPr>
            <a:lvl7pPr marL="3298149" indent="0">
              <a:buNone/>
              <a:defRPr sz="1924" b="1"/>
            </a:lvl7pPr>
            <a:lvl8pPr marL="3847841" indent="0">
              <a:buNone/>
              <a:defRPr sz="1924" b="1"/>
            </a:lvl8pPr>
            <a:lvl9pPr marL="4397532" indent="0">
              <a:buNone/>
              <a:defRPr sz="1924" b="1"/>
            </a:lvl9pPr>
          </a:lstStyle>
          <a:p>
            <a:pPr lvl="0"/>
            <a:r>
              <a:rPr lang="en-US" dirty="0"/>
              <a:t>Click to edit Master text styles</a:t>
            </a:r>
          </a:p>
        </p:txBody>
      </p:sp>
      <p:sp>
        <p:nvSpPr>
          <p:cNvPr id="6" name="Content Placeholder 5"/>
          <p:cNvSpPr>
            <a:spLocks noGrp="1"/>
          </p:cNvSpPr>
          <p:nvPr>
            <p:ph sz="quarter" idx="4"/>
          </p:nvPr>
        </p:nvSpPr>
        <p:spPr>
          <a:xfrm>
            <a:off x="9629598" y="5779069"/>
            <a:ext cx="8086583" cy="850014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6/13/2023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9500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6/13/2023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21484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53103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10200" y="1054735"/>
            <a:ext cx="6134905" cy="3691573"/>
          </a:xfrm>
        </p:spPr>
        <p:txBody>
          <a:bodyPr anchor="b"/>
          <a:lstStyle>
            <a:lvl1pPr>
              <a:defRPr sz="3847"/>
            </a:lvl1pPr>
          </a:lstStyle>
          <a:p>
            <a:r>
              <a:rPr lang="en-US" dirty="0"/>
              <a:t>Click to edit Master title style</a:t>
            </a:r>
          </a:p>
        </p:txBody>
      </p:sp>
      <p:sp>
        <p:nvSpPr>
          <p:cNvPr id="3" name="Content Placeholder 2"/>
          <p:cNvSpPr>
            <a:spLocks noGrp="1"/>
          </p:cNvSpPr>
          <p:nvPr>
            <p:ph idx="1"/>
          </p:nvPr>
        </p:nvSpPr>
        <p:spPr>
          <a:xfrm>
            <a:off x="8086583" y="2277938"/>
            <a:ext cx="9629596" cy="11243182"/>
          </a:xfrm>
        </p:spPr>
        <p:txBody>
          <a:bodyPr/>
          <a:lstStyle>
            <a:lvl1pPr>
              <a:defRPr sz="3847"/>
            </a:lvl1pPr>
            <a:lvl2pPr>
              <a:defRPr sz="3366"/>
            </a:lvl2pPr>
            <a:lvl3pPr>
              <a:defRPr sz="2886"/>
            </a:lvl3pPr>
            <a:lvl4pPr>
              <a:defRPr sz="2405"/>
            </a:lvl4pPr>
            <a:lvl5pPr>
              <a:defRPr sz="2405"/>
            </a:lvl5pPr>
            <a:lvl6pPr>
              <a:defRPr sz="2405"/>
            </a:lvl6pPr>
            <a:lvl7pPr>
              <a:defRPr sz="2405"/>
            </a:lvl7pPr>
            <a:lvl8pPr>
              <a:defRPr sz="2405"/>
            </a:lvl8pPr>
            <a:lvl9pPr>
              <a:defRPr sz="2405"/>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310200" y="4746307"/>
            <a:ext cx="6134905" cy="8793122"/>
          </a:xfrm>
        </p:spPr>
        <p:txBody>
          <a:bodyPr/>
          <a:lstStyle>
            <a:lvl1pPr marL="0" indent="0">
              <a:buNone/>
              <a:defRPr sz="1924"/>
            </a:lvl1pPr>
            <a:lvl2pPr marL="549692" indent="0">
              <a:buNone/>
              <a:defRPr sz="1683"/>
            </a:lvl2pPr>
            <a:lvl3pPr marL="1099383" indent="0">
              <a:buNone/>
              <a:defRPr sz="1443"/>
            </a:lvl3pPr>
            <a:lvl4pPr marL="1649075" indent="0">
              <a:buNone/>
              <a:defRPr sz="1202"/>
            </a:lvl4pPr>
            <a:lvl5pPr marL="2198766" indent="0">
              <a:buNone/>
              <a:defRPr sz="1202"/>
            </a:lvl5pPr>
            <a:lvl6pPr marL="2748458" indent="0">
              <a:buNone/>
              <a:defRPr sz="1202"/>
            </a:lvl6pPr>
            <a:lvl7pPr marL="3298149" indent="0">
              <a:buNone/>
              <a:defRPr sz="1202"/>
            </a:lvl7pPr>
            <a:lvl8pPr marL="3847841" indent="0">
              <a:buNone/>
              <a:defRPr sz="1202"/>
            </a:lvl8pPr>
            <a:lvl9pPr marL="4397532" indent="0">
              <a:buNone/>
              <a:defRPr sz="1202"/>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04391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10200" y="1054735"/>
            <a:ext cx="6134905" cy="3691573"/>
          </a:xfrm>
        </p:spPr>
        <p:txBody>
          <a:bodyPr anchor="b"/>
          <a:lstStyle>
            <a:lvl1pPr>
              <a:defRPr sz="3847"/>
            </a:lvl1pPr>
          </a:lstStyle>
          <a:p>
            <a:r>
              <a:rPr lang="en-US" dirty="0"/>
              <a:t>Click to edit Master title style</a:t>
            </a:r>
          </a:p>
        </p:txBody>
      </p:sp>
      <p:sp>
        <p:nvSpPr>
          <p:cNvPr id="3" name="Picture Placeholder 2"/>
          <p:cNvSpPr>
            <a:spLocks noGrp="1" noChangeAspect="1"/>
          </p:cNvSpPr>
          <p:nvPr>
            <p:ph type="pic" idx="1"/>
          </p:nvPr>
        </p:nvSpPr>
        <p:spPr>
          <a:xfrm>
            <a:off x="8086583" y="2277938"/>
            <a:ext cx="9629596" cy="11243182"/>
          </a:xfrm>
        </p:spPr>
        <p:txBody>
          <a:bodyPr anchor="t"/>
          <a:lstStyle>
            <a:lvl1pPr marL="0" indent="0">
              <a:buNone/>
              <a:defRPr sz="3847"/>
            </a:lvl1pPr>
            <a:lvl2pPr marL="549692" indent="0">
              <a:buNone/>
              <a:defRPr sz="3366"/>
            </a:lvl2pPr>
            <a:lvl3pPr marL="1099383" indent="0">
              <a:buNone/>
              <a:defRPr sz="2886"/>
            </a:lvl3pPr>
            <a:lvl4pPr marL="1649075" indent="0">
              <a:buNone/>
              <a:defRPr sz="2405"/>
            </a:lvl4pPr>
            <a:lvl5pPr marL="2198766" indent="0">
              <a:buNone/>
              <a:defRPr sz="2405"/>
            </a:lvl5pPr>
            <a:lvl6pPr marL="2748458" indent="0">
              <a:buNone/>
              <a:defRPr sz="2405"/>
            </a:lvl6pPr>
            <a:lvl7pPr marL="3298149" indent="0">
              <a:buNone/>
              <a:defRPr sz="2405"/>
            </a:lvl7pPr>
            <a:lvl8pPr marL="3847841" indent="0">
              <a:buNone/>
              <a:defRPr sz="2405"/>
            </a:lvl8pPr>
            <a:lvl9pPr marL="4397532" indent="0">
              <a:buNone/>
              <a:defRPr sz="2405"/>
            </a:lvl9pPr>
          </a:lstStyle>
          <a:p>
            <a:endParaRPr lang="en-US" dirty="0"/>
          </a:p>
        </p:txBody>
      </p:sp>
      <p:sp>
        <p:nvSpPr>
          <p:cNvPr id="4" name="Text Placeholder 3"/>
          <p:cNvSpPr>
            <a:spLocks noGrp="1"/>
          </p:cNvSpPr>
          <p:nvPr>
            <p:ph type="body" sz="half" idx="2"/>
          </p:nvPr>
        </p:nvSpPr>
        <p:spPr>
          <a:xfrm>
            <a:off x="1310200" y="4746307"/>
            <a:ext cx="6134905" cy="8793122"/>
          </a:xfrm>
        </p:spPr>
        <p:txBody>
          <a:bodyPr/>
          <a:lstStyle>
            <a:lvl1pPr marL="0" indent="0">
              <a:buNone/>
              <a:defRPr sz="1924"/>
            </a:lvl1pPr>
            <a:lvl2pPr marL="549692" indent="0">
              <a:buNone/>
              <a:defRPr sz="1683"/>
            </a:lvl2pPr>
            <a:lvl3pPr marL="1099383" indent="0">
              <a:buNone/>
              <a:defRPr sz="1443"/>
            </a:lvl3pPr>
            <a:lvl4pPr marL="1649075" indent="0">
              <a:buNone/>
              <a:defRPr sz="1202"/>
            </a:lvl4pPr>
            <a:lvl5pPr marL="2198766" indent="0">
              <a:buNone/>
              <a:defRPr sz="1202"/>
            </a:lvl5pPr>
            <a:lvl6pPr marL="2748458" indent="0">
              <a:buNone/>
              <a:defRPr sz="1202"/>
            </a:lvl6pPr>
            <a:lvl7pPr marL="3298149" indent="0">
              <a:buNone/>
              <a:defRPr sz="1202"/>
            </a:lvl7pPr>
            <a:lvl8pPr marL="3847841" indent="0">
              <a:buNone/>
              <a:defRPr sz="1202"/>
            </a:lvl8pPr>
            <a:lvl9pPr marL="4397532" indent="0">
              <a:buNone/>
              <a:defRPr sz="1202"/>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9283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96672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612208" y="842323"/>
            <a:ext cx="4101495" cy="13407587"/>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307724" y="842323"/>
            <a:ext cx="12066716" cy="1340758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42492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07723" y="842327"/>
            <a:ext cx="16405979" cy="3058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307723" y="4211615"/>
            <a:ext cx="16405979" cy="1003829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307723" y="14663750"/>
            <a:ext cx="4279821" cy="842323"/>
          </a:xfrm>
          <a:prstGeom prst="rect">
            <a:avLst/>
          </a:prstGeom>
        </p:spPr>
        <p:txBody>
          <a:bodyPr vert="horz" lIns="91440" tIns="45720" rIns="91440" bIns="45720" rtlCol="0" anchor="ctr"/>
          <a:lstStyle>
            <a:lvl1pPr algn="l">
              <a:defRPr sz="1443">
                <a:solidFill>
                  <a:schemeClr val="tx1">
                    <a:tint val="75000"/>
                  </a:schemeClr>
                </a:solidFill>
              </a:defRPr>
            </a:lvl1pPr>
          </a:lstStyle>
          <a:p>
            <a:fld id="{C764DE79-268F-4C1A-8933-263129D2AF90}" type="datetimeFigureOut">
              <a:rPr lang="en-US" dirty="0"/>
              <a:t>6/13/2023</a:t>
            </a:fld>
            <a:endParaRPr lang="en-US" dirty="0"/>
          </a:p>
        </p:txBody>
      </p:sp>
      <p:sp>
        <p:nvSpPr>
          <p:cNvPr id="5" name="Footer Placeholder 4"/>
          <p:cNvSpPr>
            <a:spLocks noGrp="1"/>
          </p:cNvSpPr>
          <p:nvPr>
            <p:ph type="ftr" sz="quarter" idx="3"/>
          </p:nvPr>
        </p:nvSpPr>
        <p:spPr>
          <a:xfrm>
            <a:off x="6300847" y="14663750"/>
            <a:ext cx="6419731" cy="842323"/>
          </a:xfrm>
          <a:prstGeom prst="rect">
            <a:avLst/>
          </a:prstGeom>
        </p:spPr>
        <p:txBody>
          <a:bodyPr vert="horz" lIns="91440" tIns="45720" rIns="91440" bIns="45720" rtlCol="0" anchor="ctr"/>
          <a:lstStyle>
            <a:lvl1pPr algn="ctr">
              <a:defRPr sz="144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3433881" y="14663750"/>
            <a:ext cx="4279821" cy="842323"/>
          </a:xfrm>
          <a:prstGeom prst="rect">
            <a:avLst/>
          </a:prstGeom>
        </p:spPr>
        <p:txBody>
          <a:bodyPr vert="horz" lIns="91440" tIns="45720" rIns="91440" bIns="45720" rtlCol="0" anchor="ctr"/>
          <a:lstStyle>
            <a:lvl1pPr algn="r">
              <a:defRPr sz="144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84199319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EF2A3D9-314A-84DC-BFEC-1109C3FF124C}"/>
              </a:ext>
            </a:extLst>
          </p:cNvPr>
          <p:cNvSpPr txBox="1"/>
          <p:nvPr/>
        </p:nvSpPr>
        <p:spPr>
          <a:xfrm>
            <a:off x="6433784" y="452280"/>
            <a:ext cx="5811052" cy="1362152"/>
          </a:xfrm>
          <a:prstGeom prst="rect">
            <a:avLst/>
          </a:prstGeom>
          <a:noFill/>
        </p:spPr>
        <p:txBody>
          <a:bodyPr rot="0" spcFirstLastPara="0" vertOverflow="overflow" horzOverflow="overflow" vert="horz" wrap="square" lIns="7858" tIns="3929" rIns="7858" bIns="3929" numCol="1" spcCol="0" rtlCol="0" fromWordArt="0" anchor="t" anchorCtr="0" forceAA="0" compatLnSpc="1">
            <a:prstTxWarp prst="textNoShape">
              <a:avLst/>
            </a:prstTxWarp>
            <a:spAutoFit/>
          </a:bodyPr>
          <a:lstStyle>
            <a:defPPr>
              <a:defRPr lang="en-US"/>
            </a:defPPr>
            <a:lvl1pPr marL="0" algn="l" defTabSz="112014" rtl="0" eaLnBrk="1" latinLnBrk="0" hangingPunct="1">
              <a:defRPr sz="221" kern="1200">
                <a:solidFill>
                  <a:schemeClr val="tx1"/>
                </a:solidFill>
                <a:latin typeface="+mn-lt"/>
                <a:ea typeface="+mn-ea"/>
                <a:cs typeface="+mn-cs"/>
              </a:defRPr>
            </a:lvl1pPr>
            <a:lvl2pPr marL="56007" algn="l" defTabSz="112014" rtl="0" eaLnBrk="1" latinLnBrk="0" hangingPunct="1">
              <a:defRPr sz="221" kern="1200">
                <a:solidFill>
                  <a:schemeClr val="tx1"/>
                </a:solidFill>
                <a:latin typeface="+mn-lt"/>
                <a:ea typeface="+mn-ea"/>
                <a:cs typeface="+mn-cs"/>
              </a:defRPr>
            </a:lvl2pPr>
            <a:lvl3pPr marL="112014" algn="l" defTabSz="112014" rtl="0" eaLnBrk="1" latinLnBrk="0" hangingPunct="1">
              <a:defRPr sz="221" kern="1200">
                <a:solidFill>
                  <a:schemeClr val="tx1"/>
                </a:solidFill>
                <a:latin typeface="+mn-lt"/>
                <a:ea typeface="+mn-ea"/>
                <a:cs typeface="+mn-cs"/>
              </a:defRPr>
            </a:lvl3pPr>
            <a:lvl4pPr marL="168021" algn="l" defTabSz="112014" rtl="0" eaLnBrk="1" latinLnBrk="0" hangingPunct="1">
              <a:defRPr sz="221" kern="1200">
                <a:solidFill>
                  <a:schemeClr val="tx1"/>
                </a:solidFill>
                <a:latin typeface="+mn-lt"/>
                <a:ea typeface="+mn-ea"/>
                <a:cs typeface="+mn-cs"/>
              </a:defRPr>
            </a:lvl4pPr>
            <a:lvl5pPr marL="224028" algn="l" defTabSz="112014" rtl="0" eaLnBrk="1" latinLnBrk="0" hangingPunct="1">
              <a:defRPr sz="221" kern="1200">
                <a:solidFill>
                  <a:schemeClr val="tx1"/>
                </a:solidFill>
                <a:latin typeface="+mn-lt"/>
                <a:ea typeface="+mn-ea"/>
                <a:cs typeface="+mn-cs"/>
              </a:defRPr>
            </a:lvl5pPr>
            <a:lvl6pPr marL="280035" algn="l" defTabSz="112014" rtl="0" eaLnBrk="1" latinLnBrk="0" hangingPunct="1">
              <a:defRPr sz="221" kern="1200">
                <a:solidFill>
                  <a:schemeClr val="tx1"/>
                </a:solidFill>
                <a:latin typeface="+mn-lt"/>
                <a:ea typeface="+mn-ea"/>
                <a:cs typeface="+mn-cs"/>
              </a:defRPr>
            </a:lvl6pPr>
            <a:lvl7pPr marL="336042" algn="l" defTabSz="112014" rtl="0" eaLnBrk="1" latinLnBrk="0" hangingPunct="1">
              <a:defRPr sz="221" kern="1200">
                <a:solidFill>
                  <a:schemeClr val="tx1"/>
                </a:solidFill>
                <a:latin typeface="+mn-lt"/>
                <a:ea typeface="+mn-ea"/>
                <a:cs typeface="+mn-cs"/>
              </a:defRPr>
            </a:lvl7pPr>
            <a:lvl8pPr marL="392049" algn="l" defTabSz="112014" rtl="0" eaLnBrk="1" latinLnBrk="0" hangingPunct="1">
              <a:defRPr sz="221" kern="1200">
                <a:solidFill>
                  <a:schemeClr val="tx1"/>
                </a:solidFill>
                <a:latin typeface="+mn-lt"/>
                <a:ea typeface="+mn-ea"/>
                <a:cs typeface="+mn-cs"/>
              </a:defRPr>
            </a:lvl8pPr>
            <a:lvl9pPr marL="448056" algn="l" defTabSz="112014" rtl="0" eaLnBrk="1" latinLnBrk="0" hangingPunct="1">
              <a:defRPr sz="221" kern="1200">
                <a:solidFill>
                  <a:schemeClr val="tx1"/>
                </a:solidFill>
                <a:latin typeface="+mn-lt"/>
                <a:ea typeface="+mn-ea"/>
                <a:cs typeface="+mn-cs"/>
              </a:defRPr>
            </a:lvl9pPr>
          </a:lstStyle>
          <a:p>
            <a:r>
              <a:rPr lang="en-US" sz="150" dirty="0">
                <a:cs typeface="Calibri"/>
              </a:rPr>
              <a:t>VV</a:t>
            </a:r>
            <a:r>
              <a:rPr lang="en-US" sz="950" dirty="0">
                <a:cs typeface="Calibri"/>
              </a:rPr>
              <a:t> </a:t>
            </a:r>
            <a:r>
              <a:rPr lang="en-US" sz="4400" dirty="0">
                <a:cs typeface="Calibri"/>
              </a:rPr>
              <a:t>Veterinary dentistry Keyana Beamon, LVT</a:t>
            </a:r>
            <a:endParaRPr lang="en-US" sz="4400" dirty="0">
              <a:ea typeface="Calibri"/>
              <a:cs typeface="Calibri"/>
            </a:endParaRPr>
          </a:p>
        </p:txBody>
      </p:sp>
      <p:sp>
        <p:nvSpPr>
          <p:cNvPr id="5" name="TextBox 4">
            <a:extLst>
              <a:ext uri="{FF2B5EF4-FFF2-40B4-BE49-F238E27FC236}">
                <a16:creationId xmlns:a16="http://schemas.microsoft.com/office/drawing/2014/main" id="{DEB9C7DE-9561-DA52-DB9B-C1F7CF51EBF0}"/>
              </a:ext>
            </a:extLst>
          </p:cNvPr>
          <p:cNvSpPr txBox="1"/>
          <p:nvPr/>
        </p:nvSpPr>
        <p:spPr>
          <a:xfrm>
            <a:off x="341954" y="2214245"/>
            <a:ext cx="9075972" cy="5626647"/>
          </a:xfrm>
          <a:prstGeom prst="rect">
            <a:avLst/>
          </a:prstGeom>
          <a:noFill/>
        </p:spPr>
        <p:txBody>
          <a:bodyPr rot="0" spcFirstLastPara="0" vertOverflow="overflow" horzOverflow="overflow" vert="horz" wrap="square" lIns="9185" tIns="4593" rIns="9185" bIns="4593" numCol="1" spcCol="0" rtlCol="0" fromWordArt="0" anchor="t" anchorCtr="0" forceAA="0" compatLnSpc="1">
            <a:prstTxWarp prst="textNoShape">
              <a:avLst/>
            </a:prstTxWarp>
            <a:spAutoFit/>
          </a:bodyPr>
          <a:lstStyle>
            <a:defPPr>
              <a:defRPr lang="en-US"/>
            </a:defPPr>
            <a:lvl1pPr marL="0" algn="l" defTabSz="112014" rtl="0" eaLnBrk="1" latinLnBrk="0" hangingPunct="1">
              <a:defRPr sz="221" kern="1200">
                <a:solidFill>
                  <a:schemeClr val="tx1"/>
                </a:solidFill>
                <a:latin typeface="+mn-lt"/>
                <a:ea typeface="+mn-ea"/>
                <a:cs typeface="+mn-cs"/>
              </a:defRPr>
            </a:lvl1pPr>
            <a:lvl2pPr marL="56007" algn="l" defTabSz="112014" rtl="0" eaLnBrk="1" latinLnBrk="0" hangingPunct="1">
              <a:defRPr sz="221" kern="1200">
                <a:solidFill>
                  <a:schemeClr val="tx1"/>
                </a:solidFill>
                <a:latin typeface="+mn-lt"/>
                <a:ea typeface="+mn-ea"/>
                <a:cs typeface="+mn-cs"/>
              </a:defRPr>
            </a:lvl2pPr>
            <a:lvl3pPr marL="112014" algn="l" defTabSz="112014" rtl="0" eaLnBrk="1" latinLnBrk="0" hangingPunct="1">
              <a:defRPr sz="221" kern="1200">
                <a:solidFill>
                  <a:schemeClr val="tx1"/>
                </a:solidFill>
                <a:latin typeface="+mn-lt"/>
                <a:ea typeface="+mn-ea"/>
                <a:cs typeface="+mn-cs"/>
              </a:defRPr>
            </a:lvl3pPr>
            <a:lvl4pPr marL="168021" algn="l" defTabSz="112014" rtl="0" eaLnBrk="1" latinLnBrk="0" hangingPunct="1">
              <a:defRPr sz="221" kern="1200">
                <a:solidFill>
                  <a:schemeClr val="tx1"/>
                </a:solidFill>
                <a:latin typeface="+mn-lt"/>
                <a:ea typeface="+mn-ea"/>
                <a:cs typeface="+mn-cs"/>
              </a:defRPr>
            </a:lvl4pPr>
            <a:lvl5pPr marL="224028" algn="l" defTabSz="112014" rtl="0" eaLnBrk="1" latinLnBrk="0" hangingPunct="1">
              <a:defRPr sz="221" kern="1200">
                <a:solidFill>
                  <a:schemeClr val="tx1"/>
                </a:solidFill>
                <a:latin typeface="+mn-lt"/>
                <a:ea typeface="+mn-ea"/>
                <a:cs typeface="+mn-cs"/>
              </a:defRPr>
            </a:lvl5pPr>
            <a:lvl6pPr marL="280035" algn="l" defTabSz="112014" rtl="0" eaLnBrk="1" latinLnBrk="0" hangingPunct="1">
              <a:defRPr sz="221" kern="1200">
                <a:solidFill>
                  <a:schemeClr val="tx1"/>
                </a:solidFill>
                <a:latin typeface="+mn-lt"/>
                <a:ea typeface="+mn-ea"/>
                <a:cs typeface="+mn-cs"/>
              </a:defRPr>
            </a:lvl6pPr>
            <a:lvl7pPr marL="336042" algn="l" defTabSz="112014" rtl="0" eaLnBrk="1" latinLnBrk="0" hangingPunct="1">
              <a:defRPr sz="221" kern="1200">
                <a:solidFill>
                  <a:schemeClr val="tx1"/>
                </a:solidFill>
                <a:latin typeface="+mn-lt"/>
                <a:ea typeface="+mn-ea"/>
                <a:cs typeface="+mn-cs"/>
              </a:defRPr>
            </a:lvl7pPr>
            <a:lvl8pPr marL="392049" algn="l" defTabSz="112014" rtl="0" eaLnBrk="1" latinLnBrk="0" hangingPunct="1">
              <a:defRPr sz="221" kern="1200">
                <a:solidFill>
                  <a:schemeClr val="tx1"/>
                </a:solidFill>
                <a:latin typeface="+mn-lt"/>
                <a:ea typeface="+mn-ea"/>
                <a:cs typeface="+mn-cs"/>
              </a:defRPr>
            </a:lvl8pPr>
            <a:lvl9pPr marL="448056" algn="l" defTabSz="112014" rtl="0" eaLnBrk="1" latinLnBrk="0" hangingPunct="1">
              <a:defRPr sz="221" kern="1200">
                <a:solidFill>
                  <a:schemeClr val="tx1"/>
                </a:solidFill>
                <a:latin typeface="+mn-lt"/>
                <a:ea typeface="+mn-ea"/>
                <a:cs typeface="+mn-cs"/>
              </a:defRPr>
            </a:lvl9pPr>
          </a:lstStyle>
          <a:p>
            <a:r>
              <a:rPr lang="en-US" sz="2200" dirty="0">
                <a:latin typeface="Arial"/>
                <a:cs typeface="Arial"/>
              </a:rPr>
              <a:t>                                         </a:t>
            </a:r>
            <a:r>
              <a:rPr lang="en-US" sz="2800" b="1" dirty="0">
                <a:latin typeface="Arial"/>
                <a:cs typeface="Arial"/>
              </a:rPr>
              <a:t>Abstract</a:t>
            </a:r>
          </a:p>
          <a:p>
            <a:r>
              <a:rPr lang="en-US" sz="2200" dirty="0">
                <a:latin typeface="Arial"/>
                <a:cs typeface="Arial"/>
              </a:rPr>
              <a:t>Animals, both large and small that do not receive routine dental care are at risk for developing dental disease, if presenting problems are not corrected by a veterinary dentist. Dental disease can lead to secondary problems to the heart and other systems of the body. Veterinary professionals have developed research that indicated a scaling system based on how advanced the periodontal disease is. The higher the periodontal disease the likelihood that numerous teeth may need to be extracted. The purpose of this study is to understand the importance of oral health being maintained for a wide variety of animals. Veterinary dentists use dental charting and radiographing to determine what may need to be addressed in the oral cavity. Although each breed of species has unique oral anatomy, these tools utilize aid in the determination of what stage of periodontal disease is occurring. Understanding the anatomy and needs of each species' oral health is how periodontal disease can be either maintained or prevented altogether. </a:t>
            </a:r>
            <a:endParaRPr lang="en-US" sz="2200">
              <a:ea typeface="Calibri"/>
              <a:cs typeface="Calibri"/>
            </a:endParaRPr>
          </a:p>
          <a:p>
            <a:br>
              <a:rPr lang="en-US" sz="100" dirty="0"/>
            </a:br>
            <a:endParaRPr lang="en-US" sz="603">
              <a:cs typeface="Calibri"/>
            </a:endParaRPr>
          </a:p>
        </p:txBody>
      </p:sp>
      <p:pic>
        <p:nvPicPr>
          <p:cNvPr id="2" name="Picture 2" descr="Graphical user interface, website&#10;&#10;Description automatically generated">
            <a:extLst>
              <a:ext uri="{FF2B5EF4-FFF2-40B4-BE49-F238E27FC236}">
                <a16:creationId xmlns:a16="http://schemas.microsoft.com/office/drawing/2014/main" id="{B2F90F13-5646-369E-AEF3-D45F140B38A0}"/>
              </a:ext>
            </a:extLst>
          </p:cNvPr>
          <p:cNvPicPr>
            <a:picLocks noChangeAspect="1"/>
          </p:cNvPicPr>
          <p:nvPr/>
        </p:nvPicPr>
        <p:blipFill>
          <a:blip r:embed="rId2"/>
          <a:stretch>
            <a:fillRect/>
          </a:stretch>
        </p:blipFill>
        <p:spPr>
          <a:xfrm>
            <a:off x="12466849" y="1540099"/>
            <a:ext cx="6051191" cy="5960387"/>
          </a:xfrm>
          <a:prstGeom prst="rect">
            <a:avLst/>
          </a:prstGeom>
        </p:spPr>
      </p:pic>
      <p:pic>
        <p:nvPicPr>
          <p:cNvPr id="3" name="Picture 5" descr="Diagram&#10;&#10;Description automatically generated">
            <a:extLst>
              <a:ext uri="{FF2B5EF4-FFF2-40B4-BE49-F238E27FC236}">
                <a16:creationId xmlns:a16="http://schemas.microsoft.com/office/drawing/2014/main" id="{093E66F1-FF13-7B26-BA80-C3CBF01711A7}"/>
              </a:ext>
            </a:extLst>
          </p:cNvPr>
          <p:cNvPicPr>
            <a:picLocks noChangeAspect="1"/>
          </p:cNvPicPr>
          <p:nvPr/>
        </p:nvPicPr>
        <p:blipFill>
          <a:blip r:embed="rId3"/>
          <a:stretch>
            <a:fillRect/>
          </a:stretch>
        </p:blipFill>
        <p:spPr>
          <a:xfrm>
            <a:off x="55713" y="7838497"/>
            <a:ext cx="4580336" cy="4212295"/>
          </a:xfrm>
          <a:prstGeom prst="rect">
            <a:avLst/>
          </a:prstGeom>
        </p:spPr>
      </p:pic>
      <p:sp>
        <p:nvSpPr>
          <p:cNvPr id="6" name="TextBox 5">
            <a:extLst>
              <a:ext uri="{FF2B5EF4-FFF2-40B4-BE49-F238E27FC236}">
                <a16:creationId xmlns:a16="http://schemas.microsoft.com/office/drawing/2014/main" id="{959D00A2-B986-BF3D-8F41-8BB752CD3DEE}"/>
              </a:ext>
            </a:extLst>
          </p:cNvPr>
          <p:cNvSpPr txBox="1"/>
          <p:nvPr/>
        </p:nvSpPr>
        <p:spPr>
          <a:xfrm>
            <a:off x="-2490" y="12063532"/>
            <a:ext cx="7656246"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ea typeface="Calibri"/>
                <a:cs typeface="Calibri"/>
              </a:rPr>
              <a:t>           </a:t>
            </a:r>
            <a:r>
              <a:rPr lang="en-US" sz="3200" b="1" dirty="0">
                <a:ea typeface="Calibri"/>
                <a:cs typeface="Calibri"/>
              </a:rPr>
              <a:t>Modified </a:t>
            </a:r>
            <a:r>
              <a:rPr lang="en-US" sz="3200" b="1" dirty="0" err="1">
                <a:ea typeface="Calibri"/>
                <a:cs typeface="Calibri"/>
              </a:rPr>
              <a:t>Triadan</a:t>
            </a:r>
            <a:r>
              <a:rPr lang="en-US" sz="3200" b="1" dirty="0">
                <a:ea typeface="Calibri"/>
                <a:cs typeface="Calibri"/>
              </a:rPr>
              <a:t> System</a:t>
            </a:r>
            <a:endParaRPr lang="en-US" sz="3200" dirty="0">
              <a:ea typeface="Calibri"/>
              <a:cs typeface="Calibri"/>
            </a:endParaRPr>
          </a:p>
          <a:p>
            <a:r>
              <a:rPr lang="en-US" sz="3200" dirty="0">
                <a:ea typeface="Calibri"/>
                <a:cs typeface="Calibri"/>
              </a:rPr>
              <a:t>The Modified </a:t>
            </a:r>
            <a:r>
              <a:rPr lang="en-US" sz="3200" dirty="0" err="1">
                <a:ea typeface="Calibri"/>
                <a:cs typeface="Calibri"/>
              </a:rPr>
              <a:t>Triadan</a:t>
            </a:r>
            <a:r>
              <a:rPr lang="en-US" sz="3200" dirty="0">
                <a:ea typeface="Calibri"/>
                <a:cs typeface="Calibri"/>
              </a:rPr>
              <a:t> System provides a consistent method of numbering teeth system across different species  of animals. This helps keep track of any abnormalities that may be noted during the dental cleaning process.</a:t>
            </a:r>
            <a:endParaRPr lang="en-US">
              <a:cs typeface="Calibri"/>
            </a:endParaRPr>
          </a:p>
        </p:txBody>
      </p:sp>
      <p:cxnSp>
        <p:nvCxnSpPr>
          <p:cNvPr id="7" name="Straight Arrow Connector 6">
            <a:extLst>
              <a:ext uri="{FF2B5EF4-FFF2-40B4-BE49-F238E27FC236}">
                <a16:creationId xmlns:a16="http://schemas.microsoft.com/office/drawing/2014/main" id="{65D6F8C7-C30A-ACDB-3B72-6606558CF658}"/>
              </a:ext>
            </a:extLst>
          </p:cNvPr>
          <p:cNvCxnSpPr/>
          <p:nvPr/>
        </p:nvCxnSpPr>
        <p:spPr>
          <a:xfrm flipV="1">
            <a:off x="-99233" y="7751020"/>
            <a:ext cx="9930496" cy="17909"/>
          </a:xfrm>
          <a:prstGeom prst="straightConnector1">
            <a:avLst/>
          </a:prstGeom>
        </p:spPr>
        <p:style>
          <a:lnRef idx="3">
            <a:schemeClr val="dk1"/>
          </a:lnRef>
          <a:fillRef idx="0">
            <a:schemeClr val="dk1"/>
          </a:fillRef>
          <a:effectRef idx="2">
            <a:schemeClr val="dk1"/>
          </a:effectRef>
          <a:fontRef idx="minor">
            <a:schemeClr val="tx1"/>
          </a:fontRef>
        </p:style>
      </p:cxnSp>
      <p:cxnSp>
        <p:nvCxnSpPr>
          <p:cNvPr id="8" name="Straight Arrow Connector 7">
            <a:extLst>
              <a:ext uri="{FF2B5EF4-FFF2-40B4-BE49-F238E27FC236}">
                <a16:creationId xmlns:a16="http://schemas.microsoft.com/office/drawing/2014/main" id="{74088C8E-28AA-B1F2-1D83-CA8DB2A2BDE1}"/>
              </a:ext>
            </a:extLst>
          </p:cNvPr>
          <p:cNvCxnSpPr/>
          <p:nvPr/>
        </p:nvCxnSpPr>
        <p:spPr>
          <a:xfrm>
            <a:off x="9851120" y="2007173"/>
            <a:ext cx="9965" cy="5773713"/>
          </a:xfrm>
          <a:prstGeom prst="straightConnector1">
            <a:avLst/>
          </a:prstGeom>
        </p:spPr>
        <p:style>
          <a:lnRef idx="3">
            <a:schemeClr val="dk1"/>
          </a:lnRef>
          <a:fillRef idx="0">
            <a:schemeClr val="dk1"/>
          </a:fillRef>
          <a:effectRef idx="2">
            <a:schemeClr val="dk1"/>
          </a:effectRef>
          <a:fontRef idx="minor">
            <a:schemeClr val="tx1"/>
          </a:fontRef>
        </p:style>
      </p:cxnSp>
      <p:cxnSp>
        <p:nvCxnSpPr>
          <p:cNvPr id="9" name="Straight Arrow Connector 8">
            <a:extLst>
              <a:ext uri="{FF2B5EF4-FFF2-40B4-BE49-F238E27FC236}">
                <a16:creationId xmlns:a16="http://schemas.microsoft.com/office/drawing/2014/main" id="{0DA9D641-BA90-7A17-112C-FD60F6CB4D5A}"/>
              </a:ext>
            </a:extLst>
          </p:cNvPr>
          <p:cNvCxnSpPr/>
          <p:nvPr/>
        </p:nvCxnSpPr>
        <p:spPr>
          <a:xfrm flipV="1">
            <a:off x="-96121" y="1962625"/>
            <a:ext cx="9789179" cy="74415"/>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0" name="Straight Arrow Connector 9">
            <a:extLst>
              <a:ext uri="{FF2B5EF4-FFF2-40B4-BE49-F238E27FC236}">
                <a16:creationId xmlns:a16="http://schemas.microsoft.com/office/drawing/2014/main" id="{381836C9-2333-7DD8-1A10-EE2E3A0577B7}"/>
              </a:ext>
            </a:extLst>
          </p:cNvPr>
          <p:cNvCxnSpPr/>
          <p:nvPr/>
        </p:nvCxnSpPr>
        <p:spPr>
          <a:xfrm>
            <a:off x="46753" y="2010404"/>
            <a:ext cx="9965" cy="5886720"/>
          </a:xfrm>
          <a:prstGeom prst="straightConnector1">
            <a:avLst/>
          </a:prstGeom>
        </p:spPr>
        <p:style>
          <a:lnRef idx="3">
            <a:schemeClr val="dk1"/>
          </a:lnRef>
          <a:fillRef idx="0">
            <a:schemeClr val="dk1"/>
          </a:fillRef>
          <a:effectRef idx="2">
            <a:schemeClr val="dk1"/>
          </a:effectRef>
          <a:fontRef idx="minor">
            <a:schemeClr val="tx1"/>
          </a:fontRef>
        </p:style>
      </p:cxnSp>
      <p:sp>
        <p:nvSpPr>
          <p:cNvPr id="11" name="TextBox 10">
            <a:extLst>
              <a:ext uri="{FF2B5EF4-FFF2-40B4-BE49-F238E27FC236}">
                <a16:creationId xmlns:a16="http://schemas.microsoft.com/office/drawing/2014/main" id="{247191D4-D9B2-6483-DA2A-B90801D2945E}"/>
              </a:ext>
            </a:extLst>
          </p:cNvPr>
          <p:cNvSpPr txBox="1"/>
          <p:nvPr/>
        </p:nvSpPr>
        <p:spPr>
          <a:xfrm>
            <a:off x="6780439" y="9068837"/>
            <a:ext cx="6384913" cy="2369880"/>
          </a:xfrm>
          <a:prstGeom prst="rect">
            <a:avLst/>
          </a:prstGeom>
          <a:noFill/>
          <a:ln>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Calibri"/>
              </a:rPr>
              <a:t>                          </a:t>
            </a:r>
            <a:r>
              <a:rPr lang="en-US" sz="2800" b="1" dirty="0">
                <a:cs typeface="Calibri"/>
              </a:rPr>
              <a:t>Goal:</a:t>
            </a:r>
          </a:p>
          <a:p>
            <a:r>
              <a:rPr lang="en-US" sz="2400" dirty="0">
                <a:cs typeface="Calibri"/>
              </a:rPr>
              <a:t>The goal of this study is to bring awareness to dental disease is various species and how dental disease can affect other parts of the body.  Dental disease can be treated and/or maintained with various tools used by veterinarian professionals. </a:t>
            </a:r>
            <a:endParaRPr lang="en-US"/>
          </a:p>
        </p:txBody>
      </p:sp>
      <p:cxnSp>
        <p:nvCxnSpPr>
          <p:cNvPr id="13" name="Straight Arrow Connector 12">
            <a:extLst>
              <a:ext uri="{FF2B5EF4-FFF2-40B4-BE49-F238E27FC236}">
                <a16:creationId xmlns:a16="http://schemas.microsoft.com/office/drawing/2014/main" id="{ED133D5F-832E-CA33-EC4A-55299C94779E}"/>
              </a:ext>
            </a:extLst>
          </p:cNvPr>
          <p:cNvCxnSpPr/>
          <p:nvPr/>
        </p:nvCxnSpPr>
        <p:spPr>
          <a:xfrm flipH="1">
            <a:off x="61388" y="15576130"/>
            <a:ext cx="8186489" cy="38592"/>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4" name="Straight Arrow Connector 13">
            <a:extLst>
              <a:ext uri="{FF2B5EF4-FFF2-40B4-BE49-F238E27FC236}">
                <a16:creationId xmlns:a16="http://schemas.microsoft.com/office/drawing/2014/main" id="{28B87CCB-B85F-E2F2-330E-ED2BB3F8E962}"/>
              </a:ext>
            </a:extLst>
          </p:cNvPr>
          <p:cNvCxnSpPr/>
          <p:nvPr/>
        </p:nvCxnSpPr>
        <p:spPr>
          <a:xfrm>
            <a:off x="8221171" y="12131023"/>
            <a:ext cx="66490" cy="3457061"/>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B72D9479-E1B1-E7F1-8073-6AC2A5DEE0D6}"/>
              </a:ext>
            </a:extLst>
          </p:cNvPr>
          <p:cNvCxnSpPr/>
          <p:nvPr/>
        </p:nvCxnSpPr>
        <p:spPr>
          <a:xfrm flipV="1">
            <a:off x="-30252" y="12086475"/>
            <a:ext cx="8206415" cy="74414"/>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6" name="Straight Arrow Connector 15">
            <a:extLst>
              <a:ext uri="{FF2B5EF4-FFF2-40B4-BE49-F238E27FC236}">
                <a16:creationId xmlns:a16="http://schemas.microsoft.com/office/drawing/2014/main" id="{921590EC-EE95-2D4E-9011-21F805106FC9}"/>
              </a:ext>
            </a:extLst>
          </p:cNvPr>
          <p:cNvCxnSpPr/>
          <p:nvPr/>
        </p:nvCxnSpPr>
        <p:spPr>
          <a:xfrm>
            <a:off x="27831" y="12134255"/>
            <a:ext cx="38229" cy="3485314"/>
          </a:xfrm>
          <a:prstGeom prst="straightConnector1">
            <a:avLst/>
          </a:prstGeom>
        </p:spPr>
        <p:style>
          <a:lnRef idx="3">
            <a:schemeClr val="dk1"/>
          </a:lnRef>
          <a:fillRef idx="0">
            <a:schemeClr val="dk1"/>
          </a:fillRef>
          <a:effectRef idx="2">
            <a:schemeClr val="dk1"/>
          </a:effectRef>
          <a:fontRef idx="minor">
            <a:schemeClr val="tx1"/>
          </a:fontRef>
        </p:style>
      </p:cxnSp>
      <p:sp>
        <p:nvSpPr>
          <p:cNvPr id="17" name="TextBox 16">
            <a:extLst>
              <a:ext uri="{FF2B5EF4-FFF2-40B4-BE49-F238E27FC236}">
                <a16:creationId xmlns:a16="http://schemas.microsoft.com/office/drawing/2014/main" id="{8E67DFE6-BDAF-4DB3-52EF-BB6C938B4977}"/>
              </a:ext>
            </a:extLst>
          </p:cNvPr>
          <p:cNvSpPr txBox="1"/>
          <p:nvPr/>
        </p:nvSpPr>
        <p:spPr>
          <a:xfrm>
            <a:off x="12233113" y="11950524"/>
            <a:ext cx="5169317" cy="30495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b="1" dirty="0">
                <a:cs typeface="Calibri"/>
              </a:rPr>
              <a:t>The effects of dental disease</a:t>
            </a:r>
          </a:p>
          <a:p>
            <a:pPr marL="285750" indent="-285750">
              <a:buFont typeface="Arial"/>
              <a:buChar char="•"/>
            </a:pPr>
            <a:r>
              <a:rPr lang="en-US" sz="2400" dirty="0">
                <a:cs typeface="Calibri"/>
              </a:rPr>
              <a:t>Bad breath (halitosis)</a:t>
            </a:r>
          </a:p>
          <a:p>
            <a:pPr marL="285750" indent="-285750">
              <a:buFont typeface="Arial"/>
              <a:buChar char="•"/>
            </a:pPr>
            <a:r>
              <a:rPr lang="en-US" sz="2400" dirty="0">
                <a:cs typeface="Calibri"/>
              </a:rPr>
              <a:t>Cardiac disease</a:t>
            </a:r>
          </a:p>
          <a:p>
            <a:pPr marL="285750" indent="-285750">
              <a:buFont typeface="Arial"/>
              <a:buChar char="•"/>
            </a:pPr>
            <a:r>
              <a:rPr lang="en-US" sz="2400" dirty="0">
                <a:cs typeface="Calibri"/>
              </a:rPr>
              <a:t>Decreased appetite</a:t>
            </a:r>
          </a:p>
          <a:p>
            <a:pPr marL="285750" indent="-285750">
              <a:buFont typeface="Arial"/>
              <a:buChar char="•"/>
            </a:pPr>
            <a:r>
              <a:rPr lang="en-US" sz="2400" dirty="0">
                <a:cs typeface="Calibri"/>
              </a:rPr>
              <a:t>Oral pain</a:t>
            </a:r>
          </a:p>
          <a:p>
            <a:pPr marL="285750" indent="-285750">
              <a:buFont typeface="Arial"/>
              <a:buChar char="•"/>
            </a:pPr>
            <a:r>
              <a:rPr lang="en-US" sz="2400" dirty="0">
                <a:cs typeface="Calibri"/>
              </a:rPr>
              <a:t>Weight loss</a:t>
            </a:r>
          </a:p>
          <a:p>
            <a:pPr marL="285750" indent="-285750">
              <a:buFont typeface="Arial"/>
              <a:buChar char="•"/>
            </a:pPr>
            <a:r>
              <a:rPr lang="en-US" sz="2400" dirty="0">
                <a:cs typeface="Calibri"/>
              </a:rPr>
              <a:t>Nasal discharge</a:t>
            </a:r>
          </a:p>
          <a:p>
            <a:pPr marL="285750" indent="-285750">
              <a:buFont typeface="Arial"/>
              <a:buChar char="•"/>
            </a:pPr>
            <a:r>
              <a:rPr lang="en-US" sz="2400" dirty="0">
                <a:cs typeface="Calibri"/>
              </a:rPr>
              <a:t>Bleeding gums</a:t>
            </a:r>
          </a:p>
        </p:txBody>
      </p:sp>
      <p:cxnSp>
        <p:nvCxnSpPr>
          <p:cNvPr id="18" name="Straight Arrow Connector 17">
            <a:extLst>
              <a:ext uri="{FF2B5EF4-FFF2-40B4-BE49-F238E27FC236}">
                <a16:creationId xmlns:a16="http://schemas.microsoft.com/office/drawing/2014/main" id="{FA9B6DAD-C3BA-2565-9ABB-9C8F90F21CDA}"/>
              </a:ext>
            </a:extLst>
          </p:cNvPr>
          <p:cNvCxnSpPr/>
          <p:nvPr/>
        </p:nvCxnSpPr>
        <p:spPr>
          <a:xfrm>
            <a:off x="12099516" y="11939725"/>
            <a:ext cx="9964" cy="3259299"/>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5A7AFC19-A822-5BB3-B407-488B85F1403C}"/>
              </a:ext>
            </a:extLst>
          </p:cNvPr>
          <p:cNvCxnSpPr/>
          <p:nvPr/>
        </p:nvCxnSpPr>
        <p:spPr>
          <a:xfrm flipV="1">
            <a:off x="12101073" y="11923428"/>
            <a:ext cx="4475616" cy="17911"/>
          </a:xfrm>
          <a:prstGeom prst="straightConnector1">
            <a:avLst/>
          </a:prstGeom>
        </p:spPr>
        <p:style>
          <a:lnRef idx="3">
            <a:schemeClr val="dk1"/>
          </a:lnRef>
          <a:fillRef idx="0">
            <a:schemeClr val="dk1"/>
          </a:fillRef>
          <a:effectRef idx="2">
            <a:schemeClr val="dk1"/>
          </a:effectRef>
          <a:fontRef idx="minor">
            <a:schemeClr val="tx1"/>
          </a:fontRef>
        </p:style>
      </p:cxnSp>
      <p:cxnSp>
        <p:nvCxnSpPr>
          <p:cNvPr id="20" name="Straight Arrow Connector 19">
            <a:extLst>
              <a:ext uri="{FF2B5EF4-FFF2-40B4-BE49-F238E27FC236}">
                <a16:creationId xmlns:a16="http://schemas.microsoft.com/office/drawing/2014/main" id="{6A306F91-6A07-A106-96AA-8E45313B26E3}"/>
              </a:ext>
            </a:extLst>
          </p:cNvPr>
          <p:cNvCxnSpPr/>
          <p:nvPr/>
        </p:nvCxnSpPr>
        <p:spPr>
          <a:xfrm>
            <a:off x="16568284" y="11942955"/>
            <a:ext cx="38227" cy="3146294"/>
          </a:xfrm>
          <a:prstGeom prst="straightConnector1">
            <a:avLst/>
          </a:prstGeom>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44B016E4-B4DA-28EE-2017-A490E250B020}"/>
              </a:ext>
            </a:extLst>
          </p:cNvPr>
          <p:cNvCxnSpPr/>
          <p:nvPr/>
        </p:nvCxnSpPr>
        <p:spPr>
          <a:xfrm>
            <a:off x="12019397" y="15080522"/>
            <a:ext cx="4616935" cy="10341"/>
          </a:xfrm>
          <a:prstGeom prst="straightConnector1">
            <a:avLst/>
          </a:prstGeom>
        </p:spPr>
        <p:style>
          <a:lnRef idx="3">
            <a:schemeClr val="dk1"/>
          </a:lnRef>
          <a:fillRef idx="0">
            <a:schemeClr val="dk1"/>
          </a:fillRef>
          <a:effectRef idx="2">
            <a:schemeClr val="dk1"/>
          </a:effectRef>
          <a:fontRef idx="minor">
            <a:schemeClr val="tx1"/>
          </a:fontRef>
        </p:style>
      </p:cxnSp>
      <p:sp>
        <p:nvSpPr>
          <p:cNvPr id="22" name="TextBox 21">
            <a:extLst>
              <a:ext uri="{FF2B5EF4-FFF2-40B4-BE49-F238E27FC236}">
                <a16:creationId xmlns:a16="http://schemas.microsoft.com/office/drawing/2014/main" id="{D986A76E-CE24-F67A-D8F0-C6308E06FFE2}"/>
              </a:ext>
            </a:extLst>
          </p:cNvPr>
          <p:cNvSpPr txBox="1"/>
          <p:nvPr/>
        </p:nvSpPr>
        <p:spPr>
          <a:xfrm>
            <a:off x="12237880" y="15368995"/>
            <a:ext cx="624429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cs typeface="Calibri"/>
              </a:rPr>
              <a:t>Contact info: Keyanabeamon777.kb@gmail.com</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Custom</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279</cp:revision>
  <dcterms:created xsi:type="dcterms:W3CDTF">2013-07-15T20:26:40Z</dcterms:created>
  <dcterms:modified xsi:type="dcterms:W3CDTF">2023-06-13T15:20:08Z</dcterms:modified>
</cp:coreProperties>
</file>