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03A"/>
    <a:srgbClr val="283F19"/>
    <a:srgbClr val="F1F8EC"/>
    <a:srgbClr val="DAECD0"/>
    <a:srgbClr val="1B2A10"/>
    <a:srgbClr val="E3F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796" autoAdjust="0"/>
  </p:normalViewPr>
  <p:slideViewPr>
    <p:cSldViewPr snapToGrid="0">
      <p:cViewPr>
        <p:scale>
          <a:sx n="52" d="100"/>
          <a:sy n="52" d="100"/>
        </p:scale>
        <p:origin x="-1296" y="7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CFEAE-5953-4211-B1EF-7B060B482B47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A5C5A-71AA-4375-936F-EBCC0269DD3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9979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5C5A-71AA-4375-936F-EBCC0269DD3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7701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6A5C5A-71AA-4375-936F-EBCC0269DD3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018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7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05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2774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508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964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5872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35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8353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122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08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169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BC362-E2FB-4E27-8538-B5CD68273521}" type="datetimeFigureOut">
              <a:rPr lang="en-IN" smtClean="0"/>
              <a:t>20-02-2019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D98B1-2C3A-4A3D-8EF2-515932A78F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253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ycling.pulsusconference.com/conference-brochure" TargetMode="External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cycling.pulsusconference.com/cancellation-policy" TargetMode="External"/><Relationship Id="rId5" Type="http://schemas.openxmlformats.org/officeDocument/2006/relationships/hyperlink" Target="https://recycling.pulsusconference.com/registration" TargetMode="External"/><Relationship Id="rId4" Type="http://schemas.openxmlformats.org/officeDocument/2006/relationships/hyperlink" Target="https://recycling.pulsusconference.com/abstract-submissio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E9938C-A214-4DEF-A337-390F0BAB274D}"/>
              </a:ext>
            </a:extLst>
          </p:cNvPr>
          <p:cNvSpPr txBox="1"/>
          <p:nvPr/>
        </p:nvSpPr>
        <p:spPr>
          <a:xfrm>
            <a:off x="3345280" y="3225294"/>
            <a:ext cx="84183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7200" dirty="0" smtClean="0">
                <a:ln w="3175">
                  <a:solidFill>
                    <a:schemeClr val="bg1"/>
                  </a:solidFill>
                </a:ln>
                <a:solidFill>
                  <a:srgbClr val="002060"/>
                </a:solidFill>
                <a:latin typeface="Impact" panose="020B0806030902050204" pitchFamily="34" charset="0"/>
              </a:rPr>
              <a:t>Global Recycling Summit</a:t>
            </a:r>
            <a:endParaRPr lang="en-IN" sz="7200" dirty="0">
              <a:ln w="3175">
                <a:solidFill>
                  <a:schemeClr val="bg1"/>
                </a:solidFill>
              </a:ln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B83D5C-7F50-4D9F-B8D0-5910ED9658FD}"/>
              </a:ext>
            </a:extLst>
          </p:cNvPr>
          <p:cNvSpPr txBox="1"/>
          <p:nvPr/>
        </p:nvSpPr>
        <p:spPr>
          <a:xfrm>
            <a:off x="3409950" y="4971600"/>
            <a:ext cx="92087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 smtClean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44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July 22-23, </a:t>
            </a:r>
            <a:r>
              <a:rPr lang="en-US" sz="4400" b="1" dirty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2019 </a:t>
            </a:r>
            <a:r>
              <a:rPr lang="en-US" sz="4400" b="1" dirty="0" smtClean="0">
                <a:solidFill>
                  <a:srgbClr val="00206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|Rome, Italy</a:t>
            </a:r>
            <a:endParaRPr lang="en-IN" sz="4400" b="1" dirty="0">
              <a:solidFill>
                <a:srgbClr val="00206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30" name="Picture 6" descr="Image result for pulsus logo">
            <a:extLst>
              <a:ext uri="{FF2B5EF4-FFF2-40B4-BE49-F238E27FC236}">
                <a16:creationId xmlns:a16="http://schemas.microsoft.com/office/drawing/2014/main" xmlns="" id="{598B8A49-1557-46E2-8233-15EC05DF3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607" y="387169"/>
            <a:ext cx="2143125" cy="63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6F47F66-F5A6-4427-9463-9924E761557A}"/>
              </a:ext>
            </a:extLst>
          </p:cNvPr>
          <p:cNvSpPr/>
          <p:nvPr/>
        </p:nvSpPr>
        <p:spPr>
          <a:xfrm>
            <a:off x="4743308" y="8265332"/>
            <a:ext cx="702032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IN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Theme</a:t>
            </a:r>
            <a:r>
              <a:rPr lang="en-IN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Recyc</a:t>
            </a:r>
            <a:r>
              <a:rPr lang="en-IN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ling the Wastes into an Efficient</a:t>
            </a:r>
            <a:endParaRPr lang="en-IN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98066FE-9ACF-4140-AEFA-9258A674727F}"/>
              </a:ext>
            </a:extLst>
          </p:cNvPr>
          <p:cNvSpPr/>
          <p:nvPr/>
        </p:nvSpPr>
        <p:spPr>
          <a:xfrm>
            <a:off x="4787255" y="8795926"/>
            <a:ext cx="6580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i="1" u="sng" dirty="0">
                <a:solidFill>
                  <a:srgbClr val="0563C1"/>
                </a:solidFill>
                <a:latin typeface="Dubai Medium" panose="020B0603030403030204" pitchFamily="34" charset="-78"/>
                <a:ea typeface="Calibri" panose="020F0502020204030204" pitchFamily="34" charset="0"/>
                <a:cs typeface="Dubai Medium" panose="020B0603030403030204" pitchFamily="34" charset="-78"/>
              </a:rPr>
              <a:t>https://recycling.pulsusconference.com//</a:t>
            </a:r>
            <a:endParaRPr lang="en-IN" sz="2800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D81E85-7FB0-41AC-8AB6-0C8E4195BCC5}"/>
              </a:ext>
            </a:extLst>
          </p:cNvPr>
          <p:cNvSpPr txBox="1"/>
          <p:nvPr/>
        </p:nvSpPr>
        <p:spPr>
          <a:xfrm>
            <a:off x="3409950" y="1144212"/>
            <a:ext cx="5981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002060"/>
                </a:solidFill>
                <a:latin typeface="Elephant" panose="02020904090505020303" pitchFamily="18" charset="0"/>
              </a:rPr>
              <a:t>Conference Brochure</a:t>
            </a:r>
          </a:p>
        </p:txBody>
      </p:sp>
    </p:spTree>
    <p:extLst>
      <p:ext uri="{BB962C8B-B14F-4D97-AF65-F5344CB8AC3E}">
        <p14:creationId xmlns:p14="http://schemas.microsoft.com/office/powerpoint/2010/main" val="158993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5CB4434-0D2D-4D1E-BA4A-67CE4C91E5AF}"/>
              </a:ext>
            </a:extLst>
          </p:cNvPr>
          <p:cNvSpPr txBox="1"/>
          <p:nvPr/>
        </p:nvSpPr>
        <p:spPr>
          <a:xfrm>
            <a:off x="431820" y="456244"/>
            <a:ext cx="7151664" cy="5217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BB93AC7-9C7A-4FD8-B227-B73675DD2E33}"/>
              </a:ext>
            </a:extLst>
          </p:cNvPr>
          <p:cNvSpPr/>
          <p:nvPr/>
        </p:nvSpPr>
        <p:spPr>
          <a:xfrm>
            <a:off x="431819" y="977976"/>
            <a:ext cx="7151665" cy="341119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IN" sz="1900" b="1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PULSUS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brings a new spin on conferences by presenting the latest scientific improvements in your field. Listen to motivating keynotes from thought leaders or rub elbows with pioneers across the globe. 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Rome is 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all set for an amazing event as PULSUS proudly presents the 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“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Global Recycling Summit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” 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slated on 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July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22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-23, </a:t>
            </a:r>
            <a:r>
              <a:rPr lang="en-IN" sz="1900" b="1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2019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at 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Rome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.</a:t>
            </a:r>
            <a:endParaRPr lang="en-IN" sz="1900" dirty="0">
              <a:solidFill>
                <a:schemeClr val="bg1"/>
              </a:solidFill>
              <a:latin typeface="Baskerville Old Face" panose="02020602080505020303" pitchFamily="18" charset="0"/>
              <a:ea typeface="Calibri" panose="020F0502020204030204" pitchFamily="34" charset="0"/>
              <a:cs typeface="Aparajita" panose="020B0502040204020203" pitchFamily="18" charset="0"/>
            </a:endParaRPr>
          </a:p>
          <a:p>
            <a:pPr algn="just"/>
            <a:r>
              <a:rPr lang="en-IN" sz="1900" b="1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PULSUS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cordially welcome researchers, academicians, students and business professionals in the field of 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Recycling </a:t>
            </a:r>
            <a:r>
              <a:rPr lang="en-IN" sz="1900" b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Wastes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and 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challenges from around the world to participate in the upcoming 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Recycling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 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2019. The meeting for this year will revolve around the theme 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“</a:t>
            </a:r>
            <a:r>
              <a:rPr lang="en-IN" sz="1900" b="1" i="1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Recycling the Wastes into an Efficient</a:t>
            </a:r>
            <a:r>
              <a:rPr lang="en-IN" sz="19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” </a:t>
            </a:r>
            <a:r>
              <a:rPr lang="en-IN" sz="19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thus relaying the most cutting-edge findings in the current issues of materials Science and to make a better world. </a:t>
            </a:r>
            <a:endParaRPr lang="en-IN" sz="1900" dirty="0">
              <a:solidFill>
                <a:schemeClr val="bg1"/>
              </a:solidFill>
              <a:latin typeface="Baskerville Old Face" panose="02020602080505020303" pitchFamily="18" charset="0"/>
              <a:cs typeface="Aparajita" panose="020B05020402040202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FE28AD-6B92-4EF7-952D-CF127705C553}"/>
              </a:ext>
            </a:extLst>
          </p:cNvPr>
          <p:cNvSpPr txBox="1"/>
          <p:nvPr/>
        </p:nvSpPr>
        <p:spPr>
          <a:xfrm>
            <a:off x="452602" y="5092666"/>
            <a:ext cx="7151664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can attend…??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21ED5AC-A2B4-464F-816B-E308A8D596A2}"/>
              </a:ext>
            </a:extLst>
          </p:cNvPr>
          <p:cNvSpPr/>
          <p:nvPr/>
        </p:nvSpPr>
        <p:spPr>
          <a:xfrm>
            <a:off x="438698" y="5494907"/>
            <a:ext cx="7151664" cy="1631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IN" sz="20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Researchers working on </a:t>
            </a:r>
            <a:r>
              <a:rPr lang="en-IN" sz="2000" dirty="0" smtClean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Environmental chemistry</a:t>
            </a:r>
            <a:r>
              <a:rPr lang="en-IN" sz="20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Aparajita" panose="020B0502040204020203" pitchFamily="18" charset="0"/>
              </a:rPr>
              <a:t>Professors in Chemistry, Post-doctoral and Researchers in Chemistry, Heads of Chemical Departments, Industry Professionals, Directors/ Managers/CEO’s, Presidents &amp; Vice Presidents, Brand Manufacturers/ Marketers of Consumer Products.</a:t>
            </a:r>
            <a:endParaRPr lang="en-IN" sz="2000" dirty="0">
              <a:solidFill>
                <a:schemeClr val="bg1"/>
              </a:solidFill>
              <a:latin typeface="Baskerville Old Face" panose="02020602080505020303" pitchFamily="18" charset="0"/>
              <a:ea typeface="Calibri" panose="020F0502020204030204" pitchFamily="34" charset="0"/>
              <a:cs typeface="Aparajita" panose="020B05020402040202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9D18CCB-E850-4447-AF39-2D6F2735279E}"/>
              </a:ext>
            </a:extLst>
          </p:cNvPr>
          <p:cNvSpPr txBox="1"/>
          <p:nvPr/>
        </p:nvSpPr>
        <p:spPr>
          <a:xfrm>
            <a:off x="7908439" y="4187269"/>
            <a:ext cx="4461339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Sessions and Topics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800D6839-A8D7-4043-9213-6BF390BD5D1A}"/>
              </a:ext>
            </a:extLst>
          </p:cNvPr>
          <p:cNvSpPr/>
          <p:nvPr/>
        </p:nvSpPr>
        <p:spPr>
          <a:xfrm>
            <a:off x="8339328" y="4713004"/>
            <a:ext cx="3566160" cy="469359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Waste Management </a:t>
            </a:r>
            <a:r>
              <a:rPr lang="en-IN" sz="1400" dirty="0" smtClean="0">
                <a:solidFill>
                  <a:schemeClr val="bg1"/>
                </a:solidFill>
              </a:rPr>
              <a:t>Techniques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Reduce Reuse and Recycle</a:t>
            </a:r>
            <a:endParaRPr lang="en-IN" sz="1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Solid Waste </a:t>
            </a:r>
            <a:r>
              <a:rPr lang="en-IN" sz="1400" dirty="0" smtClean="0">
                <a:solidFill>
                  <a:schemeClr val="bg1"/>
                </a:solidFill>
              </a:rPr>
              <a:t>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Sustainable Energy </a:t>
            </a:r>
            <a:r>
              <a:rPr lang="en-IN" sz="1400" dirty="0" smtClean="0">
                <a:solidFill>
                  <a:schemeClr val="bg1"/>
                </a:solidFill>
              </a:rPr>
              <a:t>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Paper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Waste Water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Plastic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Rubber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Metal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Textile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Food waste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E-Wastes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Industrial Waste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Chemical Waste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Agriculture Waste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Organic Waste </a:t>
            </a:r>
            <a:r>
              <a:rPr lang="en-IN" sz="1400" dirty="0" smtClean="0">
                <a:solidFill>
                  <a:schemeClr val="bg1"/>
                </a:solidFill>
              </a:rPr>
              <a:t>Recycling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Waste Treatment </a:t>
            </a:r>
            <a:r>
              <a:rPr lang="en-IN" sz="1400" dirty="0" smtClean="0">
                <a:solidFill>
                  <a:schemeClr val="bg1"/>
                </a:solidFill>
              </a:rPr>
              <a:t>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Waste to </a:t>
            </a:r>
            <a:r>
              <a:rPr lang="en-IN" sz="1400" dirty="0" smtClean="0">
                <a:solidFill>
                  <a:schemeClr val="bg1"/>
                </a:solidFill>
              </a:rPr>
              <a:t>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Recycling </a:t>
            </a:r>
            <a:r>
              <a:rPr lang="en-IN" sz="1400" dirty="0" smtClean="0">
                <a:solidFill>
                  <a:schemeClr val="bg1"/>
                </a:solidFill>
              </a:rPr>
              <a:t>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>
                <a:solidFill>
                  <a:schemeClr val="bg1"/>
                </a:solidFill>
              </a:rPr>
              <a:t>Circulatory Economy</a:t>
            </a:r>
            <a:endParaRPr lang="en-IN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900" dirty="0">
              <a:solidFill>
                <a:schemeClr val="bg1"/>
              </a:solidFill>
              <a:latin typeface="Baskerville Old Face" panose="02020602080505020303" pitchFamily="18" charset="0"/>
              <a:cs typeface="Aparajita" panose="020B05020402040202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49673C-4718-4C76-A782-7DB7AD5E633D}"/>
              </a:ext>
            </a:extLst>
          </p:cNvPr>
          <p:cNvSpPr txBox="1"/>
          <p:nvPr/>
        </p:nvSpPr>
        <p:spPr>
          <a:xfrm>
            <a:off x="438698" y="7263126"/>
            <a:ext cx="4609949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Important Dates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050F0C9-B63F-4AFA-99C1-127511D9646F}"/>
              </a:ext>
            </a:extLst>
          </p:cNvPr>
          <p:cNvSpPr/>
          <p:nvPr/>
        </p:nvSpPr>
        <p:spPr>
          <a:xfrm>
            <a:off x="437723" y="7782972"/>
            <a:ext cx="4609949" cy="140961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Abstract submission opens: 	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-02-2019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Registration opens: 			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-02-2019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Early bird registration: 		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-03-2019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spot registration: 			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en-IN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-07-2019</a:t>
            </a:r>
            <a:endParaRPr lang="en-IN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FAA3339-B92E-4F8B-BBF3-DC004C808F0D}"/>
              </a:ext>
            </a:extLst>
          </p:cNvPr>
          <p:cNvSpPr txBox="1"/>
          <p:nvPr/>
        </p:nvSpPr>
        <p:spPr>
          <a:xfrm>
            <a:off x="5200075" y="7265607"/>
            <a:ext cx="2383410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Quick Links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9F6DBD74-BD1C-4DCA-B3BA-44F0917F46F3}"/>
              </a:ext>
            </a:extLst>
          </p:cNvPr>
          <p:cNvSpPr/>
          <p:nvPr/>
        </p:nvSpPr>
        <p:spPr>
          <a:xfrm>
            <a:off x="5200075" y="7788827"/>
            <a:ext cx="2383410" cy="139724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Brochure Download</a:t>
            </a: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Abstract Submission</a:t>
            </a: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Registrations</a:t>
            </a: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u="sng" dirty="0">
                <a:solidFill>
                  <a:schemeClr val="bg1"/>
                </a:solidFill>
                <a:latin typeface="Baskerville Old Face" panose="020206020805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Cancellation Policy</a:t>
            </a:r>
            <a:endParaRPr lang="en-IN" sz="2000" u="sng" dirty="0">
              <a:solidFill>
                <a:schemeClr val="bg1"/>
              </a:solidFill>
              <a:effectLst/>
              <a:latin typeface="Baskerville Old Face" panose="020206020805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5386698-07D1-4C88-BA40-B904CB0FA13D}"/>
              </a:ext>
            </a:extLst>
          </p:cNvPr>
          <p:cNvSpPr txBox="1"/>
          <p:nvPr/>
        </p:nvSpPr>
        <p:spPr>
          <a:xfrm>
            <a:off x="7908440" y="3392083"/>
            <a:ext cx="4461339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share your views</a:t>
            </a:r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xmlns="" id="{F3770150-CCD4-466B-ACA0-CAFC9719C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71" r="31715" b="7832"/>
          <a:stretch/>
        </p:blipFill>
        <p:spPr bwMode="auto">
          <a:xfrm>
            <a:off x="7908440" y="456244"/>
            <a:ext cx="4461340" cy="295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219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AE4742-ECF6-47D0-AFCA-F4191005FC2C}"/>
              </a:ext>
            </a:extLst>
          </p:cNvPr>
          <p:cNvSpPr txBox="1"/>
          <p:nvPr/>
        </p:nvSpPr>
        <p:spPr>
          <a:xfrm>
            <a:off x="489678" y="522864"/>
            <a:ext cx="11769776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in Global Market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30C9F66-5D47-4160-9E60-F7FA47BD8FFD}"/>
              </a:ext>
            </a:extLst>
          </p:cNvPr>
          <p:cNvSpPr/>
          <p:nvPr/>
        </p:nvSpPr>
        <p:spPr>
          <a:xfrm>
            <a:off x="489678" y="1044596"/>
            <a:ext cx="11769776" cy="592469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“Recycling 2019: Rome, Italy” is the integration of recent technologies within the field of usage &amp; waste-management to assist business professionals harness the complete potential of their follow. It involves the employment of tools and technologies that helps to attain a particular degree of content and broaden the reach of the follow and therefore the professional person. The conference brings a rare opportunity for all people of the environmental community to upgrade their ability of the most recent technologies.</a:t>
            </a:r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pPr algn="just"/>
            <a:r>
              <a:rPr lang="en-US" sz="1900" b="1" u="sng" dirty="0">
                <a:solidFill>
                  <a:schemeClr val="bg1"/>
                </a:solidFill>
                <a:latin typeface="Baskerville Old Face" panose="02020602080505020303" pitchFamily="18" charset="0"/>
              </a:rPr>
              <a:t>Market </a:t>
            </a:r>
            <a:r>
              <a:rPr lang="en-US" sz="1900" b="1" u="sng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Analysis Report </a:t>
            </a:r>
            <a:r>
              <a:rPr lang="en-US" sz="1900" b="1" dirty="0" smtClean="0">
                <a:solidFill>
                  <a:schemeClr val="bg1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 smtClean="0">
                <a:solidFill>
                  <a:schemeClr val="bg1"/>
                </a:solidFill>
              </a:rPr>
              <a:t>Recycling </a:t>
            </a:r>
            <a:r>
              <a:rPr lang="en-US" dirty="0">
                <a:solidFill>
                  <a:schemeClr val="bg1"/>
                </a:solidFill>
              </a:rPr>
              <a:t>2019 has been planned with twofold objectives in mind. The theme of the conference is "</a:t>
            </a:r>
            <a:r>
              <a:rPr lang="en-US" b="1" i="1" dirty="0">
                <a:solidFill>
                  <a:schemeClr val="bg1"/>
                </a:solidFill>
              </a:rPr>
              <a:t>Recycling the Wastes into an Efficient</a:t>
            </a:r>
            <a:r>
              <a:rPr lang="en-US" dirty="0">
                <a:solidFill>
                  <a:schemeClr val="bg1"/>
                </a:solidFill>
              </a:rPr>
              <a:t>” which covers a wide range of critically important sessions. This Conference aims to bring the advancement in the field of Recycling, </a:t>
            </a:r>
            <a:r>
              <a:rPr lang="en-US" dirty="0" smtClean="0">
                <a:solidFill>
                  <a:schemeClr val="bg1"/>
                </a:solidFill>
              </a:rPr>
              <a:t>Waste Treatment, Cost </a:t>
            </a:r>
            <a:r>
              <a:rPr lang="en-US" dirty="0">
                <a:solidFill>
                  <a:schemeClr val="bg1"/>
                </a:solidFill>
              </a:rPr>
              <a:t>benefit analysis, Environmental Impact of </a:t>
            </a:r>
            <a:r>
              <a:rPr lang="en-US" dirty="0" smtClean="0">
                <a:solidFill>
                  <a:schemeClr val="bg1"/>
                </a:solidFill>
              </a:rPr>
              <a:t>Reuse and </a:t>
            </a:r>
            <a:r>
              <a:rPr lang="en-US" dirty="0">
                <a:solidFill>
                  <a:schemeClr val="bg1"/>
                </a:solidFill>
              </a:rPr>
              <a:t>Recycling: Cause of Pollution Control and also lays a special importance at educating and informing environmental researcher, industry professionals with the latest knowledge of technologies that can be applied to counter the economic under-evaluation ecologist may face in their practice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endParaRPr lang="en-US" dirty="0" smtClean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IN" b="1" dirty="0" smtClean="0">
                <a:solidFill>
                  <a:schemeClr val="bg1"/>
                </a:solidFill>
              </a:rPr>
              <a:t>Major </a:t>
            </a:r>
            <a:r>
              <a:rPr lang="en-IN" b="1" dirty="0">
                <a:solidFill>
                  <a:schemeClr val="bg1"/>
                </a:solidFill>
              </a:rPr>
              <a:t>Recycling and Waste Management Associations across the Globe:</a:t>
            </a:r>
            <a:endParaRPr lang="en-IN" dirty="0">
              <a:solidFill>
                <a:schemeClr val="bg1"/>
              </a:solidFill>
            </a:endParaRPr>
          </a:p>
          <a:p>
            <a:r>
              <a:rPr lang="en-IN" dirty="0">
                <a:solidFill>
                  <a:schemeClr val="bg1"/>
                </a:solidFill>
              </a:rPr>
              <a:t>·         Air &amp; Waste Management Association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Alabama Recycling Coalition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</a:t>
            </a:r>
            <a:r>
              <a:rPr lang="en-IN" dirty="0" err="1">
                <a:solidFill>
                  <a:schemeClr val="bg1"/>
                </a:solidFill>
              </a:rPr>
              <a:t>Aluminum</a:t>
            </a:r>
            <a:r>
              <a:rPr lang="en-IN" dirty="0">
                <a:solidFill>
                  <a:schemeClr val="bg1"/>
                </a:solidFill>
              </a:rPr>
              <a:t> Association, Inc. (DC)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American Forest and Paper Association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American Iron &amp; Steel Institute (DC)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Arizona Recycling Coalition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Arkansas Recycling Coalition</a:t>
            </a:r>
          </a:p>
          <a:p>
            <a:r>
              <a:rPr lang="en-IN" dirty="0">
                <a:solidFill>
                  <a:schemeClr val="bg1"/>
                </a:solidFill>
              </a:rPr>
              <a:t>·         Solid Waste Association of North America (SWANA</a:t>
            </a:r>
            <a:r>
              <a:rPr lang="en-IN" sz="1600" dirty="0" smtClean="0">
                <a:solidFill>
                  <a:schemeClr val="bg1"/>
                </a:solidFill>
              </a:rPr>
              <a:t>)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BD0BF2-C9E6-46BD-A7E5-F8D615681B59}"/>
              </a:ext>
            </a:extLst>
          </p:cNvPr>
          <p:cNvSpPr txBox="1"/>
          <p:nvPr/>
        </p:nvSpPr>
        <p:spPr>
          <a:xfrm>
            <a:off x="504046" y="6919015"/>
            <a:ext cx="4609949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Sponsorship Opportunities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9597D14-203C-4DBB-AE63-EB6FF3FAADA5}"/>
              </a:ext>
            </a:extLst>
          </p:cNvPr>
          <p:cNvSpPr/>
          <p:nvPr/>
        </p:nvSpPr>
        <p:spPr>
          <a:xfrm>
            <a:off x="503071" y="7438861"/>
            <a:ext cx="4609949" cy="1686039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Diamond Sponsor			$10000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Gold Sponsor				$7500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Silver Sponsor				$5000</a:t>
            </a:r>
            <a: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IN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Bronze Sponsor				$3500</a:t>
            </a:r>
            <a:br>
              <a:rPr lang="en-IN" sz="2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IN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Exhibition 					$2500</a:t>
            </a:r>
            <a:endParaRPr lang="en-IN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Image result for sponsorship opportunity available">
            <a:extLst>
              <a:ext uri="{FF2B5EF4-FFF2-40B4-BE49-F238E27FC236}">
                <a16:creationId xmlns:a16="http://schemas.microsoft.com/office/drawing/2014/main" xmlns="" id="{64F190BD-D7F8-4F2D-9900-BC31559D2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578" y="6919015"/>
            <a:ext cx="6876875" cy="220027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831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1AE4742-ECF6-47D0-AFCA-F4191005FC2C}"/>
              </a:ext>
            </a:extLst>
          </p:cNvPr>
          <p:cNvSpPr txBox="1"/>
          <p:nvPr/>
        </p:nvSpPr>
        <p:spPr>
          <a:xfrm>
            <a:off x="4479641" y="4149123"/>
            <a:ext cx="3800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dirty="0">
                <a:solidFill>
                  <a:srgbClr val="1220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Tourism in </a:t>
            </a:r>
            <a:r>
              <a:rPr lang="en-IN" sz="4000" b="1" dirty="0" smtClean="0">
                <a:solidFill>
                  <a:srgbClr val="1220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Rome</a:t>
            </a:r>
            <a:endParaRPr lang="en-IN" sz="4000" b="1" dirty="0">
              <a:solidFill>
                <a:srgbClr val="12203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Aquaculture Research\Desktop\Recycling\City Attractions\City Attraction -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2" y="652304"/>
            <a:ext cx="3758795" cy="271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quaculture Research\Desktop\Recycling\City Attractions\City Attraction -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701" y="652304"/>
            <a:ext cx="3817698" cy="275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quaculture Research\Desktop\Recycling\City Attractions\City Attraction -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444" y="652304"/>
            <a:ext cx="3758795" cy="2715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quaculture Research\Desktop\Recycling\City Attractions\City Attraction -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2" y="3350744"/>
            <a:ext cx="3807491" cy="2861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quaculture Research\Desktop\Recycling\City Attractions\City Attraction -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444" y="2830259"/>
            <a:ext cx="3758796" cy="324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quaculture Research\Desktop\Recycling\City Attractions\City Attraction -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63" y="6212487"/>
            <a:ext cx="3907106" cy="257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quaculture Research\Desktop\Recycling\City Attractions\City Attraction -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147" y="6071616"/>
            <a:ext cx="3844909" cy="2690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quaculture Research\Desktop\Recycling\City Attractions\City Attraction -9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057" y="6097852"/>
            <a:ext cx="3625184" cy="2740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14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</TotalTime>
  <Words>488</Words>
  <Application>Microsoft Office PowerPoint</Application>
  <PresentationFormat>A3 Paper (297x420 mm)</PresentationFormat>
  <Paragraphs>55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MicrosoftOffice MicrosoftOffice</dc:creator>
  <cp:lastModifiedBy>Aquaculture Research</cp:lastModifiedBy>
  <cp:revision>36</cp:revision>
  <dcterms:created xsi:type="dcterms:W3CDTF">2019-02-11T09:47:07Z</dcterms:created>
  <dcterms:modified xsi:type="dcterms:W3CDTF">2019-02-20T06:48:07Z</dcterms:modified>
</cp:coreProperties>
</file>