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8424" autoAdjust="0"/>
  </p:normalViewPr>
  <p:slideViewPr>
    <p:cSldViewPr>
      <p:cViewPr>
        <p:scale>
          <a:sx n="100" d="100"/>
          <a:sy n="100" d="100"/>
        </p:scale>
        <p:origin x="-1592" y="4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E13A1-F8D4-4C50-8A9A-7F05D8766451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0D353-CFE7-481D-8B69-A026F19104DE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2766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0D353-CFE7-481D-8B69-A026F19104DE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06242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7273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3554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8522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1404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2789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9100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45065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0801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6728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9734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8319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DE0D6-740A-4C09-A43F-A1D7DA1EB71B}" type="datetimeFigureOut">
              <a:rPr lang="es-MX" smtClean="0"/>
              <a:pPr/>
              <a:t>15/3/19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2A8DF-5B82-4200-B522-584ADD62CBF1}" type="slidenum">
              <a:rPr lang="es-MX" smtClean="0"/>
              <a:pPr/>
              <a:t>‹Nr.›</a:t>
            </a:fld>
            <a:endParaRPr lang="es-MX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8216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8" Type="http://schemas.openxmlformats.org/officeDocument/2006/relationships/image" Target="../media/image6.jpeg"/><Relationship Id="rId9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Captura de pantalla 2019-03-15 a la(s) 20.47.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51660" cy="1143000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833" y="8431084"/>
            <a:ext cx="4865693" cy="71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Res Angiologia 2\Desktop\ANGIOTOMOGRAFIA AORTICA_1133734\ANGIOGRAFIA CEREBRAL_1176803\1241163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88461" y="1552093"/>
            <a:ext cx="1969539" cy="1584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es Angiologia 2\Desktop\ANGIOTOMOGRAFIA AORTICA_1133734\ANGIOGRAFIA CEREBRAL_1176803\124114368_frame_1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88461" y="3123531"/>
            <a:ext cx="2003407" cy="18540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es Angiologia 2\Downloads\d5705959-f7be-4d9a-8e3d-71877ca5e0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54593" y="7390320"/>
            <a:ext cx="2003407" cy="1753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es Angiologia 2\Downloads\9be96af4-cb61-4f79-885c-4d481b469d6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88461" y="5035237"/>
            <a:ext cx="1949866" cy="2349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0" y="609600"/>
            <a:ext cx="4600766" cy="11541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s-ES" sz="16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MANEJO MULTIDISIPLINARIO DE MALFORMACIÓN ARTERIOVENOSA GENIANA</a:t>
            </a:r>
          </a:p>
          <a:p>
            <a:pPr algn="r"/>
            <a:endParaRPr lang="es-ES" sz="1050" cap="none" spc="50" dirty="0" smtClean="0">
              <a:ln w="11430"/>
              <a:solidFill>
                <a:srgbClr val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ES" sz="1050" cap="none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Dr. Jesús García Pérez. Dra. Daniela Figueroa Oviedo</a:t>
            </a:r>
            <a:endParaRPr lang="es-ES" sz="1050" cap="none" spc="50" dirty="0">
              <a:ln w="11430"/>
              <a:solidFill>
                <a:srgbClr val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28600" y="3733800"/>
            <a:ext cx="4304506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200" b="1" dirty="0" smtClean="0">
                <a:latin typeface="Arial" pitchFamily="34" charset="0"/>
                <a:cs typeface="Arial" pitchFamily="34" charset="0"/>
              </a:rPr>
              <a:t>MATERIAL Y MÉTODOS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Paciente masculino de 63 años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 a cargo servicio Angiologia de CMN SXXI Hospital de Especialidades. 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El cual presenta MAV en labio superior desde infancia, siendo tratada múltiples ocasiones con embolizaciones, radiaciones  y ligadura arteria carótida externa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izquierda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 a la exploraci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ón fisica presenta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umoración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violácea en labio superior de 10X10 cm, pulsátil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sin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thrill.  </a:t>
            </a:r>
            <a:endParaRPr lang="es-MX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04664" y="318810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88461" y="0"/>
            <a:ext cx="2028196" cy="14919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228600" y="5410200"/>
            <a:ext cx="424048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Arial" pitchFamily="34" charset="0"/>
                <a:cs typeface="Arial" pitchFamily="34" charset="0"/>
              </a:rPr>
              <a:t>RESULTADOS: 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es-MX" sz="1100" dirty="0">
                <a:latin typeface="Arial" pitchFamily="34" charset="0"/>
                <a:cs typeface="Arial" pitchFamily="34" charset="0"/>
              </a:rPr>
              <a:t>realiza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arteriografía observando MAV con irrigación principal  de arteria </a:t>
            </a:r>
            <a:r>
              <a:rPr lang="es-MX" sz="1100" dirty="0">
                <a:latin typeface="Arial" pitchFamily="34" charset="0"/>
                <a:cs typeface="Arial" pitchFamily="34" charset="0"/>
              </a:rPr>
              <a:t>facial y maxilar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interna. Se </a:t>
            </a:r>
            <a:r>
              <a:rPr lang="es-MX" sz="1100" dirty="0">
                <a:latin typeface="Arial" pitchFamily="34" charset="0"/>
                <a:cs typeface="Arial" pitchFamily="34" charset="0"/>
              </a:rPr>
              <a:t>realiza cateterización selectiva de la arteria maxilar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se adminsitra material embolizante con mezcla de  cianocralato y lipiodol 24 hrs posteriores se realiza resección abierta de dicha malformación.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04800" y="6705600"/>
            <a:ext cx="41684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Arial" pitchFamily="34" charset="0"/>
                <a:cs typeface="Arial" pitchFamily="34" charset="0"/>
              </a:rPr>
              <a:t>CONCLUSIÓN: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El manejo multidisciplinario asociado a esta patología mejora las condiciones de los pacientes con malformaciones que provocan deformidad facial. El presente caso aun persiste con pequeñas zonas arterializadas a nivel de labio que requerirán de embolización como tratamiento medico para la resolución total del caso. </a:t>
            </a:r>
            <a:r>
              <a:rPr lang="es-MX" sz="1100" dirty="0" smtClean="0"/>
              <a:t> </a:t>
            </a:r>
            <a:endParaRPr lang="es-MX" sz="1100" dirty="0"/>
          </a:p>
        </p:txBody>
      </p:sp>
      <p:sp>
        <p:nvSpPr>
          <p:cNvPr id="2" name="1 CuadroTexto"/>
          <p:cNvSpPr txBox="1"/>
          <p:nvPr/>
        </p:nvSpPr>
        <p:spPr>
          <a:xfrm>
            <a:off x="228600" y="1905000"/>
            <a:ext cx="4180012" cy="129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Arial" pitchFamily="34" charset="0"/>
                <a:cs typeface="Arial" pitchFamily="34" charset="0"/>
              </a:rPr>
              <a:t>INTRODUCCION: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Las malformaciones AV son de origen congénito que con el tiempo y de acuerdo a los estadios de </a:t>
            </a:r>
            <a:r>
              <a:rPr lang="es-MX" sz="1100" dirty="0" err="1" smtClean="0">
                <a:latin typeface="Arial" pitchFamily="34" charset="0"/>
                <a:cs typeface="Arial" pitchFamily="34" charset="0"/>
              </a:rPr>
              <a:t>Shobinger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 pueden provocar diferentes alteraciones y al no resecar el nidus estas se reactivan y producen alteraciones y ulceraciones en zonas donde se localizan, en este caso se acompaña de deformidad facial a nivel de labio superior impidiendo la deglución y la estética del paciente. </a:t>
            </a:r>
            <a:endParaRPr lang="es-MX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228600" y="3276600"/>
            <a:ext cx="417325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dirty="0" smtClean="0">
                <a:latin typeface="Arial" pitchFamily="34" charset="0"/>
                <a:cs typeface="Arial" pitchFamily="34" charset="0"/>
              </a:rPr>
              <a:t>OBJETIVO:</a:t>
            </a:r>
            <a:r>
              <a:rPr lang="es-MX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1100" dirty="0" smtClean="0">
                <a:latin typeface="Arial" pitchFamily="34" charset="0"/>
                <a:cs typeface="Arial" pitchFamily="34" charset="0"/>
              </a:rPr>
              <a:t>Mejorar las condiciones físicas y hemodinámicas del paciente por deformidad asociada a esta malformación. </a:t>
            </a:r>
            <a:endParaRPr lang="es-MX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52400" y="8001000"/>
            <a:ext cx="464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800" smtClean="0"/>
              <a:t>Rutherford’s Vascular Surgery and Endovascular</a:t>
            </a:r>
          </a:p>
          <a:p>
            <a:pPr algn="r"/>
            <a:r>
              <a:rPr lang="es-ES_tradnl" sz="800" smtClean="0"/>
              <a:t>Therapy, Washington, Estados Unidos de América. Elsevier.</a:t>
            </a:r>
            <a:endParaRPr lang="es-ES_tradnl" sz="80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692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275</Words>
  <Application>Microsoft Macintosh PowerPoint</Application>
  <PresentationFormat>Presentación en pantalla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Res Angiologia 2</dc:creator>
  <cp:lastModifiedBy>LUIS ALBERTO RODRIGUEZ</cp:lastModifiedBy>
  <cp:revision>28</cp:revision>
  <dcterms:created xsi:type="dcterms:W3CDTF">2019-03-16T02:57:05Z</dcterms:created>
  <dcterms:modified xsi:type="dcterms:W3CDTF">2019-03-16T03:01:40Z</dcterms:modified>
</cp:coreProperties>
</file>