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2304" y="-84"/>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456FD6C8-5B9B-46CF-A3EC-050FDC846718}" type="datetimeFigureOut">
              <a:rPr lang="es-MX" smtClean="0"/>
              <a:t>05/05/2017</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FEC2311-BABF-4140-90AB-B40A4828BCF8}" type="slidenum">
              <a:rPr lang="es-MX" smtClean="0"/>
              <a:t>‹Nº›</a:t>
            </a:fld>
            <a:endParaRPr lang="es-MX"/>
          </a:p>
        </p:txBody>
      </p:sp>
    </p:spTree>
    <p:extLst>
      <p:ext uri="{BB962C8B-B14F-4D97-AF65-F5344CB8AC3E}">
        <p14:creationId xmlns:p14="http://schemas.microsoft.com/office/powerpoint/2010/main" val="4198299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456FD6C8-5B9B-46CF-A3EC-050FDC846718}" type="datetimeFigureOut">
              <a:rPr lang="es-MX" smtClean="0"/>
              <a:t>05/05/2017</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FEC2311-BABF-4140-90AB-B40A4828BCF8}" type="slidenum">
              <a:rPr lang="es-MX" smtClean="0"/>
              <a:t>‹Nº›</a:t>
            </a:fld>
            <a:endParaRPr lang="es-MX"/>
          </a:p>
        </p:txBody>
      </p:sp>
    </p:spTree>
    <p:extLst>
      <p:ext uri="{BB962C8B-B14F-4D97-AF65-F5344CB8AC3E}">
        <p14:creationId xmlns:p14="http://schemas.microsoft.com/office/powerpoint/2010/main" val="2462356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456FD6C8-5B9B-46CF-A3EC-050FDC846718}" type="datetimeFigureOut">
              <a:rPr lang="es-MX" smtClean="0"/>
              <a:t>05/05/2017</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FEC2311-BABF-4140-90AB-B40A4828BCF8}" type="slidenum">
              <a:rPr lang="es-MX" smtClean="0"/>
              <a:t>‹Nº›</a:t>
            </a:fld>
            <a:endParaRPr lang="es-MX"/>
          </a:p>
        </p:txBody>
      </p:sp>
    </p:spTree>
    <p:extLst>
      <p:ext uri="{BB962C8B-B14F-4D97-AF65-F5344CB8AC3E}">
        <p14:creationId xmlns:p14="http://schemas.microsoft.com/office/powerpoint/2010/main" val="299785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456FD6C8-5B9B-46CF-A3EC-050FDC846718}" type="datetimeFigureOut">
              <a:rPr lang="es-MX" smtClean="0"/>
              <a:t>05/05/2017</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FFEC2311-BABF-4140-90AB-B40A4828BCF8}" type="slidenum">
              <a:rPr lang="es-MX" smtClean="0"/>
              <a:t>‹Nº›</a:t>
            </a:fld>
            <a:endParaRPr lang="es-MX"/>
          </a:p>
        </p:txBody>
      </p:sp>
    </p:spTree>
    <p:extLst>
      <p:ext uri="{BB962C8B-B14F-4D97-AF65-F5344CB8AC3E}">
        <p14:creationId xmlns:p14="http://schemas.microsoft.com/office/powerpoint/2010/main" val="2945749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6184"/>
            <a:ext cx="6172200" cy="1524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456FD6C8-5B9B-46CF-A3EC-050FDC846718}" type="datetimeFigureOut">
              <a:rPr lang="es-MX" smtClean="0"/>
              <a:t>05/05/2017</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FFEC2311-BABF-4140-90AB-B40A4828BCF8}" type="slidenum">
              <a:rPr lang="es-MX" smtClean="0"/>
              <a:t>‹Nº›</a:t>
            </a:fld>
            <a:endParaRPr lang="es-MX"/>
          </a:p>
        </p:txBody>
      </p:sp>
    </p:spTree>
    <p:extLst>
      <p:ext uri="{BB962C8B-B14F-4D97-AF65-F5344CB8AC3E}">
        <p14:creationId xmlns:p14="http://schemas.microsoft.com/office/powerpoint/2010/main" val="3231736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456FD6C8-5B9B-46CF-A3EC-050FDC846718}" type="datetimeFigureOut">
              <a:rPr lang="es-MX" smtClean="0"/>
              <a:t>05/05/2017</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FFEC2311-BABF-4140-90AB-B40A4828BCF8}" type="slidenum">
              <a:rPr lang="es-MX" smtClean="0"/>
              <a:t>‹Nº›</a:t>
            </a:fld>
            <a:endParaRPr lang="es-MX"/>
          </a:p>
        </p:txBody>
      </p:sp>
    </p:spTree>
    <p:extLst>
      <p:ext uri="{BB962C8B-B14F-4D97-AF65-F5344CB8AC3E}">
        <p14:creationId xmlns:p14="http://schemas.microsoft.com/office/powerpoint/2010/main" val="250531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56FD6C8-5B9B-46CF-A3EC-050FDC846718}" type="datetimeFigureOut">
              <a:rPr lang="es-MX" smtClean="0"/>
              <a:t>05/05/2017</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FFEC2311-BABF-4140-90AB-B40A4828BCF8}" type="slidenum">
              <a:rPr lang="es-MX" smtClean="0"/>
              <a:t>‹Nº›</a:t>
            </a:fld>
            <a:endParaRPr lang="es-MX"/>
          </a:p>
        </p:txBody>
      </p:sp>
    </p:spTree>
    <p:extLst>
      <p:ext uri="{BB962C8B-B14F-4D97-AF65-F5344CB8AC3E}">
        <p14:creationId xmlns:p14="http://schemas.microsoft.com/office/powerpoint/2010/main" val="3487999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4067"/>
            <a:ext cx="2256235" cy="154940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56FD6C8-5B9B-46CF-A3EC-050FDC846718}" type="datetimeFigureOut">
              <a:rPr lang="es-MX" smtClean="0"/>
              <a:t>05/05/2017</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FFEC2311-BABF-4140-90AB-B40A4828BCF8}" type="slidenum">
              <a:rPr lang="es-MX" smtClean="0"/>
              <a:t>‹Nº›</a:t>
            </a:fld>
            <a:endParaRPr lang="es-MX"/>
          </a:p>
        </p:txBody>
      </p:sp>
    </p:spTree>
    <p:extLst>
      <p:ext uri="{BB962C8B-B14F-4D97-AF65-F5344CB8AC3E}">
        <p14:creationId xmlns:p14="http://schemas.microsoft.com/office/powerpoint/2010/main" val="2410910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0"/>
            <a:ext cx="4114800" cy="755651"/>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56FD6C8-5B9B-46CF-A3EC-050FDC846718}" type="datetimeFigureOut">
              <a:rPr lang="es-MX" smtClean="0"/>
              <a:t>05/05/2017</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FFEC2311-BABF-4140-90AB-B40A4828BCF8}" type="slidenum">
              <a:rPr lang="es-MX" smtClean="0"/>
              <a:t>‹Nº›</a:t>
            </a:fld>
            <a:endParaRPr lang="es-MX"/>
          </a:p>
        </p:txBody>
      </p:sp>
    </p:spTree>
    <p:extLst>
      <p:ext uri="{BB962C8B-B14F-4D97-AF65-F5344CB8AC3E}">
        <p14:creationId xmlns:p14="http://schemas.microsoft.com/office/powerpoint/2010/main" val="2282645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456FD6C8-5B9B-46CF-A3EC-050FDC846718}" type="datetimeFigureOut">
              <a:rPr lang="es-MX" smtClean="0"/>
              <a:t>05/05/2017</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FEC2311-BABF-4140-90AB-B40A4828BCF8}" type="slidenum">
              <a:rPr lang="es-MX" smtClean="0"/>
              <a:t>‹Nº›</a:t>
            </a:fld>
            <a:endParaRPr lang="es-MX"/>
          </a:p>
        </p:txBody>
      </p:sp>
    </p:spTree>
    <p:extLst>
      <p:ext uri="{BB962C8B-B14F-4D97-AF65-F5344CB8AC3E}">
        <p14:creationId xmlns:p14="http://schemas.microsoft.com/office/powerpoint/2010/main" val="3820566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3729037" y="488951"/>
            <a:ext cx="1157288" cy="1040130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257175" y="488951"/>
            <a:ext cx="3357563" cy="104013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456FD6C8-5B9B-46CF-A3EC-050FDC846718}" type="datetimeFigureOut">
              <a:rPr lang="es-MX" smtClean="0"/>
              <a:t>05/05/2017</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FFEC2311-BABF-4140-90AB-B40A4828BCF8}" type="slidenum">
              <a:rPr lang="es-MX" smtClean="0"/>
              <a:t>‹Nº›</a:t>
            </a:fld>
            <a:endParaRPr lang="es-MX"/>
          </a:p>
        </p:txBody>
      </p:sp>
    </p:spTree>
    <p:extLst>
      <p:ext uri="{BB962C8B-B14F-4D97-AF65-F5344CB8AC3E}">
        <p14:creationId xmlns:p14="http://schemas.microsoft.com/office/powerpoint/2010/main" val="2325554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456FD6C8-5B9B-46CF-A3EC-050FDC846718}" type="datetimeFigureOut">
              <a:rPr lang="es-MX" smtClean="0"/>
              <a:t>05/05/2017</a:t>
            </a:fld>
            <a:endParaRPr lang="es-MX"/>
          </a:p>
        </p:txBody>
      </p:sp>
      <p:sp>
        <p:nvSpPr>
          <p:cNvPr id="5" name="4 Marcador de pie de página"/>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FFEC2311-BABF-4140-90AB-B40A4828BCF8}" type="slidenum">
              <a:rPr lang="es-MX" smtClean="0"/>
              <a:t>‹Nº›</a:t>
            </a:fld>
            <a:endParaRPr lang="es-MX"/>
          </a:p>
        </p:txBody>
      </p:sp>
    </p:spTree>
    <p:extLst>
      <p:ext uri="{BB962C8B-B14F-4D97-AF65-F5344CB8AC3E}">
        <p14:creationId xmlns:p14="http://schemas.microsoft.com/office/powerpoint/2010/main" val="50378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92291" y="755576"/>
            <a:ext cx="6480720" cy="7848302"/>
          </a:xfrm>
          <a:prstGeom prst="rect">
            <a:avLst/>
          </a:prstGeom>
        </p:spPr>
        <p:txBody>
          <a:bodyPr wrap="square">
            <a:spAutoFit/>
          </a:bodyPr>
          <a:lstStyle/>
          <a:p>
            <a:r>
              <a:rPr lang="es-MX" b="1" dirty="0" smtClean="0"/>
              <a:t>Servicio Sexual, Prostitución y trata</a:t>
            </a:r>
          </a:p>
          <a:p>
            <a:r>
              <a:rPr lang="es-MX" b="1" dirty="0" smtClean="0"/>
              <a:t>«La «ayuda» patriarcal </a:t>
            </a:r>
            <a:r>
              <a:rPr lang="es-MX" b="1" dirty="0"/>
              <a:t>y </a:t>
            </a:r>
            <a:r>
              <a:rPr lang="es-MX" b="1" dirty="0" smtClean="0"/>
              <a:t>misógina« </a:t>
            </a:r>
            <a:endParaRPr lang="es-MX" dirty="0" smtClean="0"/>
          </a:p>
          <a:p>
            <a:r>
              <a:rPr lang="es-MX" dirty="0" smtClean="0"/>
              <a:t>"</a:t>
            </a:r>
            <a:r>
              <a:rPr lang="es-MX" dirty="0"/>
              <a:t>Casi siempre que se habla de regular el trabajo sexual, se dice que quienes lo realizan deben de rendir cuentas frente al Estado, cuando deberíamos de reconocer que si viven en situación de prostitución es —casi siempre— porque viven en condiciones </a:t>
            </a:r>
            <a:r>
              <a:rPr lang="es-MX" dirty="0" smtClean="0"/>
              <a:t>marginales«</a:t>
            </a:r>
          </a:p>
          <a:p>
            <a:r>
              <a:rPr lang="es-MX" dirty="0"/>
              <a:t>"patriarcales, machistas y misóginas", ya que buscan proteger al cliente y no a la persona que realiza el trabajo sexual:</a:t>
            </a:r>
          </a:p>
          <a:p>
            <a:r>
              <a:rPr lang="es-MX" dirty="0"/>
              <a:t>"Los intentos regulatorios del trabajo sexual en México siempre buscan que quienes lo realizan estén en buen estado de salud, o que pague impuestos. Es decir, siempre se le ponen cargas </a:t>
            </a:r>
            <a:r>
              <a:rPr lang="es-MX" dirty="0" smtClean="0"/>
              <a:t> a </a:t>
            </a:r>
            <a:r>
              <a:rPr lang="es-MX" dirty="0"/>
              <a:t>estas personas en lugar de ponérselas, en todo caso, al </a:t>
            </a:r>
            <a:r>
              <a:rPr lang="es-MX" dirty="0" smtClean="0"/>
              <a:t>cliente«.</a:t>
            </a:r>
          </a:p>
          <a:p>
            <a:r>
              <a:rPr lang="es-MX" dirty="0" smtClean="0"/>
              <a:t> </a:t>
            </a:r>
            <a:r>
              <a:rPr lang="es-MX" dirty="0"/>
              <a:t>"Luego el Estado les dice a estas personas, </a:t>
            </a:r>
            <a:r>
              <a:rPr lang="es-MX" dirty="0" smtClean="0"/>
              <a:t>‘</a:t>
            </a:r>
            <a:r>
              <a:rPr lang="es-MX" dirty="0" smtClean="0">
                <a:solidFill>
                  <a:srgbClr val="FF0000"/>
                </a:solidFill>
              </a:rPr>
              <a:t>GARANTIZAME QUE ESTAS SANA, LIBRE DE SIDA', </a:t>
            </a:r>
            <a:r>
              <a:rPr lang="es-MX" dirty="0"/>
              <a:t>pero no lo hace para cuidarlas; lo hace para cuidar a quien elige ser un cliente".</a:t>
            </a:r>
          </a:p>
          <a:p>
            <a:r>
              <a:rPr lang="es-MX" dirty="0"/>
              <a:t>"salvaguardar el agente que ejerce la actividad de la prostitución" y legalizar las obligaciones de los clientes del trabajo sexual. En ésta se establecen medidas como "guardar consideración al trabajador </a:t>
            </a:r>
            <a:r>
              <a:rPr lang="es-MX" dirty="0" smtClean="0"/>
              <a:t>sexual«</a:t>
            </a:r>
          </a:p>
          <a:p>
            <a:r>
              <a:rPr lang="es-MX" dirty="0"/>
              <a:t>"para garantizar que gocen de los mismos derechos laborales y de los mismos beneficios que los demás trabajadores</a:t>
            </a:r>
            <a:r>
              <a:rPr lang="es-MX" dirty="0" smtClean="0"/>
              <a:t>".</a:t>
            </a:r>
          </a:p>
          <a:p>
            <a:r>
              <a:rPr lang="es-MX" dirty="0"/>
              <a:t>"El término sexo servidor o sexo servidora ya no es correcto para referirse a una persona que se dedica a la prostitución por voluntad propia, o por necesidad económica. Este términos tiene una relación con la palabra servidumbre, que no encaja con la relación de trabajo entre un usuario de prostitución y la persona que brinda el servicio".</a:t>
            </a:r>
          </a:p>
        </p:txBody>
      </p:sp>
    </p:spTree>
    <p:extLst>
      <p:ext uri="{BB962C8B-B14F-4D97-AF65-F5344CB8AC3E}">
        <p14:creationId xmlns:p14="http://schemas.microsoft.com/office/powerpoint/2010/main" val="26270357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TotalTime>
  <Words>295</Words>
  <Application>Microsoft Office PowerPoint</Application>
  <PresentationFormat>Presentación en pantalla (4:3)</PresentationFormat>
  <Paragraphs>9</Paragraphs>
  <Slides>1</Slides>
  <Notes>0</Notes>
  <HiddenSlides>0</HiddenSlides>
  <MMClips>0</MMClips>
  <ScaleCrop>false</ScaleCrop>
  <HeadingPairs>
    <vt:vector size="4" baseType="variant">
      <vt:variant>
        <vt:lpstr>Tema</vt:lpstr>
      </vt:variant>
      <vt:variant>
        <vt:i4>1</vt:i4>
      </vt:variant>
      <vt:variant>
        <vt:lpstr>Títulos de diapositiva</vt:lpstr>
      </vt:variant>
      <vt:variant>
        <vt:i4>1</vt:i4>
      </vt:variant>
    </vt:vector>
  </HeadingPairs>
  <TitlesOfParts>
    <vt:vector size="2" baseType="lpstr">
      <vt:lpstr>Tema de Office</vt:lpstr>
      <vt:lpstr>Presentación de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Carlos Llamas</dc:creator>
  <cp:lastModifiedBy>Carlos Llamas</cp:lastModifiedBy>
  <cp:revision>4</cp:revision>
  <dcterms:created xsi:type="dcterms:W3CDTF">2017-05-05T18:06:17Z</dcterms:created>
  <dcterms:modified xsi:type="dcterms:W3CDTF">2017-05-05T19:07:03Z</dcterms:modified>
</cp:coreProperties>
</file>