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9" r:id="rId3"/>
    <p:sldId id="361" r:id="rId4"/>
    <p:sldId id="362" r:id="rId5"/>
    <p:sldId id="308" r:id="rId6"/>
    <p:sldId id="353" r:id="rId7"/>
    <p:sldId id="310" r:id="rId8"/>
    <p:sldId id="311" r:id="rId9"/>
    <p:sldId id="312" r:id="rId10"/>
    <p:sldId id="332" r:id="rId11"/>
    <p:sldId id="322" r:id="rId12"/>
    <p:sldId id="321" r:id="rId13"/>
    <p:sldId id="323" r:id="rId14"/>
    <p:sldId id="325" r:id="rId15"/>
    <p:sldId id="324" r:id="rId16"/>
    <p:sldId id="327" r:id="rId17"/>
    <p:sldId id="328" r:id="rId18"/>
    <p:sldId id="318" r:id="rId19"/>
    <p:sldId id="329" r:id="rId20"/>
    <p:sldId id="330" r:id="rId21"/>
    <p:sldId id="331" r:id="rId22"/>
    <p:sldId id="319" r:id="rId23"/>
    <p:sldId id="260" r:id="rId24"/>
    <p:sldId id="333" r:id="rId25"/>
    <p:sldId id="334" r:id="rId26"/>
    <p:sldId id="363" r:id="rId27"/>
    <p:sldId id="364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B72F37-C49B-45E8-81DD-0AC5676D2E07}" type="doc">
      <dgm:prSet loTypeId="urn:microsoft.com/office/officeart/2005/8/layout/radial3" loCatId="cycl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4D0ED24-A9DC-4423-8333-D09F8A604F82}">
      <dgm:prSet phldrT="[Text]"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زراعة الأعضاء 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54732AA-A394-4895-91FC-1C89A87F4979}" type="parTrans" cxnId="{33ED96C7-CAAD-40F7-B1F7-A883DDC3597B}">
      <dgm:prSet/>
      <dgm:spPr/>
      <dgm:t>
        <a:bodyPr/>
        <a:lstStyle/>
        <a:p>
          <a:endParaRPr lang="en-US"/>
        </a:p>
      </dgm:t>
    </dgm:pt>
    <dgm:pt modelId="{6E10CC8D-4478-4A15-ADBE-C56A639A2AF6}" type="sibTrans" cxnId="{33ED96C7-CAAD-40F7-B1F7-A883DDC3597B}">
      <dgm:prSet/>
      <dgm:spPr/>
      <dgm:t>
        <a:bodyPr/>
        <a:lstStyle/>
        <a:p>
          <a:endParaRPr lang="en-US"/>
        </a:p>
      </dgm:t>
    </dgm:pt>
    <dgm:pt modelId="{8C7E5E06-A204-4F29-B2A2-9B26500D46C0}">
      <dgm:prSet phldrT="[Text]"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القلب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21C7E78-E962-4DA1-9862-18227A63AF2B}" type="parTrans" cxnId="{0D860632-2510-490A-9DDE-556D90304924}">
      <dgm:prSet/>
      <dgm:spPr/>
      <dgm:t>
        <a:bodyPr/>
        <a:lstStyle/>
        <a:p>
          <a:endParaRPr lang="en-US"/>
        </a:p>
      </dgm:t>
    </dgm:pt>
    <dgm:pt modelId="{52D1253B-50E9-444C-9735-EBBCAAF72D04}" type="sibTrans" cxnId="{0D860632-2510-490A-9DDE-556D90304924}">
      <dgm:prSet/>
      <dgm:spPr/>
      <dgm:t>
        <a:bodyPr/>
        <a:lstStyle/>
        <a:p>
          <a:endParaRPr lang="en-US"/>
        </a:p>
      </dgm:t>
    </dgm:pt>
    <dgm:pt modelId="{F24A521E-B450-4927-892B-92FE998D73F9}">
      <dgm:prSet phldrT="[Text]"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الصدر المزمن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E389ACB-EAA2-4A1D-9D9A-6FB40233384E}" type="parTrans" cxnId="{A1694D41-4668-4DFA-9E34-8A74F088FF53}">
      <dgm:prSet/>
      <dgm:spPr/>
      <dgm:t>
        <a:bodyPr/>
        <a:lstStyle/>
        <a:p>
          <a:endParaRPr lang="en-US"/>
        </a:p>
      </dgm:t>
    </dgm:pt>
    <dgm:pt modelId="{8694A77C-FB5A-41CD-ADE6-954209EF3AE4}" type="sibTrans" cxnId="{A1694D41-4668-4DFA-9E34-8A74F088FF53}">
      <dgm:prSet/>
      <dgm:spPr/>
      <dgm:t>
        <a:bodyPr/>
        <a:lstStyle/>
        <a:p>
          <a:endParaRPr lang="en-US"/>
        </a:p>
      </dgm:t>
    </dgm:pt>
    <dgm:pt modelId="{B6C110DB-C71A-4C86-99C6-E05DB8248919}">
      <dgm:prSet phldrT="[Text]"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كبار السن والحوامل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6A22B70-571B-452A-8893-F0A8C71CD87F}" type="parTrans" cxnId="{E81482F1-3891-4D41-911B-F7AC9B872D75}">
      <dgm:prSet/>
      <dgm:spPr/>
      <dgm:t>
        <a:bodyPr/>
        <a:lstStyle/>
        <a:p>
          <a:endParaRPr lang="en-US"/>
        </a:p>
      </dgm:t>
    </dgm:pt>
    <dgm:pt modelId="{4B3A3603-03A3-42BF-B368-A0F21F6B47FC}" type="sibTrans" cxnId="{E81482F1-3891-4D41-911B-F7AC9B872D75}">
      <dgm:prSet/>
      <dgm:spPr/>
      <dgm:t>
        <a:bodyPr/>
        <a:lstStyle/>
        <a:p>
          <a:endParaRPr lang="en-US"/>
        </a:p>
      </dgm:t>
    </dgm:pt>
    <dgm:pt modelId="{7FBFE98E-5932-4557-9721-ED51571CD38C}">
      <dgm:prSet phldrT="[Text]"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اختلال وظائف الكبد والكلى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AFF7D57-C04F-4091-B12C-28D1A44F55F3}" type="parTrans" cxnId="{B3043195-2D2C-4B6F-A42A-E7794AD5D9DF}">
      <dgm:prSet/>
      <dgm:spPr/>
      <dgm:t>
        <a:bodyPr/>
        <a:lstStyle/>
        <a:p>
          <a:endParaRPr lang="en-US"/>
        </a:p>
      </dgm:t>
    </dgm:pt>
    <dgm:pt modelId="{41AFAC45-54F2-40C7-B55F-7E9844CC6BDD}" type="sibTrans" cxnId="{B3043195-2D2C-4B6F-A42A-E7794AD5D9DF}">
      <dgm:prSet/>
      <dgm:spPr/>
      <dgm:t>
        <a:bodyPr/>
        <a:lstStyle/>
        <a:p>
          <a:endParaRPr lang="en-US"/>
        </a:p>
      </dgm:t>
    </dgm:pt>
    <dgm:pt modelId="{8BFE01A9-1577-427A-8C94-CA325655F26D}">
      <dgm:prSet phldrT="[Text]"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الأورام السرطانية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82FDE7B-6A90-4281-8D41-7792890913AA}" type="parTrans" cxnId="{A048344A-10F0-4443-B6FA-A1ADA503F953}">
      <dgm:prSet/>
      <dgm:spPr/>
      <dgm:t>
        <a:bodyPr/>
        <a:lstStyle/>
        <a:p>
          <a:endParaRPr lang="en-US"/>
        </a:p>
      </dgm:t>
    </dgm:pt>
    <dgm:pt modelId="{FCF9E281-1598-4B42-8EDF-78FEE27E595E}" type="sibTrans" cxnId="{A048344A-10F0-4443-B6FA-A1ADA503F953}">
      <dgm:prSet/>
      <dgm:spPr/>
      <dgm:t>
        <a:bodyPr/>
        <a:lstStyle/>
        <a:p>
          <a:endParaRPr lang="en-US"/>
        </a:p>
      </dgm:t>
    </dgm:pt>
    <dgm:pt modelId="{9717B438-F639-439D-B645-833757F6EBBE}">
      <dgm:prSet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السكري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758FF8-4144-48A7-A1BA-2EA0BE6D43E9}" type="parTrans" cxnId="{F31DF2ED-4B2A-4704-A54F-2AC2BA6B1130}">
      <dgm:prSet/>
      <dgm:spPr/>
      <dgm:t>
        <a:bodyPr/>
        <a:lstStyle/>
        <a:p>
          <a:endParaRPr lang="en-US"/>
        </a:p>
      </dgm:t>
    </dgm:pt>
    <dgm:pt modelId="{C5EA405F-F76B-48C1-B473-EAD6CF9D07A6}" type="sibTrans" cxnId="{F31DF2ED-4B2A-4704-A54F-2AC2BA6B1130}">
      <dgm:prSet/>
      <dgm:spPr/>
      <dgm:t>
        <a:bodyPr/>
        <a:lstStyle/>
        <a:p>
          <a:endParaRPr lang="en-US"/>
        </a:p>
      </dgm:t>
    </dgm:pt>
    <dgm:pt modelId="{F076EE1F-DCAE-4E53-A852-79AB5D1665E0}">
      <dgm:prSet custT="1"/>
      <dgm:spPr/>
      <dgm:t>
        <a:bodyPr/>
        <a:lstStyle/>
        <a:p>
          <a:r>
            <a:rPr lang="ar-KW" sz="2000" b="1" dirty="0">
              <a:latin typeface="Sakkal Majalla" panose="02000000000000000000" pitchFamily="2" charset="-78"/>
              <a:cs typeface="Sakkal Majalla" panose="02000000000000000000" pitchFamily="2" charset="-78"/>
            </a:rPr>
            <a:t>مرضى نقص المناعة </a:t>
          </a:r>
          <a:endParaRPr lang="en-US" sz="2000" b="1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34D95C6-139A-4DF9-8A11-CC85ED4464E5}" type="parTrans" cxnId="{FD2DCBDF-0442-4633-83CC-A34EE161ED90}">
      <dgm:prSet/>
      <dgm:spPr/>
      <dgm:t>
        <a:bodyPr/>
        <a:lstStyle/>
        <a:p>
          <a:endParaRPr lang="en-US"/>
        </a:p>
      </dgm:t>
    </dgm:pt>
    <dgm:pt modelId="{0CF0398A-4FDE-41E4-ADD3-F28731A7FA65}" type="sibTrans" cxnId="{FD2DCBDF-0442-4633-83CC-A34EE161ED90}">
      <dgm:prSet/>
      <dgm:spPr/>
      <dgm:t>
        <a:bodyPr/>
        <a:lstStyle/>
        <a:p>
          <a:endParaRPr lang="en-US"/>
        </a:p>
      </dgm:t>
    </dgm:pt>
    <dgm:pt modelId="{37C5333F-6676-47B1-8B10-E67A82D2CE0A}">
      <dgm:prSet phldrT="[Text]"/>
      <dgm:spPr/>
      <dgm:t>
        <a:bodyPr/>
        <a:lstStyle/>
        <a:p>
          <a:r>
            <a:rPr lang="ar-KW" dirty="0">
              <a:latin typeface="Sakkal Majalla" panose="02000000000000000000" pitchFamily="2" charset="-78"/>
              <a:cs typeface="Sakkal Majalla" panose="02000000000000000000" pitchFamily="2" charset="-78"/>
            </a:rPr>
            <a:t>عوامل الخطر</a:t>
          </a:r>
          <a:r>
            <a:rPr lang="ar-KW" dirty="0"/>
            <a:t> </a:t>
          </a:r>
          <a:endParaRPr lang="en-US" dirty="0"/>
        </a:p>
      </dgm:t>
    </dgm:pt>
    <dgm:pt modelId="{59C63C33-DCAC-40CD-9E3A-30BC5A832CDD}" type="sibTrans" cxnId="{DE4B9BAB-4904-48F6-AB0A-C3EE4E3841D4}">
      <dgm:prSet/>
      <dgm:spPr/>
      <dgm:t>
        <a:bodyPr/>
        <a:lstStyle/>
        <a:p>
          <a:endParaRPr lang="en-US"/>
        </a:p>
      </dgm:t>
    </dgm:pt>
    <dgm:pt modelId="{28B62F4B-768C-4B2A-889C-91F83D662127}" type="parTrans" cxnId="{DE4B9BAB-4904-48F6-AB0A-C3EE4E3841D4}">
      <dgm:prSet/>
      <dgm:spPr/>
      <dgm:t>
        <a:bodyPr/>
        <a:lstStyle/>
        <a:p>
          <a:endParaRPr lang="en-US"/>
        </a:p>
      </dgm:t>
    </dgm:pt>
    <dgm:pt modelId="{D8D055C0-0986-45C2-AD49-F0806A347A3D}" type="pres">
      <dgm:prSet presAssocID="{8FB72F37-C49B-45E8-81DD-0AC5676D2E0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5F5B60-05D7-44DD-B380-62C226DB4C30}" type="pres">
      <dgm:prSet presAssocID="{8FB72F37-C49B-45E8-81DD-0AC5676D2E07}" presName="radial" presStyleCnt="0">
        <dgm:presLayoutVars>
          <dgm:animLvl val="ctr"/>
        </dgm:presLayoutVars>
      </dgm:prSet>
      <dgm:spPr/>
    </dgm:pt>
    <dgm:pt modelId="{ED143130-7C72-45AD-AE50-5B4FD4872187}" type="pres">
      <dgm:prSet presAssocID="{37C5333F-6676-47B1-8B10-E67A82D2CE0A}" presName="centerShape" presStyleLbl="vennNode1" presStyleIdx="0" presStyleCnt="9" custScaleX="75469" custScaleY="77978" custLinFactNeighborX="-2715" custLinFactNeighborY="1242"/>
      <dgm:spPr/>
      <dgm:t>
        <a:bodyPr/>
        <a:lstStyle/>
        <a:p>
          <a:endParaRPr lang="en-US"/>
        </a:p>
      </dgm:t>
    </dgm:pt>
    <dgm:pt modelId="{8A0FE025-736B-402A-99E3-E555B3B89288}" type="pres">
      <dgm:prSet presAssocID="{E4D0ED24-A9DC-4423-8333-D09F8A604F82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47E26A-F6DA-4E06-A111-A2DE2EDD1C98}" type="pres">
      <dgm:prSet presAssocID="{8C7E5E06-A204-4F29-B2A2-9B26500D46C0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196291-B2DC-498A-8F6A-DC72AFDDC77A}" type="pres">
      <dgm:prSet presAssocID="{9717B438-F639-439D-B645-833757F6EBBE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813586-1824-47FE-A069-46186BDBBBD8}" type="pres">
      <dgm:prSet presAssocID="{F076EE1F-DCAE-4E53-A852-79AB5D1665E0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5989D-2DD7-43F8-AB76-C9064A513A5D}" type="pres">
      <dgm:prSet presAssocID="{F24A521E-B450-4927-892B-92FE998D73F9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547D2-E8CB-4EC8-BE54-64ED56CA2A1F}" type="pres">
      <dgm:prSet presAssocID="{B6C110DB-C71A-4C86-99C6-E05DB8248919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D0F99D-1ECF-482E-8990-E36D80DAAB7C}" type="pres">
      <dgm:prSet presAssocID="{7FBFE98E-5932-4557-9721-ED51571CD38C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4741A2-F7B2-4D76-B117-B3097512EE88}" type="pres">
      <dgm:prSet presAssocID="{8BFE01A9-1577-427A-8C94-CA325655F26D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1F5B63-E8DD-42C2-A610-1AB19C20B7E3}" type="presOf" srcId="{B6C110DB-C71A-4C86-99C6-E05DB8248919}" destId="{9A5547D2-E8CB-4EC8-BE54-64ED56CA2A1F}" srcOrd="0" destOrd="0" presId="urn:microsoft.com/office/officeart/2005/8/layout/radial3"/>
    <dgm:cxn modelId="{6787EA44-AB4C-42C2-8505-6B6A7DBE4BC1}" type="presOf" srcId="{F24A521E-B450-4927-892B-92FE998D73F9}" destId="{3565989D-2DD7-43F8-AB76-C9064A513A5D}" srcOrd="0" destOrd="0" presId="urn:microsoft.com/office/officeart/2005/8/layout/radial3"/>
    <dgm:cxn modelId="{B3043195-2D2C-4B6F-A42A-E7794AD5D9DF}" srcId="{37C5333F-6676-47B1-8B10-E67A82D2CE0A}" destId="{7FBFE98E-5932-4557-9721-ED51571CD38C}" srcOrd="6" destOrd="0" parTransId="{1AFF7D57-C04F-4091-B12C-28D1A44F55F3}" sibTransId="{41AFAC45-54F2-40C7-B55F-7E9844CC6BDD}"/>
    <dgm:cxn modelId="{A1694D41-4668-4DFA-9E34-8A74F088FF53}" srcId="{37C5333F-6676-47B1-8B10-E67A82D2CE0A}" destId="{F24A521E-B450-4927-892B-92FE998D73F9}" srcOrd="4" destOrd="0" parTransId="{5E389ACB-EAA2-4A1D-9D9A-6FB40233384E}" sibTransId="{8694A77C-FB5A-41CD-ADE6-954209EF3AE4}"/>
    <dgm:cxn modelId="{A52E7CE2-B5CE-4B08-B46C-50CF7AE5664D}" type="presOf" srcId="{E4D0ED24-A9DC-4423-8333-D09F8A604F82}" destId="{8A0FE025-736B-402A-99E3-E555B3B89288}" srcOrd="0" destOrd="0" presId="urn:microsoft.com/office/officeart/2005/8/layout/radial3"/>
    <dgm:cxn modelId="{F31DF2ED-4B2A-4704-A54F-2AC2BA6B1130}" srcId="{37C5333F-6676-47B1-8B10-E67A82D2CE0A}" destId="{9717B438-F639-439D-B645-833757F6EBBE}" srcOrd="2" destOrd="0" parTransId="{2C758FF8-4144-48A7-A1BA-2EA0BE6D43E9}" sibTransId="{C5EA405F-F76B-48C1-B473-EAD6CF9D07A6}"/>
    <dgm:cxn modelId="{D92B9751-1FDC-4DBB-A3C5-5765C8FC7FA9}" type="presOf" srcId="{7FBFE98E-5932-4557-9721-ED51571CD38C}" destId="{A8D0F99D-1ECF-482E-8990-E36D80DAAB7C}" srcOrd="0" destOrd="0" presId="urn:microsoft.com/office/officeart/2005/8/layout/radial3"/>
    <dgm:cxn modelId="{EA4D57F8-9D8A-430C-BFAB-5B1C6B54D8AF}" type="presOf" srcId="{F076EE1F-DCAE-4E53-A852-79AB5D1665E0}" destId="{BC813586-1824-47FE-A069-46186BDBBBD8}" srcOrd="0" destOrd="0" presId="urn:microsoft.com/office/officeart/2005/8/layout/radial3"/>
    <dgm:cxn modelId="{33ED96C7-CAAD-40F7-B1F7-A883DDC3597B}" srcId="{37C5333F-6676-47B1-8B10-E67A82D2CE0A}" destId="{E4D0ED24-A9DC-4423-8333-D09F8A604F82}" srcOrd="0" destOrd="0" parTransId="{B54732AA-A394-4895-91FC-1C89A87F4979}" sibTransId="{6E10CC8D-4478-4A15-ADBE-C56A639A2AF6}"/>
    <dgm:cxn modelId="{FD2DCBDF-0442-4633-83CC-A34EE161ED90}" srcId="{37C5333F-6676-47B1-8B10-E67A82D2CE0A}" destId="{F076EE1F-DCAE-4E53-A852-79AB5D1665E0}" srcOrd="3" destOrd="0" parTransId="{634D95C6-139A-4DF9-8A11-CC85ED4464E5}" sibTransId="{0CF0398A-4FDE-41E4-ADD3-F28731A7FA65}"/>
    <dgm:cxn modelId="{B86CA05D-A867-43A8-AFAC-EDB8791FCB2A}" type="presOf" srcId="{37C5333F-6676-47B1-8B10-E67A82D2CE0A}" destId="{ED143130-7C72-45AD-AE50-5B4FD4872187}" srcOrd="0" destOrd="0" presId="urn:microsoft.com/office/officeart/2005/8/layout/radial3"/>
    <dgm:cxn modelId="{A048344A-10F0-4443-B6FA-A1ADA503F953}" srcId="{37C5333F-6676-47B1-8B10-E67A82D2CE0A}" destId="{8BFE01A9-1577-427A-8C94-CA325655F26D}" srcOrd="7" destOrd="0" parTransId="{482FDE7B-6A90-4281-8D41-7792890913AA}" sibTransId="{FCF9E281-1598-4B42-8EDF-78FEE27E595E}"/>
    <dgm:cxn modelId="{DE4B9BAB-4904-48F6-AB0A-C3EE4E3841D4}" srcId="{8FB72F37-C49B-45E8-81DD-0AC5676D2E07}" destId="{37C5333F-6676-47B1-8B10-E67A82D2CE0A}" srcOrd="0" destOrd="0" parTransId="{28B62F4B-768C-4B2A-889C-91F83D662127}" sibTransId="{59C63C33-DCAC-40CD-9E3A-30BC5A832CDD}"/>
    <dgm:cxn modelId="{0D860632-2510-490A-9DDE-556D90304924}" srcId="{37C5333F-6676-47B1-8B10-E67A82D2CE0A}" destId="{8C7E5E06-A204-4F29-B2A2-9B26500D46C0}" srcOrd="1" destOrd="0" parTransId="{621C7E78-E962-4DA1-9862-18227A63AF2B}" sibTransId="{52D1253B-50E9-444C-9735-EBBCAAF72D04}"/>
    <dgm:cxn modelId="{77F8544D-C9D7-41F4-BFF8-3B41BF6072F0}" type="presOf" srcId="{8BFE01A9-1577-427A-8C94-CA325655F26D}" destId="{984741A2-F7B2-4D76-B117-B3097512EE88}" srcOrd="0" destOrd="0" presId="urn:microsoft.com/office/officeart/2005/8/layout/radial3"/>
    <dgm:cxn modelId="{8E5B7E42-0681-4897-8FAF-10D2422CEB31}" type="presOf" srcId="{8FB72F37-C49B-45E8-81DD-0AC5676D2E07}" destId="{D8D055C0-0986-45C2-AD49-F0806A347A3D}" srcOrd="0" destOrd="0" presId="urn:microsoft.com/office/officeart/2005/8/layout/radial3"/>
    <dgm:cxn modelId="{9C01E476-1576-457F-8D86-9993A1C600A0}" type="presOf" srcId="{8C7E5E06-A204-4F29-B2A2-9B26500D46C0}" destId="{DC47E26A-F6DA-4E06-A111-A2DE2EDD1C98}" srcOrd="0" destOrd="0" presId="urn:microsoft.com/office/officeart/2005/8/layout/radial3"/>
    <dgm:cxn modelId="{79A10A68-0609-4E35-99E3-263B052364A8}" type="presOf" srcId="{9717B438-F639-439D-B645-833757F6EBBE}" destId="{1A196291-B2DC-498A-8F6A-DC72AFDDC77A}" srcOrd="0" destOrd="0" presId="urn:microsoft.com/office/officeart/2005/8/layout/radial3"/>
    <dgm:cxn modelId="{E81482F1-3891-4D41-911B-F7AC9B872D75}" srcId="{37C5333F-6676-47B1-8B10-E67A82D2CE0A}" destId="{B6C110DB-C71A-4C86-99C6-E05DB8248919}" srcOrd="5" destOrd="0" parTransId="{76A22B70-571B-452A-8893-F0A8C71CD87F}" sibTransId="{4B3A3603-03A3-42BF-B368-A0F21F6B47FC}"/>
    <dgm:cxn modelId="{406ED0E5-1EA6-405C-BA58-32FF4F7123DD}" type="presParOf" srcId="{D8D055C0-0986-45C2-AD49-F0806A347A3D}" destId="{C25F5B60-05D7-44DD-B380-62C226DB4C30}" srcOrd="0" destOrd="0" presId="urn:microsoft.com/office/officeart/2005/8/layout/radial3"/>
    <dgm:cxn modelId="{CDBE5176-99DA-495D-A1ED-8C4D789B8F37}" type="presParOf" srcId="{C25F5B60-05D7-44DD-B380-62C226DB4C30}" destId="{ED143130-7C72-45AD-AE50-5B4FD4872187}" srcOrd="0" destOrd="0" presId="urn:microsoft.com/office/officeart/2005/8/layout/radial3"/>
    <dgm:cxn modelId="{E9614C16-66CD-4A2D-B8D0-9D36C2EFD332}" type="presParOf" srcId="{C25F5B60-05D7-44DD-B380-62C226DB4C30}" destId="{8A0FE025-736B-402A-99E3-E555B3B89288}" srcOrd="1" destOrd="0" presId="urn:microsoft.com/office/officeart/2005/8/layout/radial3"/>
    <dgm:cxn modelId="{903EA5FE-52A0-4E9A-9F6D-DBF6189F609A}" type="presParOf" srcId="{C25F5B60-05D7-44DD-B380-62C226DB4C30}" destId="{DC47E26A-F6DA-4E06-A111-A2DE2EDD1C98}" srcOrd="2" destOrd="0" presId="urn:microsoft.com/office/officeart/2005/8/layout/radial3"/>
    <dgm:cxn modelId="{EDA994E6-2CD9-4894-B08A-574B28E6A4EB}" type="presParOf" srcId="{C25F5B60-05D7-44DD-B380-62C226DB4C30}" destId="{1A196291-B2DC-498A-8F6A-DC72AFDDC77A}" srcOrd="3" destOrd="0" presId="urn:microsoft.com/office/officeart/2005/8/layout/radial3"/>
    <dgm:cxn modelId="{36E12115-7C50-4640-9E43-109FA7017CB5}" type="presParOf" srcId="{C25F5B60-05D7-44DD-B380-62C226DB4C30}" destId="{BC813586-1824-47FE-A069-46186BDBBBD8}" srcOrd="4" destOrd="0" presId="urn:microsoft.com/office/officeart/2005/8/layout/radial3"/>
    <dgm:cxn modelId="{D3E2D08A-6EE2-4CD0-A8B3-63C667BFEF5E}" type="presParOf" srcId="{C25F5B60-05D7-44DD-B380-62C226DB4C30}" destId="{3565989D-2DD7-43F8-AB76-C9064A513A5D}" srcOrd="5" destOrd="0" presId="urn:microsoft.com/office/officeart/2005/8/layout/radial3"/>
    <dgm:cxn modelId="{0F68C1FF-1DF6-4D3C-B79E-1FAF5EAA1D9C}" type="presParOf" srcId="{C25F5B60-05D7-44DD-B380-62C226DB4C30}" destId="{9A5547D2-E8CB-4EC8-BE54-64ED56CA2A1F}" srcOrd="6" destOrd="0" presId="urn:microsoft.com/office/officeart/2005/8/layout/radial3"/>
    <dgm:cxn modelId="{BA8BFACE-2766-4795-80EA-EDDCA5F1FDB3}" type="presParOf" srcId="{C25F5B60-05D7-44DD-B380-62C226DB4C30}" destId="{A8D0F99D-1ECF-482E-8990-E36D80DAAB7C}" srcOrd="7" destOrd="0" presId="urn:microsoft.com/office/officeart/2005/8/layout/radial3"/>
    <dgm:cxn modelId="{4BE4C274-38CF-47B7-9177-249790613131}" type="presParOf" srcId="{C25F5B60-05D7-44DD-B380-62C226DB4C30}" destId="{984741A2-F7B2-4D76-B117-B3097512EE88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CE00D0-2245-4832-99F5-599234765326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7D691F-F047-47EC-B2AD-A8DB1091EC55}">
      <dgm:prSet phldrT="[Text]" custT="1"/>
      <dgm:spPr/>
      <dgm:t>
        <a:bodyPr/>
        <a:lstStyle/>
        <a:p>
          <a:r>
            <a:rPr lang="en-GB" sz="1800" b="1" dirty="0"/>
            <a:t>SIDE EFFECTS</a:t>
          </a:r>
          <a:endParaRPr lang="en-US" sz="1800" b="1" dirty="0"/>
        </a:p>
      </dgm:t>
    </dgm:pt>
    <dgm:pt modelId="{476D7F87-AA98-4642-B6C7-F507D6B37553}" type="parTrans" cxnId="{497C4AE4-2D0A-45EF-8FCD-8FA61484D560}">
      <dgm:prSet/>
      <dgm:spPr/>
      <dgm:t>
        <a:bodyPr/>
        <a:lstStyle/>
        <a:p>
          <a:endParaRPr lang="en-US"/>
        </a:p>
      </dgm:t>
    </dgm:pt>
    <dgm:pt modelId="{24FEBB03-F122-4751-9E2C-04014A397051}" type="sibTrans" cxnId="{497C4AE4-2D0A-45EF-8FCD-8FA61484D560}">
      <dgm:prSet/>
      <dgm:spPr/>
      <dgm:t>
        <a:bodyPr/>
        <a:lstStyle/>
        <a:p>
          <a:endParaRPr lang="en-US"/>
        </a:p>
      </dgm:t>
    </dgm:pt>
    <dgm:pt modelId="{472F7D95-BE77-4F6C-973C-B13DC3E8B866}">
      <dgm:prSet phldrT="[Text]" custT="1"/>
      <dgm:spPr/>
      <dgm:t>
        <a:bodyPr/>
        <a:lstStyle/>
        <a:p>
          <a:r>
            <a:rPr lang="en-GB" sz="2000" dirty="0"/>
            <a:t>COMMON</a:t>
          </a:r>
          <a:endParaRPr lang="en-US" sz="2000" dirty="0"/>
        </a:p>
      </dgm:t>
    </dgm:pt>
    <dgm:pt modelId="{2620DC86-7725-4825-8B8F-A06FDC085935}" type="parTrans" cxnId="{CB99559B-EE92-4684-9DB4-DF24053851A1}">
      <dgm:prSet/>
      <dgm:spPr/>
      <dgm:t>
        <a:bodyPr/>
        <a:lstStyle/>
        <a:p>
          <a:endParaRPr lang="en-US"/>
        </a:p>
      </dgm:t>
    </dgm:pt>
    <dgm:pt modelId="{CC4B7B8B-CD16-4ED2-8B1B-B3ACEBEAC6FD}" type="sibTrans" cxnId="{CB99559B-EE92-4684-9DB4-DF24053851A1}">
      <dgm:prSet/>
      <dgm:spPr/>
      <dgm:t>
        <a:bodyPr/>
        <a:lstStyle/>
        <a:p>
          <a:endParaRPr lang="en-US"/>
        </a:p>
      </dgm:t>
    </dgm:pt>
    <dgm:pt modelId="{BE2843AF-7DC4-4CF3-9A73-40110EF9AAB0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>
              <a:solidFill>
                <a:srgbClr val="000000"/>
              </a:solidFill>
              <a:latin typeface="Lato"/>
            </a:rPr>
            <a:t>Soreness, redness, and/or swelling from the shot</a:t>
          </a:r>
        </a:p>
        <a:p>
          <a:pPr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2F0F4A5B-EC95-4EDE-AED7-DA8A7292A3A2}" type="parTrans" cxnId="{F7B70C41-963B-473B-8E51-BCB28777794F}">
      <dgm:prSet/>
      <dgm:spPr/>
      <dgm:t>
        <a:bodyPr/>
        <a:lstStyle/>
        <a:p>
          <a:endParaRPr lang="en-US"/>
        </a:p>
      </dgm:t>
    </dgm:pt>
    <dgm:pt modelId="{25E3C2E8-162D-4229-B891-CA703DC19C90}" type="sibTrans" cxnId="{F7B70C41-963B-473B-8E51-BCB28777794F}">
      <dgm:prSet/>
      <dgm:spPr/>
      <dgm:t>
        <a:bodyPr/>
        <a:lstStyle/>
        <a:p>
          <a:endParaRPr lang="en-US"/>
        </a:p>
      </dgm:t>
    </dgm:pt>
    <dgm:pt modelId="{B8697D31-77E4-4A15-84CF-6E2B1BFE4E6B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>
              <a:solidFill>
                <a:srgbClr val="000000"/>
              </a:solidFill>
              <a:latin typeface="Lato"/>
            </a:rPr>
            <a:t>Headache</a:t>
          </a: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E32D5B6F-9944-439D-80EE-4CE315E2BB5E}" type="parTrans" cxnId="{5E2731A7-29C4-4B53-BAFE-1CE3EEEADFEF}">
      <dgm:prSet/>
      <dgm:spPr/>
      <dgm:t>
        <a:bodyPr/>
        <a:lstStyle/>
        <a:p>
          <a:endParaRPr lang="en-US"/>
        </a:p>
      </dgm:t>
    </dgm:pt>
    <dgm:pt modelId="{F2D91E90-4ACD-4B99-B1A6-68BE8A1364C0}" type="sibTrans" cxnId="{5E2731A7-29C4-4B53-BAFE-1CE3EEEADFEF}">
      <dgm:prSet/>
      <dgm:spPr/>
      <dgm:t>
        <a:bodyPr/>
        <a:lstStyle/>
        <a:p>
          <a:endParaRPr lang="en-US"/>
        </a:p>
      </dgm:t>
    </dgm:pt>
    <dgm:pt modelId="{E10C8B14-594F-4F1D-85B9-B0499AFB6D79}">
      <dgm:prSet phldrT="[Text]" custT="1"/>
      <dgm:spPr/>
      <dgm:t>
        <a:bodyPr/>
        <a:lstStyle/>
        <a:p>
          <a:r>
            <a:rPr lang="en-GB" sz="2400" dirty="0"/>
            <a:t>RARE</a:t>
          </a:r>
          <a:r>
            <a:rPr lang="en-GB" sz="1300" dirty="0"/>
            <a:t> </a:t>
          </a:r>
          <a:endParaRPr lang="en-US" sz="1300" dirty="0"/>
        </a:p>
      </dgm:t>
    </dgm:pt>
    <dgm:pt modelId="{6D114CEA-49F5-49A8-83C8-93D8A37855F1}" type="parTrans" cxnId="{DDA5D06B-3747-4DD6-B818-C2F9CADA74E7}">
      <dgm:prSet/>
      <dgm:spPr/>
      <dgm:t>
        <a:bodyPr/>
        <a:lstStyle/>
        <a:p>
          <a:endParaRPr lang="en-US"/>
        </a:p>
      </dgm:t>
    </dgm:pt>
    <dgm:pt modelId="{1EF738B9-E9B6-4001-8D54-3C44052C274C}" type="sibTrans" cxnId="{DDA5D06B-3747-4DD6-B818-C2F9CADA74E7}">
      <dgm:prSet/>
      <dgm:spPr/>
      <dgm:t>
        <a:bodyPr/>
        <a:lstStyle/>
        <a:p>
          <a:endParaRPr lang="en-US"/>
        </a:p>
      </dgm:t>
    </dgm:pt>
    <dgm:pt modelId="{4342E7C1-FD95-42E5-94FE-7B7B70BC5928}">
      <dgm:prSet phldrT="[Text]"/>
      <dgm:spPr/>
      <dgm:t>
        <a:bodyPr/>
        <a:lstStyle/>
        <a:p>
          <a:r>
            <a:rPr lang="en-US" u="sng" dirty="0">
              <a:solidFill>
                <a:srgbClr val="075290"/>
              </a:solidFill>
              <a:latin typeface="Lato"/>
              <a:hlinkClick xmlns:r="http://schemas.openxmlformats.org/officeDocument/2006/relationships" r:id=""/>
            </a:rPr>
            <a:t>Guillain-Barré syndrome (GBS)</a:t>
          </a:r>
          <a:r>
            <a:rPr lang="en-US" dirty="0">
              <a:solidFill>
                <a:srgbClr val="000000"/>
              </a:solidFill>
              <a:latin typeface="Lato"/>
            </a:rPr>
            <a:t>. </a:t>
          </a:r>
          <a:endParaRPr lang="en-US" dirty="0"/>
        </a:p>
      </dgm:t>
    </dgm:pt>
    <dgm:pt modelId="{F21456AC-2B07-4B15-A060-944830A41D4D}" type="parTrans" cxnId="{A804AA33-7C53-410A-811C-0C2079C95C94}">
      <dgm:prSet/>
      <dgm:spPr/>
      <dgm:t>
        <a:bodyPr/>
        <a:lstStyle/>
        <a:p>
          <a:endParaRPr lang="en-US"/>
        </a:p>
      </dgm:t>
    </dgm:pt>
    <dgm:pt modelId="{EC01C69B-BC09-483C-B993-BC13C33C861C}" type="sibTrans" cxnId="{A804AA33-7C53-410A-811C-0C2079C95C94}">
      <dgm:prSet/>
      <dgm:spPr/>
      <dgm:t>
        <a:bodyPr/>
        <a:lstStyle/>
        <a:p>
          <a:endParaRPr lang="en-US"/>
        </a:p>
      </dgm:t>
    </dgm:pt>
    <dgm:pt modelId="{7D0C4FF4-8C50-4D42-9D95-2475AF4238A6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>
              <a:solidFill>
                <a:srgbClr val="000000"/>
              </a:solidFill>
              <a:latin typeface="Lato"/>
            </a:rPr>
            <a:t>Fever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C694ED26-148F-46BD-8A02-8AECCDA9F785}" type="parTrans" cxnId="{4C94952D-B372-4749-9149-F10530189099}">
      <dgm:prSet/>
      <dgm:spPr/>
      <dgm:t>
        <a:bodyPr/>
        <a:lstStyle/>
        <a:p>
          <a:endParaRPr lang="en-US"/>
        </a:p>
      </dgm:t>
    </dgm:pt>
    <dgm:pt modelId="{D1547389-DEA2-4D21-ADA6-5F9D92AD4170}" type="sibTrans" cxnId="{4C94952D-B372-4749-9149-F10530189099}">
      <dgm:prSet/>
      <dgm:spPr/>
      <dgm:t>
        <a:bodyPr/>
        <a:lstStyle/>
        <a:p>
          <a:endParaRPr lang="en-US"/>
        </a:p>
      </dgm:t>
    </dgm:pt>
    <dgm:pt modelId="{0C772D94-AC5E-4D93-AF20-AAC3EA576ACB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>
              <a:solidFill>
                <a:srgbClr val="000000"/>
              </a:solidFill>
              <a:latin typeface="Lato"/>
            </a:rPr>
            <a:t>Nausea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2337F328-E2E9-4E38-8B6A-C29F27A98ACB}" type="parTrans" cxnId="{2E63B22C-1147-4D7B-BFB2-363A8A7DCAE8}">
      <dgm:prSet/>
      <dgm:spPr/>
      <dgm:t>
        <a:bodyPr/>
        <a:lstStyle/>
        <a:p>
          <a:endParaRPr lang="en-US"/>
        </a:p>
      </dgm:t>
    </dgm:pt>
    <dgm:pt modelId="{44A5813E-52C3-4CF8-8C55-2485AE27B742}" type="sibTrans" cxnId="{2E63B22C-1147-4D7B-BFB2-363A8A7DCAE8}">
      <dgm:prSet/>
      <dgm:spPr/>
      <dgm:t>
        <a:bodyPr/>
        <a:lstStyle/>
        <a:p>
          <a:endParaRPr lang="en-US"/>
        </a:p>
      </dgm:t>
    </dgm:pt>
    <dgm:pt modelId="{D19D48C4-3D4F-432C-AC5A-07E8DE739D0F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>
              <a:solidFill>
                <a:srgbClr val="000000"/>
              </a:solidFill>
              <a:latin typeface="Lato"/>
            </a:rPr>
            <a:t>Muscle aches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47B6B981-1F46-424E-96BC-A10463D7DDF9}" type="parTrans" cxnId="{FADC3D61-80FB-496A-BF96-4B674FC5CDD5}">
      <dgm:prSet/>
      <dgm:spPr/>
      <dgm:t>
        <a:bodyPr/>
        <a:lstStyle/>
        <a:p>
          <a:endParaRPr lang="en-US"/>
        </a:p>
      </dgm:t>
    </dgm:pt>
    <dgm:pt modelId="{C21584C2-272D-4ED6-8C7D-E454165D1BB2}" type="sibTrans" cxnId="{FADC3D61-80FB-496A-BF96-4B674FC5CDD5}">
      <dgm:prSet/>
      <dgm:spPr/>
      <dgm:t>
        <a:bodyPr/>
        <a:lstStyle/>
        <a:p>
          <a:endParaRPr lang="en-US"/>
        </a:p>
      </dgm:t>
    </dgm:pt>
    <dgm:pt modelId="{9A843260-86B2-43FD-9AF6-C734FACC9C84}" type="pres">
      <dgm:prSet presAssocID="{A5CE00D0-2245-4832-99F5-59923476532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9C92AB9-408B-45B3-B4B7-1C978ADFDF88}" type="pres">
      <dgm:prSet presAssocID="{D07D691F-F047-47EC-B2AD-A8DB1091EC55}" presName="hierRoot1" presStyleCnt="0"/>
      <dgm:spPr/>
    </dgm:pt>
    <dgm:pt modelId="{75251F95-4CC4-4918-8C5B-C1A4D442DEC9}" type="pres">
      <dgm:prSet presAssocID="{D07D691F-F047-47EC-B2AD-A8DB1091EC55}" presName="composite" presStyleCnt="0"/>
      <dgm:spPr/>
    </dgm:pt>
    <dgm:pt modelId="{B183B312-01CA-4501-83A6-CB956F4F0FD3}" type="pres">
      <dgm:prSet presAssocID="{D07D691F-F047-47EC-B2AD-A8DB1091EC55}" presName="background" presStyleLbl="node0" presStyleIdx="0" presStyleCnt="1"/>
      <dgm:spPr/>
    </dgm:pt>
    <dgm:pt modelId="{AFFB9B85-4103-4465-BCCE-EB566978C627}" type="pres">
      <dgm:prSet presAssocID="{D07D691F-F047-47EC-B2AD-A8DB1091EC55}" presName="text" presStyleLbl="fgAcc0" presStyleIdx="0" presStyleCnt="1" custLinFactNeighborX="844" custLinFactNeighborY="-50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556C7F-934A-4ACF-B1C1-F296B6DE091E}" type="pres">
      <dgm:prSet presAssocID="{D07D691F-F047-47EC-B2AD-A8DB1091EC55}" presName="hierChild2" presStyleCnt="0"/>
      <dgm:spPr/>
    </dgm:pt>
    <dgm:pt modelId="{AEA65C09-7F82-43BC-BA09-6CDD23C2089A}" type="pres">
      <dgm:prSet presAssocID="{2620DC86-7725-4825-8B8F-A06FDC085935}" presName="Name10" presStyleLbl="parChTrans1D2" presStyleIdx="0" presStyleCnt="2"/>
      <dgm:spPr/>
      <dgm:t>
        <a:bodyPr/>
        <a:lstStyle/>
        <a:p>
          <a:endParaRPr lang="en-US"/>
        </a:p>
      </dgm:t>
    </dgm:pt>
    <dgm:pt modelId="{D000882C-66F8-4684-8ABD-289B3D517886}" type="pres">
      <dgm:prSet presAssocID="{472F7D95-BE77-4F6C-973C-B13DC3E8B866}" presName="hierRoot2" presStyleCnt="0"/>
      <dgm:spPr/>
    </dgm:pt>
    <dgm:pt modelId="{3CEF66B0-2C36-4782-B91D-2E535B9C4071}" type="pres">
      <dgm:prSet presAssocID="{472F7D95-BE77-4F6C-973C-B13DC3E8B866}" presName="composite2" presStyleCnt="0"/>
      <dgm:spPr/>
    </dgm:pt>
    <dgm:pt modelId="{D55167B0-7ABF-45D5-86AD-4398A806B4E0}" type="pres">
      <dgm:prSet presAssocID="{472F7D95-BE77-4F6C-973C-B13DC3E8B866}" presName="background2" presStyleLbl="node2" presStyleIdx="0" presStyleCnt="2"/>
      <dgm:spPr/>
    </dgm:pt>
    <dgm:pt modelId="{0B18B2BC-B358-4B43-B22F-4463984FAD4E}" type="pres">
      <dgm:prSet presAssocID="{472F7D95-BE77-4F6C-973C-B13DC3E8B866}" presName="text2" presStyleLbl="fgAcc2" presStyleIdx="0" presStyleCnt="2" custLinFactNeighborX="-62450" custLinFactNeighborY="-435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E1DB05-6519-4C25-9291-5A480777A441}" type="pres">
      <dgm:prSet presAssocID="{472F7D95-BE77-4F6C-973C-B13DC3E8B866}" presName="hierChild3" presStyleCnt="0"/>
      <dgm:spPr/>
    </dgm:pt>
    <dgm:pt modelId="{D63C3A8E-745E-4057-9D6F-4EAD5AA1DFF0}" type="pres">
      <dgm:prSet presAssocID="{2F0F4A5B-EC95-4EDE-AED7-DA8A7292A3A2}" presName="Name17" presStyleLbl="parChTrans1D3" presStyleIdx="0" presStyleCnt="6"/>
      <dgm:spPr/>
      <dgm:t>
        <a:bodyPr/>
        <a:lstStyle/>
        <a:p>
          <a:endParaRPr lang="en-US"/>
        </a:p>
      </dgm:t>
    </dgm:pt>
    <dgm:pt modelId="{513A44DB-B435-4F65-B760-C1AC5E00B7EA}" type="pres">
      <dgm:prSet presAssocID="{BE2843AF-7DC4-4CF3-9A73-40110EF9AAB0}" presName="hierRoot3" presStyleCnt="0"/>
      <dgm:spPr/>
    </dgm:pt>
    <dgm:pt modelId="{59E35585-AADE-4FAD-9210-04DB8EDD1BA5}" type="pres">
      <dgm:prSet presAssocID="{BE2843AF-7DC4-4CF3-9A73-40110EF9AAB0}" presName="composite3" presStyleCnt="0"/>
      <dgm:spPr/>
    </dgm:pt>
    <dgm:pt modelId="{5CE9DFB2-6EFD-4EEA-A1A7-1003376F7C24}" type="pres">
      <dgm:prSet presAssocID="{BE2843AF-7DC4-4CF3-9A73-40110EF9AAB0}" presName="background3" presStyleLbl="node3" presStyleIdx="0" presStyleCnt="6"/>
      <dgm:spPr/>
    </dgm:pt>
    <dgm:pt modelId="{7E0B0CE7-A8FE-49FD-A429-7A77F9FF72A6}" type="pres">
      <dgm:prSet presAssocID="{BE2843AF-7DC4-4CF3-9A73-40110EF9AAB0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C612A7-8E8D-4A11-871B-6AC8B67B0BBD}" type="pres">
      <dgm:prSet presAssocID="{BE2843AF-7DC4-4CF3-9A73-40110EF9AAB0}" presName="hierChild4" presStyleCnt="0"/>
      <dgm:spPr/>
    </dgm:pt>
    <dgm:pt modelId="{26AD015D-4196-4ECE-A054-ADAEDF93A9B6}" type="pres">
      <dgm:prSet presAssocID="{E32D5B6F-9944-439D-80EE-4CE315E2BB5E}" presName="Name17" presStyleLbl="parChTrans1D3" presStyleIdx="1" presStyleCnt="6"/>
      <dgm:spPr/>
      <dgm:t>
        <a:bodyPr/>
        <a:lstStyle/>
        <a:p>
          <a:endParaRPr lang="en-US"/>
        </a:p>
      </dgm:t>
    </dgm:pt>
    <dgm:pt modelId="{B4A8E259-EE43-4EAB-BA86-CC38FD45A904}" type="pres">
      <dgm:prSet presAssocID="{B8697D31-77E4-4A15-84CF-6E2B1BFE4E6B}" presName="hierRoot3" presStyleCnt="0"/>
      <dgm:spPr/>
    </dgm:pt>
    <dgm:pt modelId="{683D1D36-4E11-4612-B2A9-4113C443EBBC}" type="pres">
      <dgm:prSet presAssocID="{B8697D31-77E4-4A15-84CF-6E2B1BFE4E6B}" presName="composite3" presStyleCnt="0"/>
      <dgm:spPr/>
    </dgm:pt>
    <dgm:pt modelId="{BCBA295D-8CDC-45B9-B8C3-F967BADE0CDB}" type="pres">
      <dgm:prSet presAssocID="{B8697D31-77E4-4A15-84CF-6E2B1BFE4E6B}" presName="background3" presStyleLbl="node3" presStyleIdx="1" presStyleCnt="6"/>
      <dgm:spPr/>
    </dgm:pt>
    <dgm:pt modelId="{26F0E782-00FD-4C72-9CC8-BE869EE4AFDF}" type="pres">
      <dgm:prSet presAssocID="{B8697D31-77E4-4A15-84CF-6E2B1BFE4E6B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C51426-8702-4959-9065-7AE352CB6324}" type="pres">
      <dgm:prSet presAssocID="{B8697D31-77E4-4A15-84CF-6E2B1BFE4E6B}" presName="hierChild4" presStyleCnt="0"/>
      <dgm:spPr/>
    </dgm:pt>
    <dgm:pt modelId="{ECF00BB8-8230-4671-B07B-D4FC8381120A}" type="pres">
      <dgm:prSet presAssocID="{C694ED26-148F-46BD-8A02-8AECCDA9F785}" presName="Name17" presStyleLbl="parChTrans1D3" presStyleIdx="2" presStyleCnt="6"/>
      <dgm:spPr/>
      <dgm:t>
        <a:bodyPr/>
        <a:lstStyle/>
        <a:p>
          <a:endParaRPr lang="en-US"/>
        </a:p>
      </dgm:t>
    </dgm:pt>
    <dgm:pt modelId="{EE3A1AA8-32B0-4158-9983-F532A0F439FF}" type="pres">
      <dgm:prSet presAssocID="{7D0C4FF4-8C50-4D42-9D95-2475AF4238A6}" presName="hierRoot3" presStyleCnt="0"/>
      <dgm:spPr/>
    </dgm:pt>
    <dgm:pt modelId="{9391F228-9A53-435A-BF09-5483210FF6AC}" type="pres">
      <dgm:prSet presAssocID="{7D0C4FF4-8C50-4D42-9D95-2475AF4238A6}" presName="composite3" presStyleCnt="0"/>
      <dgm:spPr/>
    </dgm:pt>
    <dgm:pt modelId="{E135C6EB-D0CF-407E-9AF7-3A96E3240D84}" type="pres">
      <dgm:prSet presAssocID="{7D0C4FF4-8C50-4D42-9D95-2475AF4238A6}" presName="background3" presStyleLbl="node3" presStyleIdx="2" presStyleCnt="6"/>
      <dgm:spPr/>
    </dgm:pt>
    <dgm:pt modelId="{CB137139-519B-4D39-9BAC-257942277F6B}" type="pres">
      <dgm:prSet presAssocID="{7D0C4FF4-8C50-4D42-9D95-2475AF4238A6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92A339-1DCA-4519-AD6B-F0D5B3CD4012}" type="pres">
      <dgm:prSet presAssocID="{7D0C4FF4-8C50-4D42-9D95-2475AF4238A6}" presName="hierChild4" presStyleCnt="0"/>
      <dgm:spPr/>
    </dgm:pt>
    <dgm:pt modelId="{4F877DE0-D6F8-4B30-968E-CD30B2060CFB}" type="pres">
      <dgm:prSet presAssocID="{2337F328-E2E9-4E38-8B6A-C29F27A98ACB}" presName="Name17" presStyleLbl="parChTrans1D3" presStyleIdx="3" presStyleCnt="6"/>
      <dgm:spPr/>
      <dgm:t>
        <a:bodyPr/>
        <a:lstStyle/>
        <a:p>
          <a:endParaRPr lang="en-US"/>
        </a:p>
      </dgm:t>
    </dgm:pt>
    <dgm:pt modelId="{6C6EEAF5-2971-4011-BD95-ACAC698D47B7}" type="pres">
      <dgm:prSet presAssocID="{0C772D94-AC5E-4D93-AF20-AAC3EA576ACB}" presName="hierRoot3" presStyleCnt="0"/>
      <dgm:spPr/>
    </dgm:pt>
    <dgm:pt modelId="{784F66DA-3F99-4121-B412-73A0966A1751}" type="pres">
      <dgm:prSet presAssocID="{0C772D94-AC5E-4D93-AF20-AAC3EA576ACB}" presName="composite3" presStyleCnt="0"/>
      <dgm:spPr/>
    </dgm:pt>
    <dgm:pt modelId="{DFC373A5-0E4E-4651-9896-5B347179B2C1}" type="pres">
      <dgm:prSet presAssocID="{0C772D94-AC5E-4D93-AF20-AAC3EA576ACB}" presName="background3" presStyleLbl="node3" presStyleIdx="3" presStyleCnt="6"/>
      <dgm:spPr/>
    </dgm:pt>
    <dgm:pt modelId="{BAE24144-7FFF-483F-974D-F0A0195A4F17}" type="pres">
      <dgm:prSet presAssocID="{0C772D94-AC5E-4D93-AF20-AAC3EA576ACB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7A3BD4-77EB-4FDB-AE32-2AD96DA56E6E}" type="pres">
      <dgm:prSet presAssocID="{0C772D94-AC5E-4D93-AF20-AAC3EA576ACB}" presName="hierChild4" presStyleCnt="0"/>
      <dgm:spPr/>
    </dgm:pt>
    <dgm:pt modelId="{5F73B0C1-2B31-4124-96EF-AB4B8D3439DD}" type="pres">
      <dgm:prSet presAssocID="{47B6B981-1F46-424E-96BC-A10463D7DDF9}" presName="Name17" presStyleLbl="parChTrans1D3" presStyleIdx="4" presStyleCnt="6"/>
      <dgm:spPr/>
      <dgm:t>
        <a:bodyPr/>
        <a:lstStyle/>
        <a:p>
          <a:endParaRPr lang="en-US"/>
        </a:p>
      </dgm:t>
    </dgm:pt>
    <dgm:pt modelId="{2793DBF8-376E-4F9D-9A14-84E9A847FCFC}" type="pres">
      <dgm:prSet presAssocID="{D19D48C4-3D4F-432C-AC5A-07E8DE739D0F}" presName="hierRoot3" presStyleCnt="0"/>
      <dgm:spPr/>
    </dgm:pt>
    <dgm:pt modelId="{03164CE2-AE17-494C-91C9-7C5066A66C56}" type="pres">
      <dgm:prSet presAssocID="{D19D48C4-3D4F-432C-AC5A-07E8DE739D0F}" presName="composite3" presStyleCnt="0"/>
      <dgm:spPr/>
    </dgm:pt>
    <dgm:pt modelId="{8D9E7BB5-8B2E-40B1-9D0B-49B0005F1461}" type="pres">
      <dgm:prSet presAssocID="{D19D48C4-3D4F-432C-AC5A-07E8DE739D0F}" presName="background3" presStyleLbl="node3" presStyleIdx="4" presStyleCnt="6"/>
      <dgm:spPr/>
    </dgm:pt>
    <dgm:pt modelId="{AB68C745-2C8D-40E8-9ADE-97EF49C39ED7}" type="pres">
      <dgm:prSet presAssocID="{D19D48C4-3D4F-432C-AC5A-07E8DE739D0F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5547E3-C6F4-4873-875F-ADC5A79FFA53}" type="pres">
      <dgm:prSet presAssocID="{D19D48C4-3D4F-432C-AC5A-07E8DE739D0F}" presName="hierChild4" presStyleCnt="0"/>
      <dgm:spPr/>
    </dgm:pt>
    <dgm:pt modelId="{964D1171-3E63-42F0-AB47-EE6D2AB809F8}" type="pres">
      <dgm:prSet presAssocID="{6D114CEA-49F5-49A8-83C8-93D8A37855F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D2DFC369-D88C-4EA0-A738-05D6E4972352}" type="pres">
      <dgm:prSet presAssocID="{E10C8B14-594F-4F1D-85B9-B0499AFB6D79}" presName="hierRoot2" presStyleCnt="0"/>
      <dgm:spPr/>
    </dgm:pt>
    <dgm:pt modelId="{F85198A5-05DF-4E4A-A93B-C1D46EDF858F}" type="pres">
      <dgm:prSet presAssocID="{E10C8B14-594F-4F1D-85B9-B0499AFB6D79}" presName="composite2" presStyleCnt="0"/>
      <dgm:spPr/>
    </dgm:pt>
    <dgm:pt modelId="{BB025290-5AD1-4199-8EFA-18B97C1D20E7}" type="pres">
      <dgm:prSet presAssocID="{E10C8B14-594F-4F1D-85B9-B0499AFB6D79}" presName="background2" presStyleLbl="node2" presStyleIdx="1" presStyleCnt="2"/>
      <dgm:spPr/>
    </dgm:pt>
    <dgm:pt modelId="{FFC5C74A-0054-45E8-A025-D4D9192369A7}" type="pres">
      <dgm:prSet presAssocID="{E10C8B14-594F-4F1D-85B9-B0499AFB6D79}" presName="text2" presStyleLbl="fgAcc2" presStyleIdx="1" presStyleCnt="2" custLinFactNeighborX="-3376" custLinFactNeighborY="-441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00A75D-4A62-4E1D-8C42-F0E9A5942560}" type="pres">
      <dgm:prSet presAssocID="{E10C8B14-594F-4F1D-85B9-B0499AFB6D79}" presName="hierChild3" presStyleCnt="0"/>
      <dgm:spPr/>
    </dgm:pt>
    <dgm:pt modelId="{A92AE00A-F78F-4BFD-A49C-789DD925ACC4}" type="pres">
      <dgm:prSet presAssocID="{F21456AC-2B07-4B15-A060-944830A41D4D}" presName="Name17" presStyleLbl="parChTrans1D3" presStyleIdx="5" presStyleCnt="6"/>
      <dgm:spPr/>
      <dgm:t>
        <a:bodyPr/>
        <a:lstStyle/>
        <a:p>
          <a:endParaRPr lang="en-US"/>
        </a:p>
      </dgm:t>
    </dgm:pt>
    <dgm:pt modelId="{A6F39021-5F9D-4CB3-90C8-3297454CE59D}" type="pres">
      <dgm:prSet presAssocID="{4342E7C1-FD95-42E5-94FE-7B7B70BC5928}" presName="hierRoot3" presStyleCnt="0"/>
      <dgm:spPr/>
    </dgm:pt>
    <dgm:pt modelId="{AE9A11D5-0262-4165-B242-B36B2A9F383F}" type="pres">
      <dgm:prSet presAssocID="{4342E7C1-FD95-42E5-94FE-7B7B70BC5928}" presName="composite3" presStyleCnt="0"/>
      <dgm:spPr/>
    </dgm:pt>
    <dgm:pt modelId="{9D5AB10E-5347-4B19-A249-ED0F36CE689E}" type="pres">
      <dgm:prSet presAssocID="{4342E7C1-FD95-42E5-94FE-7B7B70BC5928}" presName="background3" presStyleLbl="node3" presStyleIdx="5" presStyleCnt="6"/>
      <dgm:spPr/>
    </dgm:pt>
    <dgm:pt modelId="{26742B43-ADDD-4506-B27F-2417BA5DE72F}" type="pres">
      <dgm:prSet presAssocID="{4342E7C1-FD95-42E5-94FE-7B7B70BC5928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8236EAC-A6AD-458B-84A9-A7A947D62472}" type="pres">
      <dgm:prSet presAssocID="{4342E7C1-FD95-42E5-94FE-7B7B70BC5928}" presName="hierChild4" presStyleCnt="0"/>
      <dgm:spPr/>
    </dgm:pt>
  </dgm:ptLst>
  <dgm:cxnLst>
    <dgm:cxn modelId="{68AD7B1A-E5D9-4639-A250-9ED19AFC53CD}" type="presOf" srcId="{A5CE00D0-2245-4832-99F5-599234765326}" destId="{9A843260-86B2-43FD-9AF6-C734FACC9C84}" srcOrd="0" destOrd="0" presId="urn:microsoft.com/office/officeart/2005/8/layout/hierarchy1"/>
    <dgm:cxn modelId="{A804AA33-7C53-410A-811C-0C2079C95C94}" srcId="{E10C8B14-594F-4F1D-85B9-B0499AFB6D79}" destId="{4342E7C1-FD95-42E5-94FE-7B7B70BC5928}" srcOrd="0" destOrd="0" parTransId="{F21456AC-2B07-4B15-A060-944830A41D4D}" sibTransId="{EC01C69B-BC09-483C-B993-BC13C33C861C}"/>
    <dgm:cxn modelId="{27C125A7-755D-405C-9A0A-767C35655E1F}" type="presOf" srcId="{6D114CEA-49F5-49A8-83C8-93D8A37855F1}" destId="{964D1171-3E63-42F0-AB47-EE6D2AB809F8}" srcOrd="0" destOrd="0" presId="urn:microsoft.com/office/officeart/2005/8/layout/hierarchy1"/>
    <dgm:cxn modelId="{BB57F2C3-A5A7-4BDF-A520-2B606C88C40C}" type="presOf" srcId="{0C772D94-AC5E-4D93-AF20-AAC3EA576ACB}" destId="{BAE24144-7FFF-483F-974D-F0A0195A4F17}" srcOrd="0" destOrd="0" presId="urn:microsoft.com/office/officeart/2005/8/layout/hierarchy1"/>
    <dgm:cxn modelId="{41BE38E8-5EAC-4A41-899E-ABA12B8E456E}" type="presOf" srcId="{E10C8B14-594F-4F1D-85B9-B0499AFB6D79}" destId="{FFC5C74A-0054-45E8-A025-D4D9192369A7}" srcOrd="0" destOrd="0" presId="urn:microsoft.com/office/officeart/2005/8/layout/hierarchy1"/>
    <dgm:cxn modelId="{2CA8D502-65F1-446B-ACFA-680F3CCE4492}" type="presOf" srcId="{2337F328-E2E9-4E38-8B6A-C29F27A98ACB}" destId="{4F877DE0-D6F8-4B30-968E-CD30B2060CFB}" srcOrd="0" destOrd="0" presId="urn:microsoft.com/office/officeart/2005/8/layout/hierarchy1"/>
    <dgm:cxn modelId="{F7B70C41-963B-473B-8E51-BCB28777794F}" srcId="{472F7D95-BE77-4F6C-973C-B13DC3E8B866}" destId="{BE2843AF-7DC4-4CF3-9A73-40110EF9AAB0}" srcOrd="0" destOrd="0" parTransId="{2F0F4A5B-EC95-4EDE-AED7-DA8A7292A3A2}" sibTransId="{25E3C2E8-162D-4229-B891-CA703DC19C90}"/>
    <dgm:cxn modelId="{EA84D9B4-944E-450E-AD2D-C5B29AFAB6D5}" type="presOf" srcId="{47B6B981-1F46-424E-96BC-A10463D7DDF9}" destId="{5F73B0C1-2B31-4124-96EF-AB4B8D3439DD}" srcOrd="0" destOrd="0" presId="urn:microsoft.com/office/officeart/2005/8/layout/hierarchy1"/>
    <dgm:cxn modelId="{DDA5D06B-3747-4DD6-B818-C2F9CADA74E7}" srcId="{D07D691F-F047-47EC-B2AD-A8DB1091EC55}" destId="{E10C8B14-594F-4F1D-85B9-B0499AFB6D79}" srcOrd="1" destOrd="0" parTransId="{6D114CEA-49F5-49A8-83C8-93D8A37855F1}" sibTransId="{1EF738B9-E9B6-4001-8D54-3C44052C274C}"/>
    <dgm:cxn modelId="{4C94952D-B372-4749-9149-F10530189099}" srcId="{472F7D95-BE77-4F6C-973C-B13DC3E8B866}" destId="{7D0C4FF4-8C50-4D42-9D95-2475AF4238A6}" srcOrd="2" destOrd="0" parTransId="{C694ED26-148F-46BD-8A02-8AECCDA9F785}" sibTransId="{D1547389-DEA2-4D21-ADA6-5F9D92AD4170}"/>
    <dgm:cxn modelId="{41F9FB35-0687-4F55-A154-F3498D78AC0E}" type="presOf" srcId="{D19D48C4-3D4F-432C-AC5A-07E8DE739D0F}" destId="{AB68C745-2C8D-40E8-9ADE-97EF49C39ED7}" srcOrd="0" destOrd="0" presId="urn:microsoft.com/office/officeart/2005/8/layout/hierarchy1"/>
    <dgm:cxn modelId="{497C4AE4-2D0A-45EF-8FCD-8FA61484D560}" srcId="{A5CE00D0-2245-4832-99F5-599234765326}" destId="{D07D691F-F047-47EC-B2AD-A8DB1091EC55}" srcOrd="0" destOrd="0" parTransId="{476D7F87-AA98-4642-B6C7-F507D6B37553}" sibTransId="{24FEBB03-F122-4751-9E2C-04014A397051}"/>
    <dgm:cxn modelId="{4A3EF252-485D-4664-9508-A7A383457E48}" type="presOf" srcId="{4342E7C1-FD95-42E5-94FE-7B7B70BC5928}" destId="{26742B43-ADDD-4506-B27F-2417BA5DE72F}" srcOrd="0" destOrd="0" presId="urn:microsoft.com/office/officeart/2005/8/layout/hierarchy1"/>
    <dgm:cxn modelId="{5E2731A7-29C4-4B53-BAFE-1CE3EEEADFEF}" srcId="{472F7D95-BE77-4F6C-973C-B13DC3E8B866}" destId="{B8697D31-77E4-4A15-84CF-6E2B1BFE4E6B}" srcOrd="1" destOrd="0" parTransId="{E32D5B6F-9944-439D-80EE-4CE315E2BB5E}" sibTransId="{F2D91E90-4ACD-4B99-B1A6-68BE8A1364C0}"/>
    <dgm:cxn modelId="{EB081750-11DD-4B4D-8260-BD021F66A9D1}" type="presOf" srcId="{C694ED26-148F-46BD-8A02-8AECCDA9F785}" destId="{ECF00BB8-8230-4671-B07B-D4FC8381120A}" srcOrd="0" destOrd="0" presId="urn:microsoft.com/office/officeart/2005/8/layout/hierarchy1"/>
    <dgm:cxn modelId="{CB99559B-EE92-4684-9DB4-DF24053851A1}" srcId="{D07D691F-F047-47EC-B2AD-A8DB1091EC55}" destId="{472F7D95-BE77-4F6C-973C-B13DC3E8B866}" srcOrd="0" destOrd="0" parTransId="{2620DC86-7725-4825-8B8F-A06FDC085935}" sibTransId="{CC4B7B8B-CD16-4ED2-8B1B-B3ACEBEAC6FD}"/>
    <dgm:cxn modelId="{2E63B22C-1147-4D7B-BFB2-363A8A7DCAE8}" srcId="{472F7D95-BE77-4F6C-973C-B13DC3E8B866}" destId="{0C772D94-AC5E-4D93-AF20-AAC3EA576ACB}" srcOrd="3" destOrd="0" parTransId="{2337F328-E2E9-4E38-8B6A-C29F27A98ACB}" sibTransId="{44A5813E-52C3-4CF8-8C55-2485AE27B742}"/>
    <dgm:cxn modelId="{83C9C94E-7B64-4974-BBAD-4C6CA0A3BBE9}" type="presOf" srcId="{2620DC86-7725-4825-8B8F-A06FDC085935}" destId="{AEA65C09-7F82-43BC-BA09-6CDD23C2089A}" srcOrd="0" destOrd="0" presId="urn:microsoft.com/office/officeart/2005/8/layout/hierarchy1"/>
    <dgm:cxn modelId="{B3BD043E-6057-4612-853A-10D690857D14}" type="presOf" srcId="{B8697D31-77E4-4A15-84CF-6E2B1BFE4E6B}" destId="{26F0E782-00FD-4C72-9CC8-BE869EE4AFDF}" srcOrd="0" destOrd="0" presId="urn:microsoft.com/office/officeart/2005/8/layout/hierarchy1"/>
    <dgm:cxn modelId="{B4DBCE67-318E-4A36-9976-EECAF1FACBCA}" type="presOf" srcId="{F21456AC-2B07-4B15-A060-944830A41D4D}" destId="{A92AE00A-F78F-4BFD-A49C-789DD925ACC4}" srcOrd="0" destOrd="0" presId="urn:microsoft.com/office/officeart/2005/8/layout/hierarchy1"/>
    <dgm:cxn modelId="{0FECFF30-A901-43DF-ADCA-DFA20BF4AE08}" type="presOf" srcId="{D07D691F-F047-47EC-B2AD-A8DB1091EC55}" destId="{AFFB9B85-4103-4465-BCCE-EB566978C627}" srcOrd="0" destOrd="0" presId="urn:microsoft.com/office/officeart/2005/8/layout/hierarchy1"/>
    <dgm:cxn modelId="{A8833156-A143-492D-9789-76406367F606}" type="presOf" srcId="{BE2843AF-7DC4-4CF3-9A73-40110EF9AAB0}" destId="{7E0B0CE7-A8FE-49FD-A429-7A77F9FF72A6}" srcOrd="0" destOrd="0" presId="urn:microsoft.com/office/officeart/2005/8/layout/hierarchy1"/>
    <dgm:cxn modelId="{4B0488A6-0966-4737-AA71-964E1DA0CB2C}" type="presOf" srcId="{2F0F4A5B-EC95-4EDE-AED7-DA8A7292A3A2}" destId="{D63C3A8E-745E-4057-9D6F-4EAD5AA1DFF0}" srcOrd="0" destOrd="0" presId="urn:microsoft.com/office/officeart/2005/8/layout/hierarchy1"/>
    <dgm:cxn modelId="{B7BC59DB-D96C-4C10-AEC2-EF2DA33CB190}" type="presOf" srcId="{7D0C4FF4-8C50-4D42-9D95-2475AF4238A6}" destId="{CB137139-519B-4D39-9BAC-257942277F6B}" srcOrd="0" destOrd="0" presId="urn:microsoft.com/office/officeart/2005/8/layout/hierarchy1"/>
    <dgm:cxn modelId="{188313EA-0D16-42FF-BBC3-636890DE2936}" type="presOf" srcId="{E32D5B6F-9944-439D-80EE-4CE315E2BB5E}" destId="{26AD015D-4196-4ECE-A054-ADAEDF93A9B6}" srcOrd="0" destOrd="0" presId="urn:microsoft.com/office/officeart/2005/8/layout/hierarchy1"/>
    <dgm:cxn modelId="{FADC3D61-80FB-496A-BF96-4B674FC5CDD5}" srcId="{472F7D95-BE77-4F6C-973C-B13DC3E8B866}" destId="{D19D48C4-3D4F-432C-AC5A-07E8DE739D0F}" srcOrd="4" destOrd="0" parTransId="{47B6B981-1F46-424E-96BC-A10463D7DDF9}" sibTransId="{C21584C2-272D-4ED6-8C7D-E454165D1BB2}"/>
    <dgm:cxn modelId="{FF14766E-48F0-47F3-AC91-4D4595C0EDFB}" type="presOf" srcId="{472F7D95-BE77-4F6C-973C-B13DC3E8B866}" destId="{0B18B2BC-B358-4B43-B22F-4463984FAD4E}" srcOrd="0" destOrd="0" presId="urn:microsoft.com/office/officeart/2005/8/layout/hierarchy1"/>
    <dgm:cxn modelId="{4DAAB279-C9DA-4E0F-8FB9-5E47ABB277A6}" type="presParOf" srcId="{9A843260-86B2-43FD-9AF6-C734FACC9C84}" destId="{29C92AB9-408B-45B3-B4B7-1C978ADFDF88}" srcOrd="0" destOrd="0" presId="urn:microsoft.com/office/officeart/2005/8/layout/hierarchy1"/>
    <dgm:cxn modelId="{407927F7-5DFA-4754-9882-D5AC98C49266}" type="presParOf" srcId="{29C92AB9-408B-45B3-B4B7-1C978ADFDF88}" destId="{75251F95-4CC4-4918-8C5B-C1A4D442DEC9}" srcOrd="0" destOrd="0" presId="urn:microsoft.com/office/officeart/2005/8/layout/hierarchy1"/>
    <dgm:cxn modelId="{EB40E207-160F-430D-87C0-25F7C2DCD499}" type="presParOf" srcId="{75251F95-4CC4-4918-8C5B-C1A4D442DEC9}" destId="{B183B312-01CA-4501-83A6-CB956F4F0FD3}" srcOrd="0" destOrd="0" presId="urn:microsoft.com/office/officeart/2005/8/layout/hierarchy1"/>
    <dgm:cxn modelId="{B9E12535-49C6-4AB5-9FDA-6033048D2FF1}" type="presParOf" srcId="{75251F95-4CC4-4918-8C5B-C1A4D442DEC9}" destId="{AFFB9B85-4103-4465-BCCE-EB566978C627}" srcOrd="1" destOrd="0" presId="urn:microsoft.com/office/officeart/2005/8/layout/hierarchy1"/>
    <dgm:cxn modelId="{4BE6D520-E465-408C-8E1D-5F9E75454388}" type="presParOf" srcId="{29C92AB9-408B-45B3-B4B7-1C978ADFDF88}" destId="{9B556C7F-934A-4ACF-B1C1-F296B6DE091E}" srcOrd="1" destOrd="0" presId="urn:microsoft.com/office/officeart/2005/8/layout/hierarchy1"/>
    <dgm:cxn modelId="{DC6CD0B3-625E-430E-B7AB-00BF6914CC84}" type="presParOf" srcId="{9B556C7F-934A-4ACF-B1C1-F296B6DE091E}" destId="{AEA65C09-7F82-43BC-BA09-6CDD23C2089A}" srcOrd="0" destOrd="0" presId="urn:microsoft.com/office/officeart/2005/8/layout/hierarchy1"/>
    <dgm:cxn modelId="{B6FBD5D3-88CC-48F6-88A7-E53CC0C7E243}" type="presParOf" srcId="{9B556C7F-934A-4ACF-B1C1-F296B6DE091E}" destId="{D000882C-66F8-4684-8ABD-289B3D517886}" srcOrd="1" destOrd="0" presId="urn:microsoft.com/office/officeart/2005/8/layout/hierarchy1"/>
    <dgm:cxn modelId="{3ED68C71-EC1C-446F-A0B0-36E16BAB9AE4}" type="presParOf" srcId="{D000882C-66F8-4684-8ABD-289B3D517886}" destId="{3CEF66B0-2C36-4782-B91D-2E535B9C4071}" srcOrd="0" destOrd="0" presId="urn:microsoft.com/office/officeart/2005/8/layout/hierarchy1"/>
    <dgm:cxn modelId="{3A916D26-EEE9-4696-BE22-E1ACE18B1C19}" type="presParOf" srcId="{3CEF66B0-2C36-4782-B91D-2E535B9C4071}" destId="{D55167B0-7ABF-45D5-86AD-4398A806B4E0}" srcOrd="0" destOrd="0" presId="urn:microsoft.com/office/officeart/2005/8/layout/hierarchy1"/>
    <dgm:cxn modelId="{8CEE419F-B0AF-4783-A424-E465B10FDF7C}" type="presParOf" srcId="{3CEF66B0-2C36-4782-B91D-2E535B9C4071}" destId="{0B18B2BC-B358-4B43-B22F-4463984FAD4E}" srcOrd="1" destOrd="0" presId="urn:microsoft.com/office/officeart/2005/8/layout/hierarchy1"/>
    <dgm:cxn modelId="{6F4497D6-0E4D-467E-9F5C-06B192D791CD}" type="presParOf" srcId="{D000882C-66F8-4684-8ABD-289B3D517886}" destId="{EAE1DB05-6519-4C25-9291-5A480777A441}" srcOrd="1" destOrd="0" presId="urn:microsoft.com/office/officeart/2005/8/layout/hierarchy1"/>
    <dgm:cxn modelId="{6ABB633D-01BF-4F1F-B79F-611E9F1A6508}" type="presParOf" srcId="{EAE1DB05-6519-4C25-9291-5A480777A441}" destId="{D63C3A8E-745E-4057-9D6F-4EAD5AA1DFF0}" srcOrd="0" destOrd="0" presId="urn:microsoft.com/office/officeart/2005/8/layout/hierarchy1"/>
    <dgm:cxn modelId="{9ED0F882-E5FE-4C50-8F0A-F8785314BE18}" type="presParOf" srcId="{EAE1DB05-6519-4C25-9291-5A480777A441}" destId="{513A44DB-B435-4F65-B760-C1AC5E00B7EA}" srcOrd="1" destOrd="0" presId="urn:microsoft.com/office/officeart/2005/8/layout/hierarchy1"/>
    <dgm:cxn modelId="{C015A8B7-084C-4F0C-8501-80797BFF7FF2}" type="presParOf" srcId="{513A44DB-B435-4F65-B760-C1AC5E00B7EA}" destId="{59E35585-AADE-4FAD-9210-04DB8EDD1BA5}" srcOrd="0" destOrd="0" presId="urn:microsoft.com/office/officeart/2005/8/layout/hierarchy1"/>
    <dgm:cxn modelId="{F701F5C0-10C5-4D32-AF79-1DEFD6EBBB8B}" type="presParOf" srcId="{59E35585-AADE-4FAD-9210-04DB8EDD1BA5}" destId="{5CE9DFB2-6EFD-4EEA-A1A7-1003376F7C24}" srcOrd="0" destOrd="0" presId="urn:microsoft.com/office/officeart/2005/8/layout/hierarchy1"/>
    <dgm:cxn modelId="{9C7EF69A-C6DC-4D89-8328-EEF8B545DC20}" type="presParOf" srcId="{59E35585-AADE-4FAD-9210-04DB8EDD1BA5}" destId="{7E0B0CE7-A8FE-49FD-A429-7A77F9FF72A6}" srcOrd="1" destOrd="0" presId="urn:microsoft.com/office/officeart/2005/8/layout/hierarchy1"/>
    <dgm:cxn modelId="{C90A3B8D-37E1-4C42-BAD7-3B11A5B30226}" type="presParOf" srcId="{513A44DB-B435-4F65-B760-C1AC5E00B7EA}" destId="{F3C612A7-8E8D-4A11-871B-6AC8B67B0BBD}" srcOrd="1" destOrd="0" presId="urn:microsoft.com/office/officeart/2005/8/layout/hierarchy1"/>
    <dgm:cxn modelId="{2ADBF24C-F0A5-4BC6-83EB-4A9D324DBEB3}" type="presParOf" srcId="{EAE1DB05-6519-4C25-9291-5A480777A441}" destId="{26AD015D-4196-4ECE-A054-ADAEDF93A9B6}" srcOrd="2" destOrd="0" presId="urn:microsoft.com/office/officeart/2005/8/layout/hierarchy1"/>
    <dgm:cxn modelId="{D214E18E-14CB-4625-91FA-9639FD28F013}" type="presParOf" srcId="{EAE1DB05-6519-4C25-9291-5A480777A441}" destId="{B4A8E259-EE43-4EAB-BA86-CC38FD45A904}" srcOrd="3" destOrd="0" presId="urn:microsoft.com/office/officeart/2005/8/layout/hierarchy1"/>
    <dgm:cxn modelId="{95785F63-759F-42A6-A805-47C4FD700B3B}" type="presParOf" srcId="{B4A8E259-EE43-4EAB-BA86-CC38FD45A904}" destId="{683D1D36-4E11-4612-B2A9-4113C443EBBC}" srcOrd="0" destOrd="0" presId="urn:microsoft.com/office/officeart/2005/8/layout/hierarchy1"/>
    <dgm:cxn modelId="{51AB493E-E15B-4CF2-9880-F70453B24939}" type="presParOf" srcId="{683D1D36-4E11-4612-B2A9-4113C443EBBC}" destId="{BCBA295D-8CDC-45B9-B8C3-F967BADE0CDB}" srcOrd="0" destOrd="0" presId="urn:microsoft.com/office/officeart/2005/8/layout/hierarchy1"/>
    <dgm:cxn modelId="{6E232401-49DF-4D68-B68B-05420921260C}" type="presParOf" srcId="{683D1D36-4E11-4612-B2A9-4113C443EBBC}" destId="{26F0E782-00FD-4C72-9CC8-BE869EE4AFDF}" srcOrd="1" destOrd="0" presId="urn:microsoft.com/office/officeart/2005/8/layout/hierarchy1"/>
    <dgm:cxn modelId="{42A11010-EA5D-4950-9782-9E086AE6C5E0}" type="presParOf" srcId="{B4A8E259-EE43-4EAB-BA86-CC38FD45A904}" destId="{43C51426-8702-4959-9065-7AE352CB6324}" srcOrd="1" destOrd="0" presId="urn:microsoft.com/office/officeart/2005/8/layout/hierarchy1"/>
    <dgm:cxn modelId="{8732F611-4A25-44FF-9BC5-1B07BEE88642}" type="presParOf" srcId="{EAE1DB05-6519-4C25-9291-5A480777A441}" destId="{ECF00BB8-8230-4671-B07B-D4FC8381120A}" srcOrd="4" destOrd="0" presId="urn:microsoft.com/office/officeart/2005/8/layout/hierarchy1"/>
    <dgm:cxn modelId="{2E76AA54-9141-408B-B414-486A2B3C7A07}" type="presParOf" srcId="{EAE1DB05-6519-4C25-9291-5A480777A441}" destId="{EE3A1AA8-32B0-4158-9983-F532A0F439FF}" srcOrd="5" destOrd="0" presId="urn:microsoft.com/office/officeart/2005/8/layout/hierarchy1"/>
    <dgm:cxn modelId="{2A68AC89-CE1D-4043-8446-B29A865351BA}" type="presParOf" srcId="{EE3A1AA8-32B0-4158-9983-F532A0F439FF}" destId="{9391F228-9A53-435A-BF09-5483210FF6AC}" srcOrd="0" destOrd="0" presId="urn:microsoft.com/office/officeart/2005/8/layout/hierarchy1"/>
    <dgm:cxn modelId="{FDA66F75-F970-4D2E-8E4D-230A5DEDEA17}" type="presParOf" srcId="{9391F228-9A53-435A-BF09-5483210FF6AC}" destId="{E135C6EB-D0CF-407E-9AF7-3A96E3240D84}" srcOrd="0" destOrd="0" presId="urn:microsoft.com/office/officeart/2005/8/layout/hierarchy1"/>
    <dgm:cxn modelId="{C58BFFDB-B513-4414-8F6D-395DE5CB31E4}" type="presParOf" srcId="{9391F228-9A53-435A-BF09-5483210FF6AC}" destId="{CB137139-519B-4D39-9BAC-257942277F6B}" srcOrd="1" destOrd="0" presId="urn:microsoft.com/office/officeart/2005/8/layout/hierarchy1"/>
    <dgm:cxn modelId="{F95C7223-5D72-4E39-9169-AA9A5313F9EF}" type="presParOf" srcId="{EE3A1AA8-32B0-4158-9983-F532A0F439FF}" destId="{0792A339-1DCA-4519-AD6B-F0D5B3CD4012}" srcOrd="1" destOrd="0" presId="urn:microsoft.com/office/officeart/2005/8/layout/hierarchy1"/>
    <dgm:cxn modelId="{8E3B22FC-0F48-4301-88FA-77CE97A9DCFB}" type="presParOf" srcId="{EAE1DB05-6519-4C25-9291-5A480777A441}" destId="{4F877DE0-D6F8-4B30-968E-CD30B2060CFB}" srcOrd="6" destOrd="0" presId="urn:microsoft.com/office/officeart/2005/8/layout/hierarchy1"/>
    <dgm:cxn modelId="{020AB37E-2573-4663-9DBC-51CFAFF57510}" type="presParOf" srcId="{EAE1DB05-6519-4C25-9291-5A480777A441}" destId="{6C6EEAF5-2971-4011-BD95-ACAC698D47B7}" srcOrd="7" destOrd="0" presId="urn:microsoft.com/office/officeart/2005/8/layout/hierarchy1"/>
    <dgm:cxn modelId="{A321DE52-4C76-4584-8C34-BD4E0A06C55A}" type="presParOf" srcId="{6C6EEAF5-2971-4011-BD95-ACAC698D47B7}" destId="{784F66DA-3F99-4121-B412-73A0966A1751}" srcOrd="0" destOrd="0" presId="urn:microsoft.com/office/officeart/2005/8/layout/hierarchy1"/>
    <dgm:cxn modelId="{9AE8355E-35CF-40BA-9C66-7A16A32A5F07}" type="presParOf" srcId="{784F66DA-3F99-4121-B412-73A0966A1751}" destId="{DFC373A5-0E4E-4651-9896-5B347179B2C1}" srcOrd="0" destOrd="0" presId="urn:microsoft.com/office/officeart/2005/8/layout/hierarchy1"/>
    <dgm:cxn modelId="{CA2B856F-EEFB-4A8B-879E-3E2F07EC7DF4}" type="presParOf" srcId="{784F66DA-3F99-4121-B412-73A0966A1751}" destId="{BAE24144-7FFF-483F-974D-F0A0195A4F17}" srcOrd="1" destOrd="0" presId="urn:microsoft.com/office/officeart/2005/8/layout/hierarchy1"/>
    <dgm:cxn modelId="{750A5617-F5B5-42AB-AA85-B388CC9CA668}" type="presParOf" srcId="{6C6EEAF5-2971-4011-BD95-ACAC698D47B7}" destId="{F77A3BD4-77EB-4FDB-AE32-2AD96DA56E6E}" srcOrd="1" destOrd="0" presId="urn:microsoft.com/office/officeart/2005/8/layout/hierarchy1"/>
    <dgm:cxn modelId="{57198B49-2761-4DFD-939D-9BDABBA3B3A3}" type="presParOf" srcId="{EAE1DB05-6519-4C25-9291-5A480777A441}" destId="{5F73B0C1-2B31-4124-96EF-AB4B8D3439DD}" srcOrd="8" destOrd="0" presId="urn:microsoft.com/office/officeart/2005/8/layout/hierarchy1"/>
    <dgm:cxn modelId="{F0B22F57-F437-49AE-9AF6-6D681E4BF353}" type="presParOf" srcId="{EAE1DB05-6519-4C25-9291-5A480777A441}" destId="{2793DBF8-376E-4F9D-9A14-84E9A847FCFC}" srcOrd="9" destOrd="0" presId="urn:microsoft.com/office/officeart/2005/8/layout/hierarchy1"/>
    <dgm:cxn modelId="{2BE7FB31-D92A-4226-BC35-8127A680FD9D}" type="presParOf" srcId="{2793DBF8-376E-4F9D-9A14-84E9A847FCFC}" destId="{03164CE2-AE17-494C-91C9-7C5066A66C56}" srcOrd="0" destOrd="0" presId="urn:microsoft.com/office/officeart/2005/8/layout/hierarchy1"/>
    <dgm:cxn modelId="{A96DF5C1-CB9A-44F0-BA7D-DB5BCC45F87A}" type="presParOf" srcId="{03164CE2-AE17-494C-91C9-7C5066A66C56}" destId="{8D9E7BB5-8B2E-40B1-9D0B-49B0005F1461}" srcOrd="0" destOrd="0" presId="urn:microsoft.com/office/officeart/2005/8/layout/hierarchy1"/>
    <dgm:cxn modelId="{4BCB5A5D-4645-4941-AE47-9DC5D8FF9CD6}" type="presParOf" srcId="{03164CE2-AE17-494C-91C9-7C5066A66C56}" destId="{AB68C745-2C8D-40E8-9ADE-97EF49C39ED7}" srcOrd="1" destOrd="0" presId="urn:microsoft.com/office/officeart/2005/8/layout/hierarchy1"/>
    <dgm:cxn modelId="{4726FA27-FE11-45D3-81CD-1CCA8BFB0080}" type="presParOf" srcId="{2793DBF8-376E-4F9D-9A14-84E9A847FCFC}" destId="{F55547E3-C6F4-4873-875F-ADC5A79FFA53}" srcOrd="1" destOrd="0" presId="urn:microsoft.com/office/officeart/2005/8/layout/hierarchy1"/>
    <dgm:cxn modelId="{28A0C387-7152-48A4-AD6F-48600035FF0C}" type="presParOf" srcId="{9B556C7F-934A-4ACF-B1C1-F296B6DE091E}" destId="{964D1171-3E63-42F0-AB47-EE6D2AB809F8}" srcOrd="2" destOrd="0" presId="urn:microsoft.com/office/officeart/2005/8/layout/hierarchy1"/>
    <dgm:cxn modelId="{DFC75250-F30D-4157-A462-897B4BF8E454}" type="presParOf" srcId="{9B556C7F-934A-4ACF-B1C1-F296B6DE091E}" destId="{D2DFC369-D88C-4EA0-A738-05D6E4972352}" srcOrd="3" destOrd="0" presId="urn:microsoft.com/office/officeart/2005/8/layout/hierarchy1"/>
    <dgm:cxn modelId="{FF8A0987-D0B3-4EFB-B3A0-58902B1EC0DB}" type="presParOf" srcId="{D2DFC369-D88C-4EA0-A738-05D6E4972352}" destId="{F85198A5-05DF-4E4A-A93B-C1D46EDF858F}" srcOrd="0" destOrd="0" presId="urn:microsoft.com/office/officeart/2005/8/layout/hierarchy1"/>
    <dgm:cxn modelId="{E24670C7-E2DD-4C50-A2E6-A8E16498C9AA}" type="presParOf" srcId="{F85198A5-05DF-4E4A-A93B-C1D46EDF858F}" destId="{BB025290-5AD1-4199-8EFA-18B97C1D20E7}" srcOrd="0" destOrd="0" presId="urn:microsoft.com/office/officeart/2005/8/layout/hierarchy1"/>
    <dgm:cxn modelId="{1E8C4AED-011B-4916-AA19-F849561BA519}" type="presParOf" srcId="{F85198A5-05DF-4E4A-A93B-C1D46EDF858F}" destId="{FFC5C74A-0054-45E8-A025-D4D9192369A7}" srcOrd="1" destOrd="0" presId="urn:microsoft.com/office/officeart/2005/8/layout/hierarchy1"/>
    <dgm:cxn modelId="{5FDA74DD-6CD1-4A3D-9FDA-6F800F222497}" type="presParOf" srcId="{D2DFC369-D88C-4EA0-A738-05D6E4972352}" destId="{9B00A75D-4A62-4E1D-8C42-F0E9A5942560}" srcOrd="1" destOrd="0" presId="urn:microsoft.com/office/officeart/2005/8/layout/hierarchy1"/>
    <dgm:cxn modelId="{C3C9BB79-ACCA-4F7B-800F-27F83ADAB053}" type="presParOf" srcId="{9B00A75D-4A62-4E1D-8C42-F0E9A5942560}" destId="{A92AE00A-F78F-4BFD-A49C-789DD925ACC4}" srcOrd="0" destOrd="0" presId="urn:microsoft.com/office/officeart/2005/8/layout/hierarchy1"/>
    <dgm:cxn modelId="{7EC4A32E-ED89-4A91-B185-6C52503EE8A8}" type="presParOf" srcId="{9B00A75D-4A62-4E1D-8C42-F0E9A5942560}" destId="{A6F39021-5F9D-4CB3-90C8-3297454CE59D}" srcOrd="1" destOrd="0" presId="urn:microsoft.com/office/officeart/2005/8/layout/hierarchy1"/>
    <dgm:cxn modelId="{A3195D79-4ACF-4378-977B-D5E35049001F}" type="presParOf" srcId="{A6F39021-5F9D-4CB3-90C8-3297454CE59D}" destId="{AE9A11D5-0262-4165-B242-B36B2A9F383F}" srcOrd="0" destOrd="0" presId="urn:microsoft.com/office/officeart/2005/8/layout/hierarchy1"/>
    <dgm:cxn modelId="{616550EC-CBAB-4021-BED6-F98F1A9668FE}" type="presParOf" srcId="{AE9A11D5-0262-4165-B242-B36B2A9F383F}" destId="{9D5AB10E-5347-4B19-A249-ED0F36CE689E}" srcOrd="0" destOrd="0" presId="urn:microsoft.com/office/officeart/2005/8/layout/hierarchy1"/>
    <dgm:cxn modelId="{6C4E6475-DC67-4207-8032-145B964FC884}" type="presParOf" srcId="{AE9A11D5-0262-4165-B242-B36B2A9F383F}" destId="{26742B43-ADDD-4506-B27F-2417BA5DE72F}" srcOrd="1" destOrd="0" presId="urn:microsoft.com/office/officeart/2005/8/layout/hierarchy1"/>
    <dgm:cxn modelId="{458A63D5-DFD3-4CB2-9003-90DDBE90F381}" type="presParOf" srcId="{A6F39021-5F9D-4CB3-90C8-3297454CE59D}" destId="{48236EAC-A6AD-458B-84A9-A7A947D624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143130-7C72-45AD-AE50-5B4FD4872187}">
      <dsp:nvSpPr>
        <dsp:cNvPr id="0" name=""/>
        <dsp:cNvSpPr/>
      </dsp:nvSpPr>
      <dsp:spPr>
        <a:xfrm>
          <a:off x="1807540" y="1586075"/>
          <a:ext cx="2268346" cy="2343758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46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عوامل الخطر</a:t>
          </a:r>
          <a:r>
            <a:rPr lang="ar-KW" sz="4600" kern="1200" dirty="0"/>
            <a:t> </a:t>
          </a:r>
          <a:endParaRPr lang="en-US" sz="4600" kern="1200" dirty="0"/>
        </a:p>
      </dsp:txBody>
      <dsp:txXfrm>
        <a:off x="1807540" y="1586075"/>
        <a:ext cx="2268346" cy="2343758"/>
      </dsp:txXfrm>
    </dsp:sp>
    <dsp:sp modelId="{8A0FE025-736B-402A-99E3-E555B3B89288}">
      <dsp:nvSpPr>
        <dsp:cNvPr id="0" name=""/>
        <dsp:cNvSpPr/>
      </dsp:nvSpPr>
      <dsp:spPr>
        <a:xfrm>
          <a:off x="2296583" y="536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زراعة الأعضاء 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296583" y="536"/>
        <a:ext cx="1502833" cy="1502833"/>
      </dsp:txXfrm>
    </dsp:sp>
    <dsp:sp modelId="{DC47E26A-F6DA-4E06-A111-A2DE2EDD1C98}">
      <dsp:nvSpPr>
        <dsp:cNvPr id="0" name=""/>
        <dsp:cNvSpPr/>
      </dsp:nvSpPr>
      <dsp:spPr>
        <a:xfrm>
          <a:off x="3680660" y="573839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القلب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680660" y="573839"/>
        <a:ext cx="1502833" cy="1502833"/>
      </dsp:txXfrm>
    </dsp:sp>
    <dsp:sp modelId="{1A196291-B2DC-498A-8F6A-DC72AFDDC77A}">
      <dsp:nvSpPr>
        <dsp:cNvPr id="0" name=""/>
        <dsp:cNvSpPr/>
      </dsp:nvSpPr>
      <dsp:spPr>
        <a:xfrm>
          <a:off x="4253963" y="1957916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السكري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253963" y="1957916"/>
        <a:ext cx="1502833" cy="1502833"/>
      </dsp:txXfrm>
    </dsp:sp>
    <dsp:sp modelId="{BC813586-1824-47FE-A069-46186BDBBBD8}">
      <dsp:nvSpPr>
        <dsp:cNvPr id="0" name=""/>
        <dsp:cNvSpPr/>
      </dsp:nvSpPr>
      <dsp:spPr>
        <a:xfrm>
          <a:off x="3680660" y="3341993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مرضى نقص المناعة 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680660" y="3341993"/>
        <a:ext cx="1502833" cy="1502833"/>
      </dsp:txXfrm>
    </dsp:sp>
    <dsp:sp modelId="{3565989D-2DD7-43F8-AB76-C9064A513A5D}">
      <dsp:nvSpPr>
        <dsp:cNvPr id="0" name=""/>
        <dsp:cNvSpPr/>
      </dsp:nvSpPr>
      <dsp:spPr>
        <a:xfrm>
          <a:off x="2296583" y="3915297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مرضى الصدر المزمن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296583" y="3915297"/>
        <a:ext cx="1502833" cy="1502833"/>
      </dsp:txXfrm>
    </dsp:sp>
    <dsp:sp modelId="{9A5547D2-E8CB-4EC8-BE54-64ED56CA2A1F}">
      <dsp:nvSpPr>
        <dsp:cNvPr id="0" name=""/>
        <dsp:cNvSpPr/>
      </dsp:nvSpPr>
      <dsp:spPr>
        <a:xfrm>
          <a:off x="912506" y="3341993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كبار السن والحوامل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12506" y="3341993"/>
        <a:ext cx="1502833" cy="1502833"/>
      </dsp:txXfrm>
    </dsp:sp>
    <dsp:sp modelId="{A8D0F99D-1ECF-482E-8990-E36D80DAAB7C}">
      <dsp:nvSpPr>
        <dsp:cNvPr id="0" name=""/>
        <dsp:cNvSpPr/>
      </dsp:nvSpPr>
      <dsp:spPr>
        <a:xfrm>
          <a:off x="339202" y="1957916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اختلال وظائف الكبد والكلى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39202" y="1957916"/>
        <a:ext cx="1502833" cy="1502833"/>
      </dsp:txXfrm>
    </dsp:sp>
    <dsp:sp modelId="{984741A2-F7B2-4D76-B117-B3097512EE88}">
      <dsp:nvSpPr>
        <dsp:cNvPr id="0" name=""/>
        <dsp:cNvSpPr/>
      </dsp:nvSpPr>
      <dsp:spPr>
        <a:xfrm>
          <a:off x="912506" y="573839"/>
          <a:ext cx="1502833" cy="1502833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KW" sz="2000" b="1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الأورام السرطانية</a:t>
          </a:r>
          <a:endParaRPr lang="en-US" sz="2000" b="1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912506" y="573839"/>
        <a:ext cx="1502833" cy="150283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2AE00A-F78F-4BFD-A49C-789DD925ACC4}">
      <dsp:nvSpPr>
        <dsp:cNvPr id="0" name=""/>
        <dsp:cNvSpPr/>
      </dsp:nvSpPr>
      <dsp:spPr>
        <a:xfrm>
          <a:off x="7796169" y="2332553"/>
          <a:ext cx="91440" cy="6810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0602"/>
              </a:lnTo>
              <a:lnTo>
                <a:pt x="85965" y="570602"/>
              </a:lnTo>
              <a:lnTo>
                <a:pt x="85965" y="6810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4D1171-3E63-42F0-AB47-EE6D2AB809F8}">
      <dsp:nvSpPr>
        <dsp:cNvPr id="0" name=""/>
        <dsp:cNvSpPr/>
      </dsp:nvSpPr>
      <dsp:spPr>
        <a:xfrm>
          <a:off x="5706685" y="1184556"/>
          <a:ext cx="2135203" cy="391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580"/>
              </a:lnTo>
              <a:lnTo>
                <a:pt x="2135203" y="280580"/>
              </a:lnTo>
              <a:lnTo>
                <a:pt x="2135203" y="3910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73B0C1-2B31-4124-96EF-AB4B8D3439DD}">
      <dsp:nvSpPr>
        <dsp:cNvPr id="0" name=""/>
        <dsp:cNvSpPr/>
      </dsp:nvSpPr>
      <dsp:spPr>
        <a:xfrm>
          <a:off x="2766649" y="2337473"/>
          <a:ext cx="3658478" cy="676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2"/>
              </a:lnTo>
              <a:lnTo>
                <a:pt x="3658478" y="565682"/>
              </a:lnTo>
              <a:lnTo>
                <a:pt x="3658478" y="676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77DE0-D6F8-4B30-968E-CD30B2060CFB}">
      <dsp:nvSpPr>
        <dsp:cNvPr id="0" name=""/>
        <dsp:cNvSpPr/>
      </dsp:nvSpPr>
      <dsp:spPr>
        <a:xfrm>
          <a:off x="2766649" y="2337473"/>
          <a:ext cx="2201471" cy="676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2"/>
              </a:lnTo>
              <a:lnTo>
                <a:pt x="2201471" y="565682"/>
              </a:lnTo>
              <a:lnTo>
                <a:pt x="2201471" y="676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00BB8-8230-4671-B07B-D4FC8381120A}">
      <dsp:nvSpPr>
        <dsp:cNvPr id="0" name=""/>
        <dsp:cNvSpPr/>
      </dsp:nvSpPr>
      <dsp:spPr>
        <a:xfrm>
          <a:off x="2766649" y="2337473"/>
          <a:ext cx="744464" cy="676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5682"/>
              </a:lnTo>
              <a:lnTo>
                <a:pt x="744464" y="565682"/>
              </a:lnTo>
              <a:lnTo>
                <a:pt x="744464" y="676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D015D-4196-4ECE-A054-ADAEDF93A9B6}">
      <dsp:nvSpPr>
        <dsp:cNvPr id="0" name=""/>
        <dsp:cNvSpPr/>
      </dsp:nvSpPr>
      <dsp:spPr>
        <a:xfrm>
          <a:off x="2054106" y="2337473"/>
          <a:ext cx="712542" cy="676116"/>
        </a:xfrm>
        <a:custGeom>
          <a:avLst/>
          <a:gdLst/>
          <a:ahLst/>
          <a:cxnLst/>
          <a:rect l="0" t="0" r="0" b="0"/>
          <a:pathLst>
            <a:path>
              <a:moveTo>
                <a:pt x="712542" y="0"/>
              </a:moveTo>
              <a:lnTo>
                <a:pt x="712542" y="565682"/>
              </a:lnTo>
              <a:lnTo>
                <a:pt x="0" y="565682"/>
              </a:lnTo>
              <a:lnTo>
                <a:pt x="0" y="676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3C3A8E-745E-4057-9D6F-4EAD5AA1DFF0}">
      <dsp:nvSpPr>
        <dsp:cNvPr id="0" name=""/>
        <dsp:cNvSpPr/>
      </dsp:nvSpPr>
      <dsp:spPr>
        <a:xfrm>
          <a:off x="597099" y="2337473"/>
          <a:ext cx="2169549" cy="676116"/>
        </a:xfrm>
        <a:custGeom>
          <a:avLst/>
          <a:gdLst/>
          <a:ahLst/>
          <a:cxnLst/>
          <a:rect l="0" t="0" r="0" b="0"/>
          <a:pathLst>
            <a:path>
              <a:moveTo>
                <a:pt x="2169549" y="0"/>
              </a:moveTo>
              <a:lnTo>
                <a:pt x="2169549" y="565682"/>
              </a:lnTo>
              <a:lnTo>
                <a:pt x="0" y="565682"/>
              </a:lnTo>
              <a:lnTo>
                <a:pt x="0" y="676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65C09-7F82-43BC-BA09-6CDD23C2089A}">
      <dsp:nvSpPr>
        <dsp:cNvPr id="0" name=""/>
        <dsp:cNvSpPr/>
      </dsp:nvSpPr>
      <dsp:spPr>
        <a:xfrm>
          <a:off x="2766649" y="1184556"/>
          <a:ext cx="2940036" cy="395935"/>
        </a:xfrm>
        <a:custGeom>
          <a:avLst/>
          <a:gdLst/>
          <a:ahLst/>
          <a:cxnLst/>
          <a:rect l="0" t="0" r="0" b="0"/>
          <a:pathLst>
            <a:path>
              <a:moveTo>
                <a:pt x="2940036" y="0"/>
              </a:moveTo>
              <a:lnTo>
                <a:pt x="2940036" y="285500"/>
              </a:lnTo>
              <a:lnTo>
                <a:pt x="0" y="285500"/>
              </a:lnTo>
              <a:lnTo>
                <a:pt x="0" y="3959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3B312-01CA-4501-83A6-CB956F4F0FD3}">
      <dsp:nvSpPr>
        <dsp:cNvPr id="0" name=""/>
        <dsp:cNvSpPr/>
      </dsp:nvSpPr>
      <dsp:spPr>
        <a:xfrm>
          <a:off x="5110636" y="427575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FB9B85-4103-4465-BCCE-EB566978C627}">
      <dsp:nvSpPr>
        <dsp:cNvPr id="0" name=""/>
        <dsp:cNvSpPr/>
      </dsp:nvSpPr>
      <dsp:spPr>
        <a:xfrm>
          <a:off x="5243092" y="553407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 dirty="0"/>
            <a:t>SIDE EFFECTS</a:t>
          </a:r>
          <a:endParaRPr lang="en-US" sz="1800" b="1" kern="1200" dirty="0"/>
        </a:p>
      </dsp:txBody>
      <dsp:txXfrm>
        <a:off x="5243092" y="553407"/>
        <a:ext cx="1192096" cy="756981"/>
      </dsp:txXfrm>
    </dsp:sp>
    <dsp:sp modelId="{D55167B0-7ABF-45D5-86AD-4398A806B4E0}">
      <dsp:nvSpPr>
        <dsp:cNvPr id="0" name=""/>
        <dsp:cNvSpPr/>
      </dsp:nvSpPr>
      <dsp:spPr>
        <a:xfrm>
          <a:off x="2170600" y="1580492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18B2BC-B358-4B43-B22F-4463984FAD4E}">
      <dsp:nvSpPr>
        <dsp:cNvPr id="0" name=""/>
        <dsp:cNvSpPr/>
      </dsp:nvSpPr>
      <dsp:spPr>
        <a:xfrm>
          <a:off x="2303055" y="1706324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COMMON</a:t>
          </a:r>
          <a:endParaRPr lang="en-US" sz="2000" kern="1200" dirty="0"/>
        </a:p>
      </dsp:txBody>
      <dsp:txXfrm>
        <a:off x="2303055" y="1706324"/>
        <a:ext cx="1192096" cy="756981"/>
      </dsp:txXfrm>
    </dsp:sp>
    <dsp:sp modelId="{5CE9DFB2-6EFD-4EEA-A1A7-1003376F7C24}">
      <dsp:nvSpPr>
        <dsp:cNvPr id="0" name=""/>
        <dsp:cNvSpPr/>
      </dsp:nvSpPr>
      <dsp:spPr>
        <a:xfrm>
          <a:off x="1051" y="3013590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B0CE7-A8FE-49FD-A429-7A77F9FF72A6}">
      <dsp:nvSpPr>
        <dsp:cNvPr id="0" name=""/>
        <dsp:cNvSpPr/>
      </dsp:nvSpPr>
      <dsp:spPr>
        <a:xfrm>
          <a:off x="133506" y="3139422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srgbClr val="000000"/>
              </a:solidFill>
              <a:latin typeface="Lato"/>
            </a:rPr>
            <a:t>Soreness, redness, and/or swelling from the shot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133506" y="3139422"/>
        <a:ext cx="1192096" cy="756981"/>
      </dsp:txXfrm>
    </dsp:sp>
    <dsp:sp modelId="{BCBA295D-8CDC-45B9-B8C3-F967BADE0CDB}">
      <dsp:nvSpPr>
        <dsp:cNvPr id="0" name=""/>
        <dsp:cNvSpPr/>
      </dsp:nvSpPr>
      <dsp:spPr>
        <a:xfrm>
          <a:off x="1458058" y="3013590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0E782-00FD-4C72-9CC8-BE869EE4AFDF}">
      <dsp:nvSpPr>
        <dsp:cNvPr id="0" name=""/>
        <dsp:cNvSpPr/>
      </dsp:nvSpPr>
      <dsp:spPr>
        <a:xfrm>
          <a:off x="1590513" y="3139422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srgbClr val="000000"/>
              </a:solidFill>
              <a:latin typeface="Lato"/>
            </a:rPr>
            <a:t>Headache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1590513" y="3139422"/>
        <a:ext cx="1192096" cy="756981"/>
      </dsp:txXfrm>
    </dsp:sp>
    <dsp:sp modelId="{E135C6EB-D0CF-407E-9AF7-3A96E3240D84}">
      <dsp:nvSpPr>
        <dsp:cNvPr id="0" name=""/>
        <dsp:cNvSpPr/>
      </dsp:nvSpPr>
      <dsp:spPr>
        <a:xfrm>
          <a:off x="2915065" y="3013590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37139-519B-4D39-9BAC-257942277F6B}">
      <dsp:nvSpPr>
        <dsp:cNvPr id="0" name=""/>
        <dsp:cNvSpPr/>
      </dsp:nvSpPr>
      <dsp:spPr>
        <a:xfrm>
          <a:off x="3047520" y="3139422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srgbClr val="000000"/>
              </a:solidFill>
              <a:latin typeface="Lato"/>
            </a:rPr>
            <a:t>Fever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3047520" y="3139422"/>
        <a:ext cx="1192096" cy="756981"/>
      </dsp:txXfrm>
    </dsp:sp>
    <dsp:sp modelId="{DFC373A5-0E4E-4651-9896-5B347179B2C1}">
      <dsp:nvSpPr>
        <dsp:cNvPr id="0" name=""/>
        <dsp:cNvSpPr/>
      </dsp:nvSpPr>
      <dsp:spPr>
        <a:xfrm>
          <a:off x="4372072" y="3013590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24144-7FFF-483F-974D-F0A0195A4F17}">
      <dsp:nvSpPr>
        <dsp:cNvPr id="0" name=""/>
        <dsp:cNvSpPr/>
      </dsp:nvSpPr>
      <dsp:spPr>
        <a:xfrm>
          <a:off x="4504527" y="3139422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srgbClr val="000000"/>
              </a:solidFill>
              <a:latin typeface="Lato"/>
            </a:rPr>
            <a:t>Nausea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4504527" y="3139422"/>
        <a:ext cx="1192096" cy="756981"/>
      </dsp:txXfrm>
    </dsp:sp>
    <dsp:sp modelId="{8D9E7BB5-8B2E-40B1-9D0B-49B0005F1461}">
      <dsp:nvSpPr>
        <dsp:cNvPr id="0" name=""/>
        <dsp:cNvSpPr/>
      </dsp:nvSpPr>
      <dsp:spPr>
        <a:xfrm>
          <a:off x="5829079" y="3013590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68C745-2C8D-40E8-9ADE-97EF49C39ED7}">
      <dsp:nvSpPr>
        <dsp:cNvPr id="0" name=""/>
        <dsp:cNvSpPr/>
      </dsp:nvSpPr>
      <dsp:spPr>
        <a:xfrm>
          <a:off x="5961534" y="3139422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900" kern="1200" dirty="0">
              <a:solidFill>
                <a:srgbClr val="000000"/>
              </a:solidFill>
              <a:latin typeface="Lato"/>
            </a:rPr>
            <a:t>Muscle aches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5961534" y="3139422"/>
        <a:ext cx="1192096" cy="756981"/>
      </dsp:txXfrm>
    </dsp:sp>
    <dsp:sp modelId="{BB025290-5AD1-4199-8EFA-18B97C1D20E7}">
      <dsp:nvSpPr>
        <dsp:cNvPr id="0" name=""/>
        <dsp:cNvSpPr/>
      </dsp:nvSpPr>
      <dsp:spPr>
        <a:xfrm>
          <a:off x="7245840" y="1575571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5C74A-0054-45E8-A025-D4D9192369A7}">
      <dsp:nvSpPr>
        <dsp:cNvPr id="0" name=""/>
        <dsp:cNvSpPr/>
      </dsp:nvSpPr>
      <dsp:spPr>
        <a:xfrm>
          <a:off x="7378295" y="1701404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RARE</a:t>
          </a:r>
          <a:r>
            <a:rPr lang="en-GB" sz="1300" kern="1200" dirty="0"/>
            <a:t> </a:t>
          </a:r>
          <a:endParaRPr lang="en-US" sz="1300" kern="1200" dirty="0"/>
        </a:p>
      </dsp:txBody>
      <dsp:txXfrm>
        <a:off x="7378295" y="1701404"/>
        <a:ext cx="1192096" cy="756981"/>
      </dsp:txXfrm>
    </dsp:sp>
    <dsp:sp modelId="{9D5AB10E-5347-4B19-A249-ED0F36CE689E}">
      <dsp:nvSpPr>
        <dsp:cNvPr id="0" name=""/>
        <dsp:cNvSpPr/>
      </dsp:nvSpPr>
      <dsp:spPr>
        <a:xfrm>
          <a:off x="7286085" y="3013590"/>
          <a:ext cx="1192096" cy="756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42B43-ADDD-4506-B27F-2417BA5DE72F}">
      <dsp:nvSpPr>
        <dsp:cNvPr id="0" name=""/>
        <dsp:cNvSpPr/>
      </dsp:nvSpPr>
      <dsp:spPr>
        <a:xfrm>
          <a:off x="7418541" y="3139422"/>
          <a:ext cx="1192096" cy="756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u="sng" kern="1200" dirty="0">
              <a:solidFill>
                <a:srgbClr val="075290"/>
              </a:solidFill>
              <a:latin typeface="Lato"/>
              <a:hlinkClick xmlns:r="http://schemas.openxmlformats.org/officeDocument/2006/relationships" r:id=""/>
            </a:rPr>
            <a:t>Guillain-Barré syndrome (GBS)</a:t>
          </a:r>
          <a:r>
            <a:rPr lang="en-US" sz="900" kern="1200" dirty="0">
              <a:solidFill>
                <a:srgbClr val="000000"/>
              </a:solidFill>
              <a:latin typeface="Lato"/>
            </a:rPr>
            <a:t>. </a:t>
          </a:r>
          <a:endParaRPr lang="en-US" sz="900" kern="1200" dirty="0"/>
        </a:p>
      </dsp:txBody>
      <dsp:txXfrm>
        <a:off x="7418541" y="3139422"/>
        <a:ext cx="1192096" cy="756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92558-331C-4F76-AD17-C953A694D539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7A017-75D9-4150-BC6C-EB20E1F06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F748E-17FB-44CD-81AE-3B85106A3ABD}" type="datetimeFigureOut">
              <a:rPr lang="en-US" smtClean="0"/>
              <a:pPr/>
              <a:t>29-Oct-18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C2FDA-61E3-4008-AF6F-85CA0CD037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8001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u="sng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Vaccination Campaign </a:t>
            </a:r>
          </a:p>
          <a:p>
            <a:pPr algn="ctr"/>
            <a:endParaRPr lang="en-GB" sz="4800" b="1" u="sng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GB" sz="4800" dirty="0" smtClean="0">
                <a:latin typeface="Arial Black" pitchFamily="34" charset="0"/>
              </a:rPr>
              <a:t>Seasonal influenza </a:t>
            </a:r>
            <a:br>
              <a:rPr lang="en-GB" sz="4800" dirty="0" smtClean="0">
                <a:latin typeface="Arial Black" pitchFamily="34" charset="0"/>
              </a:rPr>
            </a:br>
            <a:r>
              <a:rPr lang="en-GB" sz="4800" dirty="0" smtClean="0">
                <a:latin typeface="Arial Black" pitchFamily="34" charset="0"/>
              </a:rPr>
              <a:t>And pneumococcal </a:t>
            </a:r>
            <a:br>
              <a:rPr lang="en-GB" sz="4800" dirty="0" smtClean="0">
                <a:latin typeface="Arial Black" pitchFamily="34" charset="0"/>
              </a:rPr>
            </a:br>
            <a:r>
              <a:rPr lang="en-GB" sz="4800" dirty="0" smtClean="0">
                <a:latin typeface="Arial Black" pitchFamily="34" charset="0"/>
              </a:rPr>
              <a:t>201</a:t>
            </a:r>
            <a:r>
              <a:rPr lang="en-US" sz="4800" dirty="0" smtClean="0">
                <a:latin typeface="Arial Black" pitchFamily="34" charset="0"/>
              </a:rPr>
              <a:t>8</a:t>
            </a:r>
            <a:r>
              <a:rPr lang="en-GB" sz="4800" dirty="0" smtClean="0">
                <a:latin typeface="Arial Black" pitchFamily="34" charset="0"/>
              </a:rPr>
              <a:t>-201</a:t>
            </a:r>
            <a:r>
              <a:rPr lang="en-US" sz="4800" dirty="0" smtClean="0">
                <a:latin typeface="Arial Black" pitchFamily="34" charset="0"/>
              </a:rPr>
              <a:t>9</a:t>
            </a:r>
            <a:r>
              <a:rPr lang="en-GB" sz="4800" dirty="0" smtClean="0">
                <a:latin typeface="Arial Black" pitchFamily="34" charset="0"/>
              </a:rPr>
              <a:t/>
            </a:r>
            <a:br>
              <a:rPr lang="en-GB" sz="4800" dirty="0" smtClean="0">
                <a:latin typeface="Arial Black" pitchFamily="34" charset="0"/>
              </a:rPr>
            </a:b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914400" y="717947"/>
            <a:ext cx="7543800" cy="80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Main causes of respiratory diseases </a:t>
            </a:r>
            <a:r>
              <a:rPr kumimoji="0" lang="en-US" sz="4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4000" b="1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40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40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VIRAL CAUSES </a:t>
            </a:r>
            <a:endParaRPr kumimoji="0" lang="en-US" sz="4000" b="1" i="0" u="sng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RSV,RHINOVIRUS, </a:t>
            </a:r>
            <a:r>
              <a:rPr kumimoji="0" lang="en-US" sz="400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INFLUENZA VIRUS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ADENOVIRUSES,</a:t>
            </a:r>
            <a:r>
              <a:rPr kumimoji="0" lang="en-US" sz="4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PARA INFLUENZA.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371600"/>
            <a:ext cx="80772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INFLUENZA </a:t>
            </a:r>
            <a:r>
              <a:rPr lang="en-US" sz="4400" b="1" u="sng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VIRUS</a:t>
            </a:r>
          </a:p>
          <a:p>
            <a:pPr algn="ctr"/>
            <a:endParaRPr lang="en-US" u="sng" dirty="0" smtClean="0">
              <a:solidFill>
                <a:srgbClr val="0000FF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ctr"/>
            <a:endParaRPr lang="en-US" u="sng" dirty="0" smtClean="0">
              <a:solidFill>
                <a:srgbClr val="0000FF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endParaRPr lang="en-US" u="sng" dirty="0" smtClean="0">
              <a:solidFill>
                <a:srgbClr val="0000FF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r>
              <a:rPr lang="en-US" sz="4400" u="sng" dirty="0" smtClean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Prevalence:</a:t>
            </a:r>
          </a:p>
          <a:p>
            <a:r>
              <a:rPr lang="en-US" sz="4400" u="sng" dirty="0" smtClean="0">
                <a:solidFill>
                  <a:srgbClr val="0000FF"/>
                </a:solidFill>
                <a:latin typeface="Calibri" pitchFamily="34" charset="0"/>
                <a:cs typeface="Arial" pitchFamily="34" charset="0"/>
              </a:rPr>
              <a:t> 5-10% of adults</a:t>
            </a:r>
          </a:p>
          <a:p>
            <a:r>
              <a:rPr lang="en-US" sz="4400" u="sng" dirty="0" smtClean="0">
                <a:solidFill>
                  <a:srgbClr val="0000FF"/>
                </a:solidFill>
                <a:latin typeface="Calibri" pitchFamily="34" charset="0"/>
                <a:cs typeface="Arial" pitchFamily="34" charset="0"/>
              </a:rPr>
              <a:t>20-30% of children</a:t>
            </a:r>
          </a:p>
          <a:p>
            <a:endParaRPr lang="en-US" u="sng" dirty="0" smtClean="0">
              <a:solidFill>
                <a:srgbClr val="0000FF"/>
              </a:solidFill>
              <a:latin typeface="Calibri" pitchFamily="34" charset="0"/>
              <a:cs typeface="Arial" pitchFamily="34" charset="0"/>
            </a:endParaRPr>
          </a:p>
          <a:p>
            <a:endParaRPr lang="en-US" u="sng" dirty="0" smtClean="0">
              <a:solidFill>
                <a:srgbClr val="0000FF"/>
              </a:solidFill>
              <a:latin typeface="Calibri" pitchFamily="34" charset="0"/>
              <a:cs typeface="Arial" pitchFamily="34" charset="0"/>
            </a:endParaRPr>
          </a:p>
          <a:p>
            <a:endParaRPr lang="en-US" u="sng" dirty="0" smtClean="0">
              <a:solidFill>
                <a:srgbClr val="0000FF"/>
              </a:solidFill>
              <a:latin typeface="Calibri" pitchFamily="34" charset="0"/>
              <a:cs typeface="Arial" pitchFamily="34" charset="0"/>
            </a:endParaRPr>
          </a:p>
          <a:p>
            <a:endParaRPr lang="en-US" u="sng" dirty="0" smtClean="0">
              <a:solidFill>
                <a:srgbClr val="0000FF"/>
              </a:solidFill>
              <a:latin typeface="Calibri" pitchFamily="34" charset="0"/>
              <a:cs typeface="Arial" pitchFamily="34" charset="0"/>
            </a:endParaRPr>
          </a:p>
          <a:p>
            <a:endParaRPr lang="en-US" u="sng" dirty="0" smtClean="0">
              <a:solidFill>
                <a:srgbClr val="0000FF"/>
              </a:solidFill>
              <a:latin typeface="Calibri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1" y="914400"/>
            <a:ext cx="8839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u="sng" kern="0" dirty="0" smtClean="0">
                <a:solidFill>
                  <a:srgbClr val="0000FF"/>
                </a:solidFill>
              </a:rPr>
              <a:t>Flu complications </a:t>
            </a:r>
            <a:r>
              <a:rPr lang="en-GB" sz="4400" b="1" u="sng" kern="0" dirty="0" smtClean="0">
                <a:solidFill>
                  <a:srgbClr val="0000FF"/>
                </a:solidFill>
              </a:rPr>
              <a:t>worldwide</a:t>
            </a:r>
          </a:p>
          <a:p>
            <a:pPr algn="ctr"/>
            <a:r>
              <a:rPr lang="en-GB" sz="4400" b="1" u="sng" kern="0" dirty="0" smtClean="0">
                <a:solidFill>
                  <a:srgbClr val="0000FF"/>
                </a:solidFill>
              </a:rPr>
              <a:t> </a:t>
            </a:r>
            <a:endParaRPr lang="en-GB" sz="4400" b="1" u="sng" kern="0" dirty="0" smtClean="0">
              <a:solidFill>
                <a:srgbClr val="0000FF"/>
              </a:solidFill>
            </a:endParaRPr>
          </a:p>
          <a:p>
            <a:pPr>
              <a:buFontTx/>
              <a:buChar char="-"/>
            </a:pPr>
            <a:r>
              <a:rPr lang="en-GB" sz="4400" kern="0" dirty="0" smtClean="0">
                <a:solidFill>
                  <a:srgbClr val="0000FF"/>
                </a:solidFill>
              </a:rPr>
              <a:t>Severe illness up to </a:t>
            </a:r>
            <a:r>
              <a:rPr lang="en-GB" sz="4400" b="1" u="sng" kern="0" dirty="0" smtClean="0">
                <a:solidFill>
                  <a:srgbClr val="FF0000"/>
                </a:solidFill>
              </a:rPr>
              <a:t>5 Million </a:t>
            </a:r>
            <a:r>
              <a:rPr lang="en-GB" sz="4400" b="1" u="sng" kern="0" dirty="0" smtClean="0">
                <a:solidFill>
                  <a:srgbClr val="FF0000"/>
                </a:solidFill>
              </a:rPr>
              <a:t>cases </a:t>
            </a:r>
            <a:r>
              <a:rPr lang="en-GB" sz="4400" kern="0" dirty="0" smtClean="0">
                <a:solidFill>
                  <a:srgbClr val="0000FF"/>
                </a:solidFill>
              </a:rPr>
              <a:t>each </a:t>
            </a:r>
            <a:r>
              <a:rPr lang="en-GB" sz="4400" kern="0" dirty="0" smtClean="0">
                <a:solidFill>
                  <a:srgbClr val="0000FF"/>
                </a:solidFill>
              </a:rPr>
              <a:t>year</a:t>
            </a:r>
            <a:r>
              <a:rPr lang="en-GB" sz="4400" kern="0" dirty="0" smtClean="0">
                <a:solidFill>
                  <a:srgbClr val="0000FF"/>
                </a:solidFill>
              </a:rPr>
              <a:t>.</a:t>
            </a:r>
          </a:p>
          <a:p>
            <a:endParaRPr lang="en-GB" sz="4400" kern="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GB" sz="4400" kern="0" dirty="0" smtClean="0">
                <a:solidFill>
                  <a:srgbClr val="FF0000"/>
                </a:solidFill>
              </a:rPr>
              <a:t> </a:t>
            </a:r>
            <a:r>
              <a:rPr lang="en-GB" sz="4400" kern="0" dirty="0" smtClean="0">
                <a:solidFill>
                  <a:srgbClr val="0000FF"/>
                </a:solidFill>
              </a:rPr>
              <a:t>Up </a:t>
            </a:r>
            <a:r>
              <a:rPr lang="en-GB" sz="4400" kern="0" dirty="0" smtClean="0">
                <a:solidFill>
                  <a:srgbClr val="0000FF"/>
                </a:solidFill>
              </a:rPr>
              <a:t>to </a:t>
            </a:r>
            <a:r>
              <a:rPr lang="en-GB" sz="4400" b="1" u="sng" kern="0" dirty="0" smtClean="0">
                <a:solidFill>
                  <a:srgbClr val="FF0000"/>
                </a:solidFill>
              </a:rPr>
              <a:t>500000 deaths </a:t>
            </a:r>
            <a:r>
              <a:rPr lang="en-GB" sz="4400" kern="0" dirty="0" smtClean="0">
                <a:solidFill>
                  <a:srgbClr val="0000FF"/>
                </a:solidFill>
              </a:rPr>
              <a:t>each year.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3105835"/>
            <a:ext cx="6477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u="sng" dirty="0">
                <a:solidFill>
                  <a:srgbClr val="FF0000"/>
                </a:solidFill>
              </a:rPr>
              <a:t>95%</a:t>
            </a:r>
            <a:r>
              <a:rPr lang="en-GB" sz="4400" dirty="0">
                <a:solidFill>
                  <a:srgbClr val="0000FF"/>
                </a:solidFill>
              </a:rPr>
              <a:t> of deaths from flu in Kuwait has risk factors </a:t>
            </a:r>
            <a:endParaRPr lang="en-US" sz="4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066800"/>
            <a:ext cx="8534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4400" b="1" u="sng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BACTERIAL CAUSES</a:t>
            </a:r>
            <a:endParaRPr lang="en-US" sz="4400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u="sng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STREPTOCOCCAL PNEUMONIA</a:t>
            </a:r>
            <a:r>
              <a:rPr lang="en-US" sz="4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 Staph </a:t>
            </a:r>
            <a:r>
              <a:rPr lang="en-US" sz="4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Aureus</a:t>
            </a:r>
            <a:r>
              <a:rPr lang="en-US" sz="4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, Tuberculosis, </a:t>
            </a:r>
            <a:r>
              <a:rPr lang="en-US" sz="4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HiB</a:t>
            </a:r>
            <a:r>
              <a:rPr lang="en-US" sz="4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 Streptococcal </a:t>
            </a:r>
            <a:endParaRPr lang="en-US" sz="44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Pyogenes</a:t>
            </a:r>
            <a:r>
              <a:rPr lang="en-US" sz="4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4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ChangeArrowheads="1"/>
          </p:cNvSpPr>
          <p:nvPr/>
        </p:nvSpPr>
        <p:spPr bwMode="auto">
          <a:xfrm>
            <a:off x="609600" y="1820108"/>
            <a:ext cx="81534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PNEUMOCOCCAL INFECTIONS</a:t>
            </a:r>
            <a:endParaRPr kumimoji="0" lang="en-US" sz="4400" b="1" i="0" u="sng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GLOBALLY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1.6 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Million Deaths ANNUALLY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50 deaths Locally every year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en-US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"/>
            <a:ext cx="8839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u="sng" dirty="0">
                <a:solidFill>
                  <a:srgbClr val="0000FF"/>
                </a:solidFill>
              </a:rPr>
              <a:t>Diseases caused by Pneumococcal infection:</a:t>
            </a:r>
          </a:p>
          <a:p>
            <a:pPr lvl="0">
              <a:buFont typeface="Wingdings" pitchFamily="2" charset="2"/>
              <a:buChar char="q"/>
            </a:pPr>
            <a:r>
              <a:rPr lang="en-GB" sz="4000" dirty="0"/>
              <a:t>Meningitis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/>
              <a:t>pneumonia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/>
              <a:t>peritonitis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 err="1" smtClean="0"/>
              <a:t>Septicemia</a:t>
            </a:r>
            <a:r>
              <a:rPr lang="en-GB" sz="4000" dirty="0" smtClean="0"/>
              <a:t>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 err="1"/>
              <a:t>osteomyelitis</a:t>
            </a:r>
            <a:r>
              <a:rPr lang="en-GB" sz="4000" dirty="0"/>
              <a:t>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/>
              <a:t>Septic shock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 err="1" smtClean="0"/>
              <a:t>Cellulitis</a:t>
            </a:r>
            <a:r>
              <a:rPr lang="en-GB" sz="4000" dirty="0" smtClean="0"/>
              <a:t> 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/>
              <a:t>Sinusitis</a:t>
            </a:r>
            <a:endParaRPr lang="en-US" sz="4000" dirty="0"/>
          </a:p>
          <a:p>
            <a:pPr lvl="0">
              <a:buFont typeface="Wingdings" pitchFamily="2" charset="2"/>
              <a:buChar char="q"/>
            </a:pPr>
            <a:r>
              <a:rPr lang="en-GB" sz="4000" dirty="0" err="1"/>
              <a:t>Otitis</a:t>
            </a:r>
            <a:r>
              <a:rPr lang="en-GB" sz="4000" dirty="0"/>
              <a:t> media 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914400"/>
            <a:ext cx="8839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u="sng" dirty="0">
                <a:solidFill>
                  <a:srgbClr val="0000FF"/>
                </a:solidFill>
              </a:rPr>
              <a:t>General Campaign </a:t>
            </a:r>
            <a:r>
              <a:rPr lang="en-US" sz="4400" u="sng" dirty="0" smtClean="0">
                <a:solidFill>
                  <a:srgbClr val="0000FF"/>
                </a:solidFill>
              </a:rPr>
              <a:t>Policy</a:t>
            </a:r>
          </a:p>
          <a:p>
            <a:r>
              <a:rPr lang="en-US" sz="4400" u="sng" dirty="0" smtClean="0">
                <a:solidFill>
                  <a:srgbClr val="0000FF"/>
                </a:solidFill>
              </a:rPr>
              <a:t> </a:t>
            </a:r>
            <a:endParaRPr lang="en-US" sz="4400" u="sng" dirty="0">
              <a:solidFill>
                <a:srgbClr val="0000FF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en-GB" sz="4000" dirty="0" smtClean="0"/>
              <a:t>Lower </a:t>
            </a:r>
            <a:r>
              <a:rPr lang="en-GB" sz="4000" dirty="0"/>
              <a:t>mortality specially among high risk </a:t>
            </a:r>
            <a:r>
              <a:rPr lang="en-GB" sz="4000" dirty="0" smtClean="0"/>
              <a:t>groups.</a:t>
            </a:r>
            <a:endParaRPr lang="en-US" sz="4000" dirty="0"/>
          </a:p>
          <a:p>
            <a:pPr lvl="0">
              <a:buFont typeface="Wingdings" pitchFamily="2" charset="2"/>
              <a:buChar char="§"/>
            </a:pPr>
            <a:r>
              <a:rPr lang="en-GB" sz="4000" dirty="0"/>
              <a:t>Lower morbidity among high risk</a:t>
            </a:r>
            <a:endParaRPr lang="en-US" sz="4000" dirty="0"/>
          </a:p>
          <a:p>
            <a:pPr>
              <a:buFont typeface="Wingdings" pitchFamily="2" charset="2"/>
              <a:buChar char="§"/>
            </a:pPr>
            <a:r>
              <a:rPr lang="en-GB" sz="4000" dirty="0"/>
              <a:t>Achieve high vaccination coverage in population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3326" y="802090"/>
            <a:ext cx="3520679" cy="128111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ar-EG" dirty="0"/>
              <a:t/>
            </a:r>
            <a:br>
              <a:rPr lang="ar-EG" dirty="0"/>
            </a:br>
            <a:endParaRPr lang="ar-E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181" y="2286001"/>
            <a:ext cx="3668316" cy="2079625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ar-KW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85% من حالات الالتهاب الرئوي بين البالغين تكون بسبب وجود أمراض تعتبر عوامل خطر </a:t>
            </a:r>
            <a:endParaRPr lang="ar-EG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1" eaLnBrk="1" hangingPunct="1">
              <a:defRPr/>
            </a:pPr>
            <a:endParaRPr lang="ar-EG" dirty="0"/>
          </a:p>
          <a:p>
            <a:pPr eaLnBrk="1" hangingPunct="1">
              <a:defRPr/>
            </a:pPr>
            <a:endParaRPr lang="ar-EG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3385401594"/>
              </p:ext>
            </p:extLst>
          </p:nvPr>
        </p:nvGraphicFramePr>
        <p:xfrm>
          <a:off x="0" y="1442647"/>
          <a:ext cx="6096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0" y="6024986"/>
            <a:ext cx="4572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>
              <a:spcBef>
                <a:spcPct val="20000"/>
              </a:spcBef>
            </a:pPr>
            <a:r>
              <a:rPr lang="ar-KW" dirty="0">
                <a:solidFill>
                  <a:prstClr val="white">
                    <a:lumMod val="95000"/>
                  </a:prst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إدارة الصحة العامة</a:t>
            </a:r>
          </a:p>
          <a:p>
            <a:pPr lvl="0" algn="r" rtl="1">
              <a:spcBef>
                <a:spcPct val="20000"/>
              </a:spcBef>
            </a:pPr>
            <a:r>
              <a:rPr lang="ar-KW" dirty="0">
                <a:solidFill>
                  <a:prstClr val="white">
                    <a:lumMod val="95000"/>
                  </a:prst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اكتوبر </a:t>
            </a:r>
            <a:r>
              <a:rPr lang="en-US" dirty="0" smtClean="0">
                <a:solidFill>
                  <a:prstClr val="white">
                    <a:lumMod val="95000"/>
                  </a:prst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2018</a:t>
            </a:r>
            <a:endParaRPr lang="en-US" dirty="0">
              <a:solidFill>
                <a:prstClr val="white">
                  <a:lumMod val="95000"/>
                </a:prst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6F42E6C-E888-4154-94E1-1C6F1D20551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00848" y="42092"/>
            <a:ext cx="1225403" cy="16338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25633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1159002"/>
            <a:ext cx="0" cy="60198"/>
          </a:xfrm>
          <a:custGeom>
            <a:avLst/>
            <a:gdLst/>
            <a:ahLst/>
            <a:cxnLst/>
            <a:rect l="l" t="t" r="r" b="b"/>
            <a:pathLst>
              <a:path h="60198">
                <a:moveTo>
                  <a:pt x="0" y="60198"/>
                </a:moveTo>
                <a:lnTo>
                  <a:pt x="0" y="0"/>
                </a:lnTo>
                <a:lnTo>
                  <a:pt x="0" y="6019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0"/>
            <a:ext cx="6858000" cy="1159002"/>
          </a:xfrm>
          <a:custGeom>
            <a:avLst/>
            <a:gdLst/>
            <a:ahLst/>
            <a:cxnLst/>
            <a:rect l="l" t="t" r="r" b="b"/>
            <a:pathLst>
              <a:path w="9144000" h="1159002">
                <a:moveTo>
                  <a:pt x="0" y="1159040"/>
                </a:moveTo>
                <a:lnTo>
                  <a:pt x="9144000" y="1159040"/>
                </a:lnTo>
                <a:lnTo>
                  <a:pt x="9144000" y="38"/>
                </a:lnTo>
                <a:lnTo>
                  <a:pt x="0" y="38"/>
                </a:lnTo>
                <a:lnTo>
                  <a:pt x="0" y="1159040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1159042"/>
            <a:ext cx="6858000" cy="136359"/>
          </a:xfrm>
          <a:custGeom>
            <a:avLst/>
            <a:gdLst/>
            <a:ahLst/>
            <a:cxnLst/>
            <a:rect l="l" t="t" r="r" b="b"/>
            <a:pathLst>
              <a:path w="9144000" h="136359">
                <a:moveTo>
                  <a:pt x="0" y="136359"/>
                </a:moveTo>
                <a:lnTo>
                  <a:pt x="9144000" y="136359"/>
                </a:lnTo>
                <a:lnTo>
                  <a:pt x="9144000" y="0"/>
                </a:lnTo>
                <a:lnTo>
                  <a:pt x="0" y="0"/>
                </a:lnTo>
                <a:lnTo>
                  <a:pt x="0" y="136359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51685" y="423674"/>
            <a:ext cx="5753862" cy="428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55368" y="471931"/>
            <a:ext cx="5193183" cy="4099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09980">
              <a:lnSpc>
                <a:spcPct val="100000"/>
              </a:lnSpc>
            </a:pPr>
            <a:r>
              <a:rPr sz="2800" spc="-25" dirty="0">
                <a:solidFill>
                  <a:srgbClr val="DCE6F1"/>
                </a:solidFill>
                <a:latin typeface="Arial Black"/>
                <a:cs typeface="Arial Black"/>
              </a:rPr>
              <a:t>G</a:t>
            </a:r>
            <a:r>
              <a:rPr sz="2800" spc="-30" dirty="0">
                <a:solidFill>
                  <a:srgbClr val="DCE6F1"/>
                </a:solidFill>
                <a:latin typeface="Arial Black"/>
                <a:cs typeface="Arial Black"/>
              </a:rPr>
              <a:t>e</a:t>
            </a:r>
            <a:r>
              <a:rPr sz="2800" spc="-20" dirty="0">
                <a:solidFill>
                  <a:srgbClr val="DCE6F1"/>
                </a:solidFill>
                <a:latin typeface="Arial Black"/>
                <a:cs typeface="Arial Black"/>
              </a:rPr>
              <a:t>n</a:t>
            </a:r>
            <a:r>
              <a:rPr sz="2800" spc="-35" dirty="0">
                <a:solidFill>
                  <a:srgbClr val="DCE6F1"/>
                </a:solidFill>
                <a:latin typeface="Arial Black"/>
                <a:cs typeface="Arial Black"/>
              </a:rPr>
              <a:t>e</a:t>
            </a:r>
            <a:r>
              <a:rPr sz="2800" spc="20" dirty="0">
                <a:solidFill>
                  <a:srgbClr val="DCE6F1"/>
                </a:solidFill>
                <a:latin typeface="Arial Black"/>
                <a:cs typeface="Arial Black"/>
              </a:rPr>
              <a:t>r</a:t>
            </a:r>
            <a:r>
              <a:rPr sz="2800" spc="-15" dirty="0">
                <a:solidFill>
                  <a:srgbClr val="DCE6F1"/>
                </a:solidFill>
                <a:latin typeface="Arial Black"/>
                <a:cs typeface="Arial Black"/>
              </a:rPr>
              <a:t>al</a:t>
            </a:r>
            <a:r>
              <a:rPr sz="2800" spc="30" dirty="0">
                <a:solidFill>
                  <a:srgbClr val="DCE6F1"/>
                </a:solidFill>
                <a:latin typeface="Arial Black"/>
                <a:cs typeface="Arial Black"/>
              </a:rPr>
              <a:t> </a:t>
            </a:r>
            <a:r>
              <a:rPr sz="2800" spc="-105" dirty="0">
                <a:solidFill>
                  <a:srgbClr val="DCE6F1"/>
                </a:solidFill>
                <a:latin typeface="Arial Black"/>
                <a:cs typeface="Arial Black"/>
              </a:rPr>
              <a:t>P</a:t>
            </a:r>
            <a:r>
              <a:rPr sz="2800" spc="-15" dirty="0">
                <a:solidFill>
                  <a:srgbClr val="DCE6F1"/>
                </a:solidFill>
                <a:latin typeface="Arial Black"/>
                <a:cs typeface="Arial Black"/>
              </a:rPr>
              <a:t>oli</a:t>
            </a:r>
            <a:r>
              <a:rPr sz="2800" spc="-75" dirty="0">
                <a:solidFill>
                  <a:srgbClr val="DCE6F1"/>
                </a:solidFill>
                <a:latin typeface="Arial Black"/>
                <a:cs typeface="Arial Black"/>
              </a:rPr>
              <a:t>c</a:t>
            </a:r>
            <a:r>
              <a:rPr sz="2800" spc="-20" dirty="0">
                <a:solidFill>
                  <a:srgbClr val="DCE6F1"/>
                </a:solidFill>
                <a:latin typeface="Arial Black"/>
                <a:cs typeface="Arial Black"/>
              </a:rPr>
              <a:t>y</a:t>
            </a:r>
            <a:endParaRPr sz="28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64082" y="1717296"/>
            <a:ext cx="591502" cy="303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884457" y="1729487"/>
            <a:ext cx="720023" cy="303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05073" y="1717296"/>
            <a:ext cx="1251109" cy="3032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727573" y="1717296"/>
            <a:ext cx="501396" cy="3032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94791" y="1729487"/>
            <a:ext cx="532181" cy="3032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73201" y="2834641"/>
            <a:ext cx="983456" cy="3032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942748" y="2822450"/>
            <a:ext cx="598742" cy="3032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56901" y="2700529"/>
            <a:ext cx="902760" cy="3032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326065" y="2944369"/>
            <a:ext cx="559088" cy="3032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326695" y="2822450"/>
            <a:ext cx="297180" cy="3032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247830" y="2822450"/>
            <a:ext cx="160019" cy="3032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38953" y="2822450"/>
            <a:ext cx="949147" cy="3032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027356" y="3078481"/>
            <a:ext cx="637537" cy="3032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373201" y="4027297"/>
            <a:ext cx="983456" cy="3032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942748" y="4137026"/>
            <a:ext cx="598742" cy="3032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156901" y="4015106"/>
            <a:ext cx="902760" cy="3032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326065" y="4258947"/>
            <a:ext cx="559088" cy="3032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339554" y="4137026"/>
            <a:ext cx="289845" cy="3032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260688" y="4137026"/>
            <a:ext cx="160019" cy="3032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364290" y="4137026"/>
            <a:ext cx="935431" cy="3032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954202" y="4393059"/>
            <a:ext cx="800100" cy="3032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296390" y="5361129"/>
            <a:ext cx="2548794" cy="3032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83239" y="5348937"/>
            <a:ext cx="520065" cy="3032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43184" y="5348937"/>
            <a:ext cx="484175" cy="30327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081463" y="5592777"/>
            <a:ext cx="1057656" cy="30327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324695" y="5470857"/>
            <a:ext cx="1254824" cy="30327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796345" y="5470857"/>
            <a:ext cx="573404" cy="3032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19475"/>
              </p:ext>
            </p:extLst>
          </p:nvPr>
        </p:nvGraphicFramePr>
        <p:xfrm>
          <a:off x="1140618" y="1517650"/>
          <a:ext cx="6853238" cy="487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92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92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marL="54102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Prio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ity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8163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sz="1600" spc="-4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a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ti</a:t>
                      </a:r>
                      <a:r>
                        <a:rPr sz="1600" spc="-5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o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nal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i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ty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7465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D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oc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u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ments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A</a:t>
                      </a:r>
                      <a:r>
                        <a:rPr sz="1600" spc="-35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g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14984" algn="ctr">
                        <a:lnSpc>
                          <a:spcPct val="100000"/>
                        </a:lnSpc>
                      </a:pPr>
                      <a:r>
                        <a:rPr sz="1600" spc="-8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V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accine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57300">
                <a:tc>
                  <a:txBody>
                    <a:bodyPr/>
                    <a:lstStyle/>
                    <a:p>
                      <a:pPr marL="46482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High risk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ALL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15303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ID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&amp;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C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ti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f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ic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te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13081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Ab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ov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6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Mo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t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h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s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45847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In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f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lue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za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46482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High risk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ALL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15303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ID &amp;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C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600" spc="1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ti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f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ic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te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23749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Ab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ov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9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-1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Y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ea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s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17780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Pneum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coccal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5400">
                <a:tc gridSpan="2"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Any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f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e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-4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al</a:t>
                      </a:r>
                      <a:r>
                        <a:rPr sz="1600" spc="2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p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per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or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campaign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  <a:p>
                      <a:pPr marL="4635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ca</a:t>
                      </a:r>
                      <a:r>
                        <a:rPr sz="1600" spc="-4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r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d is e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ou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gh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144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N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o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t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c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o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mp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u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ls</a:t>
                      </a:r>
                      <a:r>
                        <a:rPr sz="1600" spc="-1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a</a:t>
                      </a:r>
                      <a:r>
                        <a:rPr sz="1600" spc="0" dirty="0">
                          <a:solidFill>
                            <a:srgbClr val="FFFFFF"/>
                          </a:solidFill>
                          <a:latin typeface="Arial Rounded MT Bold"/>
                          <a:cs typeface="Arial Rounded MT Bold"/>
                        </a:rPr>
                        <a:t>ry</a:t>
                      </a:r>
                      <a:endParaRPr sz="160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93750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No </a:t>
                      </a:r>
                      <a:r>
                        <a:rPr sz="1600" spc="-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C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</a:t>
                      </a:r>
                      <a:r>
                        <a:rPr sz="1600" spc="-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s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t</a:t>
                      </a:r>
                      <a:r>
                        <a:rPr sz="1600" spc="5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-3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f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or</a:t>
                      </a:r>
                      <a:r>
                        <a:rPr sz="1600" spc="1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 </a:t>
                      </a:r>
                      <a:r>
                        <a:rPr sz="1600" spc="-8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V</a:t>
                      </a:r>
                      <a:r>
                        <a:rPr sz="1600" spc="0" dirty="0">
                          <a:solidFill>
                            <a:srgbClr val="001F5F"/>
                          </a:solidFill>
                          <a:latin typeface="Arial Rounded MT Bold"/>
                          <a:cs typeface="Arial Rounded MT Bold"/>
                        </a:rPr>
                        <a:t>accines</a:t>
                      </a:r>
                      <a:endParaRPr sz="1600" dirty="0">
                        <a:latin typeface="Arial Rounded MT Bold"/>
                        <a:cs typeface="Arial Rounded MT Bold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9782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534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228600"/>
            <a:ext cx="6858000" cy="76200"/>
          </a:xfrm>
          <a:custGeom>
            <a:avLst/>
            <a:gdLst/>
            <a:ahLst/>
            <a:cxnLst/>
            <a:rect l="l" t="t" r="r" b="b"/>
            <a:pathLst>
              <a:path w="9144000" h="1090802">
                <a:moveTo>
                  <a:pt x="0" y="1090866"/>
                </a:moveTo>
                <a:lnTo>
                  <a:pt x="9144000" y="1090866"/>
                </a:lnTo>
                <a:lnTo>
                  <a:pt x="9144000" y="63"/>
                </a:lnTo>
                <a:lnTo>
                  <a:pt x="0" y="63"/>
                </a:lnTo>
                <a:lnTo>
                  <a:pt x="0" y="1090866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sz="3600" kern="0" dirty="0">
              <a:solidFill>
                <a:srgbClr val="FFC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090868"/>
            <a:ext cx="6858000" cy="128333"/>
          </a:xfrm>
          <a:custGeom>
            <a:avLst/>
            <a:gdLst/>
            <a:ahLst/>
            <a:cxnLst/>
            <a:rect l="l" t="t" r="r" b="b"/>
            <a:pathLst>
              <a:path w="9144000" h="128333">
                <a:moveTo>
                  <a:pt x="0" y="128333"/>
                </a:moveTo>
                <a:lnTo>
                  <a:pt x="9144000" y="128333"/>
                </a:lnTo>
                <a:lnTo>
                  <a:pt x="9144000" y="0"/>
                </a:lnTo>
                <a:lnTo>
                  <a:pt x="0" y="0"/>
                </a:lnTo>
                <a:lnTo>
                  <a:pt x="0" y="128333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83031" y="1699260"/>
            <a:ext cx="152018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83031" y="3209544"/>
            <a:ext cx="152018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83031" y="4719828"/>
            <a:ext cx="152018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200" y="1447800"/>
            <a:ext cx="8382000" cy="46259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ts val="2760"/>
              </a:lnSpc>
              <a:buFont typeface="Wingdings" pitchFamily="2" charset="2"/>
              <a:buChar char="v"/>
            </a:pPr>
            <a:r>
              <a:rPr lang="en-US"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                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2400" b="1" kern="0" spc="-2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an 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inact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i</a:t>
            </a:r>
            <a:r>
              <a:rPr sz="2400" b="1" kern="0" spc="-35" dirty="0">
                <a:solidFill>
                  <a:srgbClr val="C0504D"/>
                </a:solidFill>
                <a:latin typeface="Calibri"/>
                <a:cs typeface="Calibri"/>
              </a:rPr>
              <a:t>v</a:t>
            </a:r>
            <a:r>
              <a:rPr sz="2400" b="1" kern="0" spc="-40" dirty="0">
                <a:solidFill>
                  <a:srgbClr val="C0504D"/>
                </a:solidFill>
                <a:latin typeface="Calibri"/>
                <a:cs typeface="Calibri"/>
              </a:rPr>
              <a:t>at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e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d</a:t>
            </a:r>
            <a:r>
              <a:rPr sz="2400" b="1" kern="0" spc="-5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lang="en-US" sz="2400" b="1" kern="0" spc="-10" dirty="0" smtClean="0">
                <a:solidFill>
                  <a:srgbClr val="C0504D"/>
                </a:solidFill>
                <a:latin typeface="Calibri"/>
                <a:cs typeface="Calibri"/>
              </a:rPr>
              <a:t>(</a:t>
            </a:r>
            <a:r>
              <a:rPr sz="2400" b="1" kern="0" spc="-10" dirty="0" smtClean="0">
                <a:solidFill>
                  <a:srgbClr val="C0504D"/>
                </a:solidFill>
                <a:latin typeface="Calibri"/>
                <a:cs typeface="Calibri"/>
              </a:rPr>
              <a:t>ki</a:t>
            </a:r>
            <a:r>
              <a:rPr sz="2400" b="1" kern="0" spc="-20" dirty="0" smtClean="0">
                <a:solidFill>
                  <a:srgbClr val="C0504D"/>
                </a:solidFill>
                <a:latin typeface="Calibri"/>
                <a:cs typeface="Calibri"/>
              </a:rPr>
              <a:t>l</a:t>
            </a:r>
            <a:r>
              <a:rPr sz="2400" b="1" kern="0" spc="-10" dirty="0" smtClean="0">
                <a:solidFill>
                  <a:srgbClr val="C0504D"/>
                </a:solidFill>
                <a:latin typeface="Calibri"/>
                <a:cs typeface="Calibri"/>
              </a:rPr>
              <a:t>led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)</a:t>
            </a:r>
            <a:r>
              <a:rPr sz="2400" b="1" kern="0" spc="-4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35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accine</a:t>
            </a:r>
            <a:r>
              <a:rPr sz="2400" b="1" kern="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endParaRPr lang="en-US" sz="2400" b="1" kern="0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marR="12700">
              <a:lnSpc>
                <a:spcPts val="2760"/>
              </a:lnSpc>
            </a:pP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an</a:t>
            </a:r>
            <a:r>
              <a:rPr sz="2400" b="1" kern="0" spc="-20" dirty="0" smtClean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ot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ause</a:t>
            </a:r>
            <a:r>
              <a:rPr sz="2400" b="1" kern="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spc="-3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fl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en</a:t>
            </a:r>
            <a:r>
              <a:rPr sz="2400" b="1" kern="0" spc="-30" dirty="0">
                <a:solidFill>
                  <a:srgbClr val="001F5F"/>
                </a:solidFill>
                <a:latin typeface="Calibri"/>
                <a:cs typeface="Calibri"/>
              </a:rPr>
              <a:t>z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1" kern="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diseas</a:t>
            </a:r>
            <a:r>
              <a:rPr sz="2400" b="1" kern="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300"/>
              </a:lnSpc>
              <a:spcBef>
                <a:spcPts val="73"/>
              </a:spcBef>
            </a:pPr>
            <a:endParaRPr sz="1300" kern="0" dirty="0">
              <a:solidFill>
                <a:sysClr val="windowText" lastClr="000000"/>
              </a:solidFill>
            </a:endParaRPr>
          </a:p>
          <a:p>
            <a:pPr marL="12700" marR="1188085">
              <a:lnSpc>
                <a:spcPts val="2760"/>
              </a:lnSpc>
              <a:buFont typeface="Wingdings" pitchFamily="2" charset="2"/>
              <a:buChar char="v"/>
            </a:pPr>
            <a:r>
              <a:rPr lang="en-US"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                 </a:t>
            </a:r>
            <a:r>
              <a:rPr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spc="-45" dirty="0" smtClean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-3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2400" b="1" kern="0" spc="-4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spc="-4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4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400" b="1" kern="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25" dirty="0">
                <a:solidFill>
                  <a:srgbClr val="C0504D"/>
                </a:solidFill>
                <a:latin typeface="Calibri"/>
                <a:cs typeface="Calibri"/>
              </a:rPr>
              <a:t>g</a:t>
            </a:r>
            <a:r>
              <a:rPr sz="2400" b="1" kern="0" spc="-50" dirty="0">
                <a:solidFill>
                  <a:srgbClr val="C0504D"/>
                </a:solidFill>
                <a:latin typeface="Calibri"/>
                <a:cs typeface="Calibri"/>
              </a:rPr>
              <a:t>r</a:t>
            </a:r>
            <a:r>
              <a:rPr sz="2400" b="1" kern="0" spc="-20" dirty="0">
                <a:solidFill>
                  <a:srgbClr val="C0504D"/>
                </a:solidFill>
                <a:latin typeface="Calibri"/>
                <a:cs typeface="Calibri"/>
              </a:rPr>
              <a:t>o</a:t>
            </a:r>
            <a:r>
              <a:rPr sz="2400" b="1" kern="0" spc="-25" dirty="0">
                <a:solidFill>
                  <a:srgbClr val="C0504D"/>
                </a:solidFill>
                <a:latin typeface="Calibri"/>
                <a:cs typeface="Calibri"/>
              </a:rPr>
              <a:t>w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n</a:t>
            </a:r>
            <a:r>
              <a:rPr sz="2400" b="1" kern="0" spc="-6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30" dirty="0">
                <a:solidFill>
                  <a:srgbClr val="C0504D"/>
                </a:solidFill>
                <a:latin typeface="Calibri"/>
                <a:cs typeface="Calibri"/>
              </a:rPr>
              <a:t>i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n</a:t>
            </a:r>
            <a:r>
              <a:rPr sz="2400" b="1" kern="0" spc="-4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30" dirty="0">
                <a:solidFill>
                  <a:srgbClr val="C0504D"/>
                </a:solidFill>
                <a:latin typeface="Calibri"/>
                <a:cs typeface="Calibri"/>
              </a:rPr>
              <a:t>h</a:t>
            </a:r>
            <a:r>
              <a:rPr sz="2400" b="1" kern="0" spc="-20" dirty="0">
                <a:solidFill>
                  <a:srgbClr val="C0504D"/>
                </a:solidFill>
                <a:latin typeface="Calibri"/>
                <a:cs typeface="Calibri"/>
              </a:rPr>
              <a:t>e</a:t>
            </a:r>
            <a:r>
              <a:rPr sz="2400" b="1" kern="0" spc="-30" dirty="0">
                <a:solidFill>
                  <a:srgbClr val="C0504D"/>
                </a:solidFill>
                <a:latin typeface="Calibri"/>
                <a:cs typeface="Calibri"/>
              </a:rPr>
              <a:t>n</a:t>
            </a:r>
            <a:r>
              <a:rPr sz="2400" b="1" kern="0" spc="-25" dirty="0">
                <a:solidFill>
                  <a:srgbClr val="C0504D"/>
                </a:solidFill>
                <a:latin typeface="Calibri"/>
                <a:cs typeface="Calibri"/>
              </a:rPr>
              <a:t>s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’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20" dirty="0">
                <a:solidFill>
                  <a:srgbClr val="C0504D"/>
                </a:solidFill>
                <a:latin typeface="Calibri"/>
                <a:cs typeface="Calibri"/>
              </a:rPr>
              <a:t>e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g</a:t>
            </a:r>
            <a:r>
              <a:rPr sz="2400" b="1" kern="0" spc="-20" dirty="0">
                <a:solidFill>
                  <a:srgbClr val="C0504D"/>
                </a:solidFill>
                <a:latin typeface="Calibri"/>
                <a:cs typeface="Calibri"/>
              </a:rPr>
              <a:t>gs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sz="2400" b="1" kern="0" spc="-40" dirty="0">
                <a:solidFill>
                  <a:srgbClr val="001F5F"/>
                </a:solidFill>
                <a:latin typeface="Calibri"/>
                <a:cs typeface="Calibri"/>
              </a:rPr>
              <a:t>ina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spc="-40" dirty="0">
                <a:solidFill>
                  <a:srgbClr val="001F5F"/>
                </a:solidFill>
                <a:latin typeface="Calibri"/>
                <a:cs typeface="Calibri"/>
              </a:rPr>
              <a:t>ti</a:t>
            </a:r>
            <a:r>
              <a:rPr sz="2400" b="1" kern="0" spc="-60" dirty="0">
                <a:solidFill>
                  <a:srgbClr val="001F5F"/>
                </a:solidFill>
                <a:latin typeface="Calibri"/>
                <a:cs typeface="Calibri"/>
              </a:rPr>
              <a:t>va</a:t>
            </a:r>
            <a:r>
              <a:rPr sz="2400" b="1" kern="0" spc="-6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-4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4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40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400" b="1" kern="0" spc="-4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400" b="1" kern="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hig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ly </a:t>
            </a:r>
            <a:r>
              <a:rPr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ur</a:t>
            </a:r>
            <a:r>
              <a:rPr sz="2400" b="1" kern="0" spc="-20" dirty="0" smtClean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fied.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200"/>
              </a:lnSpc>
              <a:spcBef>
                <a:spcPts val="98"/>
              </a:spcBef>
            </a:pPr>
            <a:endParaRPr sz="1200" kern="0" dirty="0">
              <a:solidFill>
                <a:sysClr val="windowText" lastClr="000000"/>
              </a:solidFill>
            </a:endParaRPr>
          </a:p>
          <a:p>
            <a:pPr marL="12700" marR="86995">
              <a:lnSpc>
                <a:spcPct val="96000"/>
              </a:lnSpc>
              <a:buFont typeface="Wingdings" pitchFamily="2" charset="2"/>
              <a:buChar char="v"/>
            </a:pPr>
            <a:r>
              <a:rPr lang="en-US" sz="2400" b="1" kern="0" spc="-35" dirty="0" smtClean="0">
                <a:solidFill>
                  <a:srgbClr val="001F5F"/>
                </a:solidFill>
                <a:latin typeface="Calibri"/>
                <a:cs typeface="Calibri"/>
              </a:rPr>
              <a:t>                  </a:t>
            </a:r>
            <a:r>
              <a:rPr sz="2400" b="1" kern="0" spc="-35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ach</a:t>
            </a:r>
            <a:r>
              <a:rPr sz="2400" b="1" kern="0" spc="-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40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ac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Co</a:t>
            </a:r>
            <a:r>
              <a:rPr sz="2400" b="1" kern="0" spc="-30" dirty="0">
                <a:solidFill>
                  <a:srgbClr val="001F5F"/>
                </a:solidFill>
                <a:latin typeface="Calibri"/>
                <a:cs typeface="Calibri"/>
              </a:rPr>
              <a:t>nt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ai</a:t>
            </a:r>
            <a:r>
              <a:rPr sz="2400" b="1" kern="0" spc="-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: 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1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5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µg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of each 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a</a:t>
            </a:r>
            <a:r>
              <a:rPr sz="2400" b="1" kern="0" spc="-40" dirty="0">
                <a:solidFill>
                  <a:srgbClr val="C0504D"/>
                </a:solidFill>
                <a:latin typeface="Calibri"/>
                <a:cs typeface="Calibri"/>
              </a:rPr>
              <a:t>n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ti</a:t>
            </a:r>
            <a:r>
              <a:rPr sz="2400" b="1" kern="0" spc="-45" dirty="0">
                <a:solidFill>
                  <a:srgbClr val="C0504D"/>
                </a:solidFill>
                <a:latin typeface="Calibri"/>
                <a:cs typeface="Calibri"/>
              </a:rPr>
              <a:t>g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en</a:t>
            </a:r>
            <a:r>
              <a:rPr sz="2400" b="1" kern="0" spc="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per 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0.5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ml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 dose</a:t>
            </a:r>
            <a:r>
              <a:rPr sz="2400" b="1" kern="0" spc="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of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t</a:t>
            </a:r>
            <a:r>
              <a:rPr sz="2400" b="1" kern="0" spc="-25" dirty="0">
                <a:solidFill>
                  <a:srgbClr val="C0504D"/>
                </a:solidFill>
                <a:latin typeface="Calibri"/>
                <a:cs typeface="Calibri"/>
              </a:rPr>
              <a:t>h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e</a:t>
            </a:r>
            <a:r>
              <a:rPr sz="2400" b="1" kern="0" spc="1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20" dirty="0">
                <a:solidFill>
                  <a:srgbClr val="C0504D"/>
                </a:solidFill>
                <a:latin typeface="Calibri"/>
                <a:cs typeface="Calibri"/>
              </a:rPr>
              <a:t>3</a:t>
            </a:r>
            <a:r>
              <a:rPr sz="2400" b="1" kern="0" spc="-5" dirty="0">
                <a:solidFill>
                  <a:srgbClr val="C0504D"/>
                </a:solidFill>
                <a:latin typeface="Calibri"/>
                <a:cs typeface="Calibri"/>
              </a:rPr>
              <a:t>-</a:t>
            </a:r>
            <a:r>
              <a:rPr sz="2400" b="1" kern="0" spc="-15" dirty="0">
                <a:solidFill>
                  <a:srgbClr val="C0504D"/>
                </a:solidFill>
                <a:latin typeface="Calibri"/>
                <a:cs typeface="Calibri"/>
              </a:rPr>
              <a:t>4</a:t>
            </a:r>
            <a:r>
              <a:rPr sz="2400" b="1" kern="0" spc="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virus </a:t>
            </a:r>
            <a:r>
              <a:rPr sz="2400" b="1" kern="0" spc="-35" dirty="0">
                <a:solidFill>
                  <a:srgbClr val="C0504D"/>
                </a:solidFill>
                <a:latin typeface="Calibri"/>
                <a:cs typeface="Calibri"/>
              </a:rPr>
              <a:t>s</a:t>
            </a:r>
            <a:r>
              <a:rPr sz="2400" b="1" kern="0" dirty="0">
                <a:solidFill>
                  <a:srgbClr val="C0504D"/>
                </a:solidFill>
                <a:latin typeface="Calibri"/>
                <a:cs typeface="Calibri"/>
              </a:rPr>
              <a:t>t</a:t>
            </a:r>
            <a:r>
              <a:rPr sz="2400" b="1" kern="0" spc="-55" dirty="0">
                <a:solidFill>
                  <a:srgbClr val="C0504D"/>
                </a:solidFill>
                <a:latin typeface="Calibri"/>
                <a:cs typeface="Calibri"/>
              </a:rPr>
              <a:t>r</a:t>
            </a:r>
            <a:r>
              <a:rPr sz="2400" b="1" kern="0" spc="-10" dirty="0">
                <a:solidFill>
                  <a:srgbClr val="C0504D"/>
                </a:solidFill>
                <a:latin typeface="Calibri"/>
                <a:cs typeface="Calibri"/>
              </a:rPr>
              <a:t>ains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(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sually t</a:t>
            </a:r>
            <a:r>
              <a:rPr sz="2400" b="1" kern="0" spc="-45" dirty="0">
                <a:solidFill>
                  <a:srgbClr val="001F5F"/>
                </a:solidFill>
                <a:latin typeface="Calibri"/>
                <a:cs typeface="Calibri"/>
              </a:rPr>
              <a:t>w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o type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A and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one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ty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lnSpc>
                <a:spcPts val="2760"/>
              </a:lnSpc>
            </a:pP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) o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(2 </a:t>
            </a:r>
            <a:r>
              <a:rPr sz="2400" b="1" kern="0" spc="-7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ype A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 &amp;</a:t>
            </a:r>
            <a:r>
              <a:rPr sz="24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24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7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ype B)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47800" y="228600"/>
            <a:ext cx="60067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b="1" u="sng" kern="0" dirty="0" smtClean="0">
                <a:solidFill>
                  <a:srgbClr val="0000FF"/>
                </a:solidFill>
              </a:rPr>
              <a:t>Flu vaccine contents</a:t>
            </a:r>
            <a:endParaRPr lang="en-GB" sz="5400" b="1" u="sng" kern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1126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0"/>
            <a:ext cx="6858000" cy="1090802"/>
          </a:xfrm>
          <a:custGeom>
            <a:avLst/>
            <a:gdLst/>
            <a:ahLst/>
            <a:cxnLst/>
            <a:rect l="l" t="t" r="r" b="b"/>
            <a:pathLst>
              <a:path w="9144000" h="1090802">
                <a:moveTo>
                  <a:pt x="0" y="1090866"/>
                </a:moveTo>
                <a:lnTo>
                  <a:pt x="9144000" y="1090866"/>
                </a:lnTo>
                <a:lnTo>
                  <a:pt x="9144000" y="63"/>
                </a:lnTo>
                <a:lnTo>
                  <a:pt x="0" y="63"/>
                </a:lnTo>
                <a:lnTo>
                  <a:pt x="0" y="1090866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090868"/>
            <a:ext cx="6858000" cy="128333"/>
          </a:xfrm>
          <a:custGeom>
            <a:avLst/>
            <a:gdLst/>
            <a:ahLst/>
            <a:cxnLst/>
            <a:rect l="l" t="t" r="r" b="b"/>
            <a:pathLst>
              <a:path w="9144000" h="128333">
                <a:moveTo>
                  <a:pt x="0" y="128333"/>
                </a:moveTo>
                <a:lnTo>
                  <a:pt x="9144000" y="128333"/>
                </a:lnTo>
                <a:lnTo>
                  <a:pt x="9144000" y="0"/>
                </a:lnTo>
                <a:lnTo>
                  <a:pt x="0" y="0"/>
                </a:lnTo>
                <a:lnTo>
                  <a:pt x="0" y="128333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5000" y="304800"/>
            <a:ext cx="5900738" cy="609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kern="0" spc="-20" dirty="0">
                <a:solidFill>
                  <a:srgbClr val="B8CDE4"/>
                </a:solidFill>
                <a:latin typeface="Arial Black"/>
                <a:cs typeface="Arial Black"/>
              </a:rPr>
              <a:t>D</a:t>
            </a:r>
            <a:r>
              <a:rPr sz="2200" kern="0" spc="-25" dirty="0">
                <a:solidFill>
                  <a:srgbClr val="B8CDE4"/>
                </a:solidFill>
                <a:latin typeface="Arial Black"/>
                <a:cs typeface="Arial Black"/>
              </a:rPr>
              <a:t>o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ses</a:t>
            </a:r>
            <a:r>
              <a:rPr sz="2200" kern="0" spc="20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ne</a:t>
            </a:r>
            <a:r>
              <a:rPr sz="2200" kern="0" spc="-25" dirty="0">
                <a:solidFill>
                  <a:srgbClr val="B8CDE4"/>
                </a:solidFill>
                <a:latin typeface="Arial Black"/>
                <a:cs typeface="Arial Black"/>
              </a:rPr>
              <a:t>e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ded</a:t>
            </a:r>
            <a:r>
              <a:rPr sz="2200" kern="0" spc="-10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due</a:t>
            </a:r>
            <a:r>
              <a:rPr sz="2200" kern="0" spc="-10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to</a:t>
            </a:r>
            <a:r>
              <a:rPr sz="2200" kern="0" spc="-5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25" dirty="0">
                <a:solidFill>
                  <a:srgbClr val="B8CDE4"/>
                </a:solidFill>
                <a:latin typeface="Arial Black"/>
                <a:cs typeface="Arial Black"/>
              </a:rPr>
              <a:t>p</a:t>
            </a:r>
            <a:r>
              <a:rPr sz="2200" kern="0" spc="20" dirty="0">
                <a:solidFill>
                  <a:srgbClr val="B8CDE4"/>
                </a:solidFill>
                <a:latin typeface="Arial Black"/>
                <a:cs typeface="Arial Black"/>
              </a:rPr>
              <a:t>r</a:t>
            </a:r>
            <a:r>
              <a:rPr sz="2200" kern="0" spc="-80" dirty="0">
                <a:solidFill>
                  <a:srgbClr val="B8CDE4"/>
                </a:solidFill>
                <a:latin typeface="Arial Black"/>
                <a:cs typeface="Arial Black"/>
              </a:rPr>
              <a:t>e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vious</a:t>
            </a:r>
            <a:r>
              <a:rPr sz="2200" kern="0" spc="15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hist</a:t>
            </a:r>
            <a:r>
              <a:rPr sz="2200" kern="0" spc="-25" dirty="0">
                <a:solidFill>
                  <a:srgbClr val="B8CDE4"/>
                </a:solidFill>
                <a:latin typeface="Arial Black"/>
                <a:cs typeface="Arial Black"/>
              </a:rPr>
              <a:t>o</a:t>
            </a:r>
            <a:r>
              <a:rPr sz="2200" kern="0" spc="114" dirty="0">
                <a:solidFill>
                  <a:srgbClr val="B8CDE4"/>
                </a:solidFill>
                <a:latin typeface="Arial Black"/>
                <a:cs typeface="Arial Black"/>
              </a:rPr>
              <a:t>r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y</a:t>
            </a:r>
            <a:r>
              <a:rPr sz="2200" kern="0" spc="20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50" dirty="0">
                <a:solidFill>
                  <a:srgbClr val="B8CDE4"/>
                </a:solidFill>
                <a:latin typeface="Arial Black"/>
                <a:cs typeface="Arial Black"/>
              </a:rPr>
              <a:t>f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or</a:t>
            </a:r>
            <a:r>
              <a:rPr sz="2200" kern="0" spc="-5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25" dirty="0">
                <a:solidFill>
                  <a:srgbClr val="B8CDE4"/>
                </a:solidFill>
                <a:latin typeface="Arial Black"/>
                <a:cs typeface="Arial Black"/>
              </a:rPr>
              <a:t>u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p</a:t>
            </a:r>
            <a:r>
              <a:rPr sz="2200" kern="0" spc="5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to</a:t>
            </a:r>
            <a:r>
              <a:rPr sz="2200" kern="0" spc="15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15" dirty="0">
                <a:solidFill>
                  <a:srgbClr val="B8CDE4"/>
                </a:solidFill>
                <a:latin typeface="Arial Black"/>
                <a:cs typeface="Arial Black"/>
              </a:rPr>
              <a:t>8</a:t>
            </a:r>
            <a:r>
              <a:rPr sz="2200" kern="0" spc="-5" dirty="0">
                <a:solidFill>
                  <a:srgbClr val="B8CDE4"/>
                </a:solidFill>
                <a:latin typeface="Arial Black"/>
                <a:cs typeface="Arial Black"/>
              </a:rPr>
              <a:t> </a:t>
            </a:r>
            <a:r>
              <a:rPr sz="2200" kern="0" spc="-25" dirty="0">
                <a:solidFill>
                  <a:srgbClr val="B8CDE4"/>
                </a:solidFill>
                <a:latin typeface="Arial Black"/>
                <a:cs typeface="Arial Black"/>
              </a:rPr>
              <a:t>Yr</a:t>
            </a:r>
            <a:endParaRPr sz="2200" kern="0" dirty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96895" y="1252729"/>
            <a:ext cx="3861054" cy="15194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95600" y="1524000"/>
            <a:ext cx="3286601" cy="9906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255" algn="ctr"/>
            <a:r>
              <a:rPr b="1" kern="0" spc="5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b="1" kern="0" spc="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b="1" kern="0" spc="4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b="1" kern="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b="1" kern="0" spc="4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il</a:t>
            </a:r>
            <a:r>
              <a:rPr b="1" kern="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b="1" kern="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re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eive</a:t>
            </a:r>
            <a:r>
              <a:rPr b="1" kern="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b="1" kern="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/>
            <a:r>
              <a:rPr b="1" kern="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seas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va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cc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dirty="0">
                <a:solidFill>
                  <a:srgbClr val="FFFFFF"/>
                </a:solidFill>
                <a:latin typeface="Tahoma"/>
                <a:cs typeface="Tahoma"/>
              </a:rPr>
              <a:t>?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11095" y="3538728"/>
            <a:ext cx="1932813" cy="8244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90800" y="3810000"/>
            <a:ext cx="887348" cy="6113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b="1" kern="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911095" y="4910328"/>
            <a:ext cx="1932813" cy="824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38400" y="5029200"/>
            <a:ext cx="1028700" cy="5492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b="1" kern="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997197" y="3538728"/>
            <a:ext cx="2047112" cy="8244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57800" y="3657600"/>
            <a:ext cx="1520190" cy="5077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tabLst>
                <a:tab pos="462915" algn="l"/>
                <a:tab pos="728980" algn="l"/>
              </a:tabLst>
            </a:pP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No	/	don't k</a:t>
            </a:r>
            <a:r>
              <a:rPr b="1" kern="0" spc="-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b="1" kern="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-2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54347" y="4895088"/>
            <a:ext cx="1925954" cy="9159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5400" y="4953000"/>
            <a:ext cx="1828800" cy="9531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66040" algn="ctr"/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1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b="1" kern="0" spc="2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b="1" kern="0" spc="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  <a:p>
            <a:pPr algn="ctr">
              <a:spcBef>
                <a:spcPts val="420"/>
              </a:spcBef>
            </a:pP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b="1" kern="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-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ee</a:t>
            </a:r>
            <a:r>
              <a:rPr b="1" kern="0" spc="-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b="1" kern="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b="1" kern="0" spc="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b="1" kern="0" spc="1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b="1" kern="0" spc="5" dirty="0">
                <a:solidFill>
                  <a:srgbClr val="FFFFFF"/>
                </a:solidFill>
                <a:latin typeface="Tahoma"/>
                <a:cs typeface="Tahoma"/>
              </a:rPr>
              <a:t>va</a:t>
            </a:r>
            <a:r>
              <a:rPr b="1" kern="0" spc="-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3000" y="5732475"/>
            <a:ext cx="3782291" cy="8447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2175"/>
              </a:lnSpc>
            </a:pPr>
            <a:r>
              <a:rPr lang="en-US" b="1" kern="0" spc="-35" dirty="0">
                <a:solidFill>
                  <a:srgbClr val="FF0000"/>
                </a:solidFill>
                <a:latin typeface="Arial"/>
                <a:cs typeface="Arial"/>
              </a:rPr>
              <a:t>Whether the two doses have been received  during the same season or consecutive season</a:t>
            </a:r>
            <a:endParaRPr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933789" y="4266946"/>
            <a:ext cx="128588" cy="686054"/>
          </a:xfrm>
          <a:custGeom>
            <a:avLst/>
            <a:gdLst/>
            <a:ahLst/>
            <a:cxnLst/>
            <a:rect l="l" t="t" r="r" b="b"/>
            <a:pathLst>
              <a:path w="171450" h="686053">
                <a:moveTo>
                  <a:pt x="0" y="513968"/>
                </a:moveTo>
                <a:lnTo>
                  <a:pt x="84454" y="686053"/>
                </a:lnTo>
                <a:lnTo>
                  <a:pt x="157090" y="543432"/>
                </a:lnTo>
                <a:lnTo>
                  <a:pt x="114045" y="543432"/>
                </a:lnTo>
                <a:lnTo>
                  <a:pt x="56895" y="542924"/>
                </a:lnTo>
                <a:lnTo>
                  <a:pt x="57096" y="514391"/>
                </a:lnTo>
                <a:lnTo>
                  <a:pt x="0" y="513968"/>
                </a:lnTo>
                <a:close/>
              </a:path>
              <a:path w="171450" h="686053">
                <a:moveTo>
                  <a:pt x="57096" y="514391"/>
                </a:moveTo>
                <a:lnTo>
                  <a:pt x="56895" y="542924"/>
                </a:lnTo>
                <a:lnTo>
                  <a:pt x="114045" y="543432"/>
                </a:lnTo>
                <a:lnTo>
                  <a:pt x="114246" y="514815"/>
                </a:lnTo>
                <a:lnTo>
                  <a:pt x="57096" y="514391"/>
                </a:lnTo>
                <a:close/>
              </a:path>
              <a:path w="171450" h="686053">
                <a:moveTo>
                  <a:pt x="114246" y="514815"/>
                </a:moveTo>
                <a:lnTo>
                  <a:pt x="114045" y="543432"/>
                </a:lnTo>
                <a:lnTo>
                  <a:pt x="157090" y="543432"/>
                </a:lnTo>
                <a:lnTo>
                  <a:pt x="171450" y="515238"/>
                </a:lnTo>
                <a:lnTo>
                  <a:pt x="114246" y="514815"/>
                </a:lnTo>
                <a:close/>
              </a:path>
              <a:path w="171450" h="686053">
                <a:moveTo>
                  <a:pt x="60705" y="0"/>
                </a:moveTo>
                <a:lnTo>
                  <a:pt x="57096" y="514391"/>
                </a:lnTo>
                <a:lnTo>
                  <a:pt x="114246" y="514815"/>
                </a:lnTo>
                <a:lnTo>
                  <a:pt x="117855" y="507"/>
                </a:lnTo>
                <a:lnTo>
                  <a:pt x="6070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793206" y="4267200"/>
            <a:ext cx="128588" cy="685800"/>
          </a:xfrm>
          <a:custGeom>
            <a:avLst/>
            <a:gdLst/>
            <a:ahLst/>
            <a:cxnLst/>
            <a:rect l="l" t="t" r="r" b="b"/>
            <a:pathLst>
              <a:path w="171450" h="685800">
                <a:moveTo>
                  <a:pt x="57150" y="514350"/>
                </a:moveTo>
                <a:lnTo>
                  <a:pt x="0" y="514350"/>
                </a:lnTo>
                <a:lnTo>
                  <a:pt x="85725" y="685800"/>
                </a:lnTo>
                <a:lnTo>
                  <a:pt x="157162" y="542925"/>
                </a:lnTo>
                <a:lnTo>
                  <a:pt x="57150" y="542925"/>
                </a:lnTo>
                <a:lnTo>
                  <a:pt x="57150" y="514350"/>
                </a:lnTo>
                <a:close/>
              </a:path>
              <a:path w="171450" h="685800">
                <a:moveTo>
                  <a:pt x="114300" y="0"/>
                </a:moveTo>
                <a:lnTo>
                  <a:pt x="57150" y="0"/>
                </a:lnTo>
                <a:lnTo>
                  <a:pt x="57150" y="542925"/>
                </a:lnTo>
                <a:lnTo>
                  <a:pt x="114300" y="542925"/>
                </a:lnTo>
                <a:lnTo>
                  <a:pt x="114300" y="0"/>
                </a:lnTo>
                <a:close/>
              </a:path>
              <a:path w="171450" h="685800">
                <a:moveTo>
                  <a:pt x="171450" y="514350"/>
                </a:moveTo>
                <a:lnTo>
                  <a:pt x="114300" y="514350"/>
                </a:lnTo>
                <a:lnTo>
                  <a:pt x="114300" y="542925"/>
                </a:lnTo>
                <a:lnTo>
                  <a:pt x="157162" y="542925"/>
                </a:lnTo>
                <a:lnTo>
                  <a:pt x="171450" y="51435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793208" y="2667000"/>
            <a:ext cx="1735931" cy="914400"/>
          </a:xfrm>
          <a:custGeom>
            <a:avLst/>
            <a:gdLst/>
            <a:ahLst/>
            <a:cxnLst/>
            <a:rect l="l" t="t" r="r" b="b"/>
            <a:pathLst>
              <a:path w="2314575" h="914400">
                <a:moveTo>
                  <a:pt x="57150" y="742950"/>
                </a:moveTo>
                <a:lnTo>
                  <a:pt x="0" y="742950"/>
                </a:lnTo>
                <a:lnTo>
                  <a:pt x="85725" y="914400"/>
                </a:lnTo>
                <a:lnTo>
                  <a:pt x="157162" y="771525"/>
                </a:lnTo>
                <a:lnTo>
                  <a:pt x="57150" y="771525"/>
                </a:lnTo>
                <a:lnTo>
                  <a:pt x="57150" y="742950"/>
                </a:lnTo>
                <a:close/>
              </a:path>
              <a:path w="2314575" h="914400">
                <a:moveTo>
                  <a:pt x="2257425" y="428626"/>
                </a:moveTo>
                <a:lnTo>
                  <a:pt x="83053" y="428749"/>
                </a:lnTo>
                <a:lnTo>
                  <a:pt x="69892" y="433426"/>
                </a:lnTo>
                <a:lnTo>
                  <a:pt x="60643" y="443525"/>
                </a:lnTo>
                <a:lnTo>
                  <a:pt x="57150" y="457200"/>
                </a:lnTo>
                <a:lnTo>
                  <a:pt x="57150" y="771525"/>
                </a:lnTo>
                <a:lnTo>
                  <a:pt x="114300" y="771525"/>
                </a:lnTo>
                <a:lnTo>
                  <a:pt x="114300" y="485775"/>
                </a:lnTo>
                <a:lnTo>
                  <a:pt x="85725" y="485775"/>
                </a:lnTo>
                <a:lnTo>
                  <a:pt x="114300" y="457200"/>
                </a:lnTo>
                <a:lnTo>
                  <a:pt x="2257425" y="457200"/>
                </a:lnTo>
                <a:lnTo>
                  <a:pt x="2257425" y="428626"/>
                </a:lnTo>
                <a:close/>
              </a:path>
              <a:path w="2314575" h="914400">
                <a:moveTo>
                  <a:pt x="171450" y="742950"/>
                </a:moveTo>
                <a:lnTo>
                  <a:pt x="114300" y="742950"/>
                </a:lnTo>
                <a:lnTo>
                  <a:pt x="114300" y="771525"/>
                </a:lnTo>
                <a:lnTo>
                  <a:pt x="157162" y="771525"/>
                </a:lnTo>
                <a:lnTo>
                  <a:pt x="171450" y="742950"/>
                </a:lnTo>
                <a:close/>
              </a:path>
              <a:path w="2314575" h="914400">
                <a:moveTo>
                  <a:pt x="114300" y="457200"/>
                </a:moveTo>
                <a:lnTo>
                  <a:pt x="85725" y="485775"/>
                </a:lnTo>
                <a:lnTo>
                  <a:pt x="114300" y="485773"/>
                </a:lnTo>
                <a:lnTo>
                  <a:pt x="114300" y="457200"/>
                </a:lnTo>
                <a:close/>
              </a:path>
              <a:path w="2314575" h="914400">
                <a:moveTo>
                  <a:pt x="114300" y="485773"/>
                </a:moveTo>
                <a:lnTo>
                  <a:pt x="85725" y="485775"/>
                </a:lnTo>
                <a:lnTo>
                  <a:pt x="114300" y="485775"/>
                </a:lnTo>
                <a:close/>
              </a:path>
              <a:path w="2314575" h="914400">
                <a:moveTo>
                  <a:pt x="2314575" y="428625"/>
                </a:moveTo>
                <a:lnTo>
                  <a:pt x="2286000" y="428625"/>
                </a:lnTo>
                <a:lnTo>
                  <a:pt x="2257425" y="457200"/>
                </a:lnTo>
                <a:lnTo>
                  <a:pt x="114300" y="457200"/>
                </a:lnTo>
                <a:lnTo>
                  <a:pt x="114300" y="485773"/>
                </a:lnTo>
                <a:lnTo>
                  <a:pt x="2288671" y="485650"/>
                </a:lnTo>
                <a:lnTo>
                  <a:pt x="2301832" y="480973"/>
                </a:lnTo>
                <a:lnTo>
                  <a:pt x="2311081" y="470874"/>
                </a:lnTo>
                <a:lnTo>
                  <a:pt x="2314575" y="457200"/>
                </a:lnTo>
                <a:lnTo>
                  <a:pt x="2314575" y="428625"/>
                </a:lnTo>
                <a:close/>
              </a:path>
              <a:path w="2314575" h="914400">
                <a:moveTo>
                  <a:pt x="2286000" y="428625"/>
                </a:moveTo>
                <a:lnTo>
                  <a:pt x="2257425" y="428626"/>
                </a:lnTo>
                <a:lnTo>
                  <a:pt x="2257425" y="457200"/>
                </a:lnTo>
                <a:lnTo>
                  <a:pt x="2286000" y="428625"/>
                </a:lnTo>
                <a:close/>
              </a:path>
              <a:path w="2314575" h="914400">
                <a:moveTo>
                  <a:pt x="2314575" y="0"/>
                </a:moveTo>
                <a:lnTo>
                  <a:pt x="2257425" y="0"/>
                </a:lnTo>
                <a:lnTo>
                  <a:pt x="2257425" y="428626"/>
                </a:lnTo>
                <a:lnTo>
                  <a:pt x="2314575" y="428625"/>
                </a:lnTo>
                <a:lnTo>
                  <a:pt x="231457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86276" y="2667000"/>
            <a:ext cx="1578769" cy="914400"/>
          </a:xfrm>
          <a:custGeom>
            <a:avLst/>
            <a:gdLst/>
            <a:ahLst/>
            <a:cxnLst/>
            <a:rect l="l" t="t" r="r" b="b"/>
            <a:pathLst>
              <a:path w="2105025" h="914400">
                <a:moveTo>
                  <a:pt x="1990725" y="742950"/>
                </a:moveTo>
                <a:lnTo>
                  <a:pt x="1933575" y="742950"/>
                </a:lnTo>
                <a:lnTo>
                  <a:pt x="2019300" y="914400"/>
                </a:lnTo>
                <a:lnTo>
                  <a:pt x="2090737" y="771525"/>
                </a:lnTo>
                <a:lnTo>
                  <a:pt x="1990725" y="771525"/>
                </a:lnTo>
                <a:lnTo>
                  <a:pt x="1990725" y="742950"/>
                </a:lnTo>
                <a:close/>
              </a:path>
              <a:path w="2105025" h="914400">
                <a:moveTo>
                  <a:pt x="1990725" y="485773"/>
                </a:moveTo>
                <a:lnTo>
                  <a:pt x="1990725" y="771525"/>
                </a:lnTo>
                <a:lnTo>
                  <a:pt x="2047875" y="771525"/>
                </a:lnTo>
                <a:lnTo>
                  <a:pt x="2047875" y="485775"/>
                </a:lnTo>
                <a:lnTo>
                  <a:pt x="1990725" y="485773"/>
                </a:lnTo>
                <a:close/>
              </a:path>
              <a:path w="2105025" h="914400">
                <a:moveTo>
                  <a:pt x="2105025" y="742950"/>
                </a:moveTo>
                <a:lnTo>
                  <a:pt x="2047875" y="742950"/>
                </a:lnTo>
                <a:lnTo>
                  <a:pt x="2047875" y="771525"/>
                </a:lnTo>
                <a:lnTo>
                  <a:pt x="2090737" y="771525"/>
                </a:lnTo>
                <a:lnTo>
                  <a:pt x="2105025" y="742950"/>
                </a:lnTo>
                <a:close/>
              </a:path>
              <a:path w="2105025" h="914400">
                <a:moveTo>
                  <a:pt x="1990725" y="457200"/>
                </a:moveTo>
                <a:lnTo>
                  <a:pt x="1990725" y="485773"/>
                </a:lnTo>
                <a:lnTo>
                  <a:pt x="2019300" y="485775"/>
                </a:lnTo>
                <a:lnTo>
                  <a:pt x="1990725" y="457200"/>
                </a:lnTo>
                <a:close/>
              </a:path>
              <a:path w="2105025" h="914400">
                <a:moveTo>
                  <a:pt x="57150" y="428626"/>
                </a:moveTo>
                <a:lnTo>
                  <a:pt x="57150" y="457200"/>
                </a:lnTo>
                <a:lnTo>
                  <a:pt x="1990725" y="457200"/>
                </a:lnTo>
                <a:lnTo>
                  <a:pt x="2019300" y="485775"/>
                </a:lnTo>
                <a:lnTo>
                  <a:pt x="2047875" y="485775"/>
                </a:lnTo>
                <a:lnTo>
                  <a:pt x="2047875" y="457200"/>
                </a:lnTo>
                <a:lnTo>
                  <a:pt x="2044381" y="443525"/>
                </a:lnTo>
                <a:lnTo>
                  <a:pt x="2035132" y="433426"/>
                </a:lnTo>
                <a:lnTo>
                  <a:pt x="2021971" y="428749"/>
                </a:lnTo>
                <a:lnTo>
                  <a:pt x="57150" y="428626"/>
                </a:lnTo>
                <a:close/>
              </a:path>
              <a:path w="2105025" h="914400">
                <a:moveTo>
                  <a:pt x="57150" y="0"/>
                </a:moveTo>
                <a:lnTo>
                  <a:pt x="0" y="0"/>
                </a:lnTo>
                <a:lnTo>
                  <a:pt x="0" y="457200"/>
                </a:lnTo>
                <a:lnTo>
                  <a:pt x="3493" y="470874"/>
                </a:lnTo>
                <a:lnTo>
                  <a:pt x="12742" y="480973"/>
                </a:lnTo>
                <a:lnTo>
                  <a:pt x="25903" y="485650"/>
                </a:lnTo>
                <a:lnTo>
                  <a:pt x="1990725" y="485773"/>
                </a:lnTo>
                <a:lnTo>
                  <a:pt x="1990725" y="457200"/>
                </a:lnTo>
                <a:lnTo>
                  <a:pt x="57150" y="457200"/>
                </a:lnTo>
                <a:lnTo>
                  <a:pt x="28575" y="428625"/>
                </a:lnTo>
                <a:lnTo>
                  <a:pt x="57150" y="428625"/>
                </a:lnTo>
                <a:lnTo>
                  <a:pt x="57150" y="0"/>
                </a:lnTo>
                <a:close/>
              </a:path>
              <a:path w="2105025" h="914400">
                <a:moveTo>
                  <a:pt x="28575" y="428625"/>
                </a:moveTo>
                <a:lnTo>
                  <a:pt x="57150" y="457200"/>
                </a:lnTo>
                <a:lnTo>
                  <a:pt x="57150" y="428626"/>
                </a:lnTo>
                <a:lnTo>
                  <a:pt x="28575" y="428625"/>
                </a:lnTo>
                <a:close/>
              </a:path>
              <a:path w="2105025" h="914400">
                <a:moveTo>
                  <a:pt x="57150" y="428625"/>
                </a:moveTo>
                <a:lnTo>
                  <a:pt x="28575" y="428625"/>
                </a:lnTo>
                <a:lnTo>
                  <a:pt x="57150" y="428626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142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-12290"/>
            <a:ext cx="6858000" cy="164690"/>
          </a:xfrm>
          <a:custGeom>
            <a:avLst/>
            <a:gdLst/>
            <a:ahLst/>
            <a:cxnLst/>
            <a:rect l="l" t="t" r="r" b="b"/>
            <a:pathLst>
              <a:path w="9144000" h="1090802">
                <a:moveTo>
                  <a:pt x="0" y="1090866"/>
                </a:moveTo>
                <a:lnTo>
                  <a:pt x="9144000" y="1090866"/>
                </a:lnTo>
                <a:lnTo>
                  <a:pt x="9144000" y="63"/>
                </a:lnTo>
                <a:lnTo>
                  <a:pt x="0" y="63"/>
                </a:lnTo>
                <a:lnTo>
                  <a:pt x="0" y="1090866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sz="3200" b="1" kern="0" dirty="0">
              <a:solidFill>
                <a:srgbClr val="FFC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090868"/>
            <a:ext cx="6858000" cy="128333"/>
          </a:xfrm>
          <a:custGeom>
            <a:avLst/>
            <a:gdLst/>
            <a:ahLst/>
            <a:cxnLst/>
            <a:rect l="l" t="t" r="r" b="b"/>
            <a:pathLst>
              <a:path w="9144000" h="128333">
                <a:moveTo>
                  <a:pt x="0" y="128333"/>
                </a:moveTo>
                <a:lnTo>
                  <a:pt x="9144000" y="128333"/>
                </a:lnTo>
                <a:lnTo>
                  <a:pt x="9144000" y="0"/>
                </a:lnTo>
                <a:lnTo>
                  <a:pt x="0" y="0"/>
                </a:lnTo>
                <a:lnTo>
                  <a:pt x="0" y="128333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14450" y="1283969"/>
            <a:ext cx="1503807" cy="841248"/>
          </a:xfrm>
          <a:custGeom>
            <a:avLst/>
            <a:gdLst/>
            <a:ahLst/>
            <a:cxnLst/>
            <a:rect l="l" t="t" r="r" b="b"/>
            <a:pathLst>
              <a:path w="2005076" h="841248">
                <a:moveTo>
                  <a:pt x="0" y="841248"/>
                </a:moveTo>
                <a:lnTo>
                  <a:pt x="2005076" y="841248"/>
                </a:lnTo>
                <a:lnTo>
                  <a:pt x="2005076" y="0"/>
                </a:lnTo>
                <a:lnTo>
                  <a:pt x="0" y="0"/>
                </a:lnTo>
                <a:lnTo>
                  <a:pt x="0" y="84124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18258" y="1283969"/>
            <a:ext cx="1225295" cy="841248"/>
          </a:xfrm>
          <a:custGeom>
            <a:avLst/>
            <a:gdLst/>
            <a:ahLst/>
            <a:cxnLst/>
            <a:rect l="l" t="t" r="r" b="b"/>
            <a:pathLst>
              <a:path w="1633727" h="841248">
                <a:moveTo>
                  <a:pt x="0" y="841248"/>
                </a:moveTo>
                <a:lnTo>
                  <a:pt x="1633727" y="841248"/>
                </a:lnTo>
                <a:lnTo>
                  <a:pt x="1633727" y="0"/>
                </a:lnTo>
                <a:lnTo>
                  <a:pt x="0" y="0"/>
                </a:lnTo>
                <a:lnTo>
                  <a:pt x="0" y="84124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43647" y="1283969"/>
            <a:ext cx="1336739" cy="841248"/>
          </a:xfrm>
          <a:custGeom>
            <a:avLst/>
            <a:gdLst/>
            <a:ahLst/>
            <a:cxnLst/>
            <a:rect l="l" t="t" r="r" b="b"/>
            <a:pathLst>
              <a:path w="1782318" h="841248">
                <a:moveTo>
                  <a:pt x="0" y="841248"/>
                </a:moveTo>
                <a:lnTo>
                  <a:pt x="1782318" y="841248"/>
                </a:lnTo>
                <a:lnTo>
                  <a:pt x="1782318" y="0"/>
                </a:lnTo>
                <a:lnTo>
                  <a:pt x="0" y="0"/>
                </a:lnTo>
                <a:lnTo>
                  <a:pt x="0" y="84124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80291" y="1283969"/>
            <a:ext cx="2506409" cy="841248"/>
          </a:xfrm>
          <a:custGeom>
            <a:avLst/>
            <a:gdLst/>
            <a:ahLst/>
            <a:cxnLst/>
            <a:rect l="l" t="t" r="r" b="b"/>
            <a:pathLst>
              <a:path w="3341878" h="841248">
                <a:moveTo>
                  <a:pt x="0" y="841248"/>
                </a:moveTo>
                <a:lnTo>
                  <a:pt x="3341878" y="841248"/>
                </a:lnTo>
                <a:lnTo>
                  <a:pt x="3341878" y="0"/>
                </a:lnTo>
                <a:lnTo>
                  <a:pt x="0" y="0"/>
                </a:lnTo>
                <a:lnTo>
                  <a:pt x="0" y="84124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314450" y="2125345"/>
            <a:ext cx="1503807" cy="1524888"/>
          </a:xfrm>
          <a:custGeom>
            <a:avLst/>
            <a:gdLst/>
            <a:ahLst/>
            <a:cxnLst/>
            <a:rect l="l" t="t" r="r" b="b"/>
            <a:pathLst>
              <a:path w="2005076" h="1524888">
                <a:moveTo>
                  <a:pt x="0" y="1524888"/>
                </a:moveTo>
                <a:lnTo>
                  <a:pt x="2005076" y="1524888"/>
                </a:lnTo>
                <a:lnTo>
                  <a:pt x="2005076" y="0"/>
                </a:lnTo>
                <a:lnTo>
                  <a:pt x="0" y="0"/>
                </a:lnTo>
                <a:lnTo>
                  <a:pt x="0" y="152488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19400" y="2133600"/>
            <a:ext cx="1225295" cy="1524888"/>
          </a:xfrm>
          <a:custGeom>
            <a:avLst/>
            <a:gdLst/>
            <a:ahLst/>
            <a:cxnLst/>
            <a:rect l="l" t="t" r="r" b="b"/>
            <a:pathLst>
              <a:path w="1633727" h="1524888">
                <a:moveTo>
                  <a:pt x="0" y="1524888"/>
                </a:moveTo>
                <a:lnTo>
                  <a:pt x="1633727" y="1524888"/>
                </a:lnTo>
                <a:lnTo>
                  <a:pt x="1633727" y="0"/>
                </a:lnTo>
                <a:lnTo>
                  <a:pt x="0" y="0"/>
                </a:lnTo>
                <a:lnTo>
                  <a:pt x="0" y="152488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43647" y="2125345"/>
            <a:ext cx="1336739" cy="1524888"/>
          </a:xfrm>
          <a:custGeom>
            <a:avLst/>
            <a:gdLst/>
            <a:ahLst/>
            <a:cxnLst/>
            <a:rect l="l" t="t" r="r" b="b"/>
            <a:pathLst>
              <a:path w="1782318" h="1524888">
                <a:moveTo>
                  <a:pt x="0" y="1524888"/>
                </a:moveTo>
                <a:lnTo>
                  <a:pt x="1782318" y="1524888"/>
                </a:lnTo>
                <a:lnTo>
                  <a:pt x="1782318" y="0"/>
                </a:lnTo>
                <a:lnTo>
                  <a:pt x="0" y="0"/>
                </a:lnTo>
                <a:lnTo>
                  <a:pt x="0" y="152488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80291" y="2125345"/>
            <a:ext cx="2506409" cy="1524888"/>
          </a:xfrm>
          <a:custGeom>
            <a:avLst/>
            <a:gdLst/>
            <a:ahLst/>
            <a:cxnLst/>
            <a:rect l="l" t="t" r="r" b="b"/>
            <a:pathLst>
              <a:path w="3341878" h="1524888">
                <a:moveTo>
                  <a:pt x="0" y="1524888"/>
                </a:moveTo>
                <a:lnTo>
                  <a:pt x="3341878" y="1524888"/>
                </a:lnTo>
                <a:lnTo>
                  <a:pt x="3341878" y="0"/>
                </a:lnTo>
                <a:lnTo>
                  <a:pt x="0" y="0"/>
                </a:lnTo>
                <a:lnTo>
                  <a:pt x="0" y="1524888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14450" y="3650235"/>
            <a:ext cx="1503807" cy="1524889"/>
          </a:xfrm>
          <a:custGeom>
            <a:avLst/>
            <a:gdLst/>
            <a:ahLst/>
            <a:cxnLst/>
            <a:rect l="l" t="t" r="r" b="b"/>
            <a:pathLst>
              <a:path w="2005076" h="1524889">
                <a:moveTo>
                  <a:pt x="0" y="1524889"/>
                </a:moveTo>
                <a:lnTo>
                  <a:pt x="2005076" y="1524889"/>
                </a:lnTo>
                <a:lnTo>
                  <a:pt x="2005076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B8CCE3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18258" y="3650235"/>
            <a:ext cx="1225295" cy="1524889"/>
          </a:xfrm>
          <a:custGeom>
            <a:avLst/>
            <a:gdLst/>
            <a:ahLst/>
            <a:cxnLst/>
            <a:rect l="l" t="t" r="r" b="b"/>
            <a:pathLst>
              <a:path w="1633727" h="1524889">
                <a:moveTo>
                  <a:pt x="0" y="1524889"/>
                </a:moveTo>
                <a:lnTo>
                  <a:pt x="1633727" y="1524889"/>
                </a:lnTo>
                <a:lnTo>
                  <a:pt x="1633727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B8CCE3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043647" y="3650235"/>
            <a:ext cx="1336739" cy="1524889"/>
          </a:xfrm>
          <a:custGeom>
            <a:avLst/>
            <a:gdLst/>
            <a:ahLst/>
            <a:cxnLst/>
            <a:rect l="l" t="t" r="r" b="b"/>
            <a:pathLst>
              <a:path w="1782318" h="1524889">
                <a:moveTo>
                  <a:pt x="0" y="1524889"/>
                </a:moveTo>
                <a:lnTo>
                  <a:pt x="1782318" y="1524889"/>
                </a:lnTo>
                <a:lnTo>
                  <a:pt x="1782318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B8CCE3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80291" y="3650235"/>
            <a:ext cx="2506409" cy="1524889"/>
          </a:xfrm>
          <a:custGeom>
            <a:avLst/>
            <a:gdLst/>
            <a:ahLst/>
            <a:cxnLst/>
            <a:rect l="l" t="t" r="r" b="b"/>
            <a:pathLst>
              <a:path w="3341878" h="1524889">
                <a:moveTo>
                  <a:pt x="0" y="1524889"/>
                </a:moveTo>
                <a:lnTo>
                  <a:pt x="3341878" y="1524889"/>
                </a:lnTo>
                <a:lnTo>
                  <a:pt x="3341878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B8CCE3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14450" y="5175137"/>
            <a:ext cx="1503807" cy="1524889"/>
          </a:xfrm>
          <a:custGeom>
            <a:avLst/>
            <a:gdLst/>
            <a:ahLst/>
            <a:cxnLst/>
            <a:rect l="l" t="t" r="r" b="b"/>
            <a:pathLst>
              <a:path w="2005076" h="1524888">
                <a:moveTo>
                  <a:pt x="0" y="1524889"/>
                </a:moveTo>
                <a:lnTo>
                  <a:pt x="2005076" y="1524889"/>
                </a:lnTo>
                <a:lnTo>
                  <a:pt x="2005076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18258" y="5175137"/>
            <a:ext cx="1225295" cy="1524889"/>
          </a:xfrm>
          <a:custGeom>
            <a:avLst/>
            <a:gdLst/>
            <a:ahLst/>
            <a:cxnLst/>
            <a:rect l="l" t="t" r="r" b="b"/>
            <a:pathLst>
              <a:path w="1633727" h="1524888">
                <a:moveTo>
                  <a:pt x="0" y="1524889"/>
                </a:moveTo>
                <a:lnTo>
                  <a:pt x="1633727" y="1524889"/>
                </a:lnTo>
                <a:lnTo>
                  <a:pt x="1633727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043647" y="5175137"/>
            <a:ext cx="1336739" cy="1524889"/>
          </a:xfrm>
          <a:custGeom>
            <a:avLst/>
            <a:gdLst/>
            <a:ahLst/>
            <a:cxnLst/>
            <a:rect l="l" t="t" r="r" b="b"/>
            <a:pathLst>
              <a:path w="1782318" h="1524888">
                <a:moveTo>
                  <a:pt x="0" y="1524889"/>
                </a:moveTo>
                <a:lnTo>
                  <a:pt x="1782318" y="1524889"/>
                </a:lnTo>
                <a:lnTo>
                  <a:pt x="1782318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380291" y="5175137"/>
            <a:ext cx="2506409" cy="1524889"/>
          </a:xfrm>
          <a:custGeom>
            <a:avLst/>
            <a:gdLst/>
            <a:ahLst/>
            <a:cxnLst/>
            <a:rect l="l" t="t" r="r" b="b"/>
            <a:pathLst>
              <a:path w="3341878" h="1524888">
                <a:moveTo>
                  <a:pt x="0" y="1524889"/>
                </a:moveTo>
                <a:lnTo>
                  <a:pt x="3341878" y="1524889"/>
                </a:lnTo>
                <a:lnTo>
                  <a:pt x="3341878" y="0"/>
                </a:lnTo>
                <a:lnTo>
                  <a:pt x="0" y="0"/>
                </a:lnTo>
                <a:lnTo>
                  <a:pt x="0" y="1524889"/>
                </a:lnTo>
                <a:close/>
              </a:path>
            </a:pathLst>
          </a:custGeom>
          <a:solidFill>
            <a:srgbClr val="DBE4F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818257" y="1277619"/>
            <a:ext cx="0" cy="5428754"/>
          </a:xfrm>
          <a:custGeom>
            <a:avLst/>
            <a:gdLst/>
            <a:ahLst/>
            <a:cxnLst/>
            <a:rect l="l" t="t" r="r" b="b"/>
            <a:pathLst>
              <a:path h="5428754">
                <a:moveTo>
                  <a:pt x="0" y="0"/>
                </a:moveTo>
                <a:lnTo>
                  <a:pt x="0" y="5428754"/>
                </a:lnTo>
              </a:path>
            </a:pathLst>
          </a:custGeom>
          <a:ln w="12700">
            <a:solidFill>
              <a:srgbClr val="1F48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043648" y="1277619"/>
            <a:ext cx="0" cy="5428754"/>
          </a:xfrm>
          <a:custGeom>
            <a:avLst/>
            <a:gdLst/>
            <a:ahLst/>
            <a:cxnLst/>
            <a:rect l="l" t="t" r="r" b="b"/>
            <a:pathLst>
              <a:path h="5428754">
                <a:moveTo>
                  <a:pt x="0" y="0"/>
                </a:moveTo>
                <a:lnTo>
                  <a:pt x="0" y="5428754"/>
                </a:lnTo>
              </a:path>
            </a:pathLst>
          </a:custGeom>
          <a:ln w="12700">
            <a:solidFill>
              <a:srgbClr val="1F48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380291" y="1277619"/>
            <a:ext cx="0" cy="5428754"/>
          </a:xfrm>
          <a:custGeom>
            <a:avLst/>
            <a:gdLst/>
            <a:ahLst/>
            <a:cxnLst/>
            <a:rect l="l" t="t" r="r" b="b"/>
            <a:pathLst>
              <a:path h="5428754">
                <a:moveTo>
                  <a:pt x="0" y="0"/>
                </a:moveTo>
                <a:lnTo>
                  <a:pt x="0" y="5428754"/>
                </a:lnTo>
              </a:path>
            </a:pathLst>
          </a:custGeom>
          <a:ln w="12700">
            <a:solidFill>
              <a:srgbClr val="1F487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09688" y="2125217"/>
            <a:ext cx="6581775" cy="0"/>
          </a:xfrm>
          <a:custGeom>
            <a:avLst/>
            <a:gdLst/>
            <a:ahLst/>
            <a:cxnLst/>
            <a:rect l="l" t="t" r="r" b="b"/>
            <a:pathLst>
              <a:path w="8775700">
                <a:moveTo>
                  <a:pt x="0" y="0"/>
                </a:moveTo>
                <a:lnTo>
                  <a:pt x="8775700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09688" y="3650234"/>
            <a:ext cx="6581775" cy="0"/>
          </a:xfrm>
          <a:custGeom>
            <a:avLst/>
            <a:gdLst/>
            <a:ahLst/>
            <a:cxnLst/>
            <a:rect l="l" t="t" r="r" b="b"/>
            <a:pathLst>
              <a:path w="8775700">
                <a:moveTo>
                  <a:pt x="0" y="0"/>
                </a:moveTo>
                <a:lnTo>
                  <a:pt x="8775700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09688" y="5175122"/>
            <a:ext cx="6581775" cy="0"/>
          </a:xfrm>
          <a:custGeom>
            <a:avLst/>
            <a:gdLst/>
            <a:ahLst/>
            <a:cxnLst/>
            <a:rect l="l" t="t" r="r" b="b"/>
            <a:pathLst>
              <a:path w="8775700">
                <a:moveTo>
                  <a:pt x="0" y="0"/>
                </a:moveTo>
                <a:lnTo>
                  <a:pt x="8775700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314450" y="1277619"/>
            <a:ext cx="0" cy="5428754"/>
          </a:xfrm>
          <a:custGeom>
            <a:avLst/>
            <a:gdLst/>
            <a:ahLst/>
            <a:cxnLst/>
            <a:rect l="l" t="t" r="r" b="b"/>
            <a:pathLst>
              <a:path h="5428754">
                <a:moveTo>
                  <a:pt x="0" y="0"/>
                </a:moveTo>
                <a:lnTo>
                  <a:pt x="0" y="5428754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886700" y="1277619"/>
            <a:ext cx="0" cy="5428754"/>
          </a:xfrm>
          <a:custGeom>
            <a:avLst/>
            <a:gdLst/>
            <a:ahLst/>
            <a:cxnLst/>
            <a:rect l="l" t="t" r="r" b="b"/>
            <a:pathLst>
              <a:path h="5428754">
                <a:moveTo>
                  <a:pt x="0" y="0"/>
                </a:moveTo>
                <a:lnTo>
                  <a:pt x="0" y="5428754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309688" y="1283969"/>
            <a:ext cx="6581775" cy="0"/>
          </a:xfrm>
          <a:custGeom>
            <a:avLst/>
            <a:gdLst/>
            <a:ahLst/>
            <a:cxnLst/>
            <a:rect l="l" t="t" r="r" b="b"/>
            <a:pathLst>
              <a:path w="8775700">
                <a:moveTo>
                  <a:pt x="0" y="0"/>
                </a:moveTo>
                <a:lnTo>
                  <a:pt x="8775700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09688" y="6700024"/>
            <a:ext cx="6581775" cy="0"/>
          </a:xfrm>
          <a:custGeom>
            <a:avLst/>
            <a:gdLst/>
            <a:ahLst/>
            <a:cxnLst/>
            <a:rect l="l" t="t" r="r" b="b"/>
            <a:pathLst>
              <a:path w="8775700">
                <a:moveTo>
                  <a:pt x="0" y="0"/>
                </a:moveTo>
                <a:lnTo>
                  <a:pt x="8775700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47800" y="1505458"/>
            <a:ext cx="808177" cy="7043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000" b="1" kern="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kern="0" spc="-2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000" b="1" kern="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0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743200" y="1505458"/>
            <a:ext cx="1295400" cy="7805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000" b="1" kern="0" spc="-15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b="1" kern="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000" b="1" kern="0" spc="-1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b="1" kern="0" spc="-3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000" b="1" kern="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0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14800" y="1240284"/>
            <a:ext cx="1219200" cy="8171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18770" marR="12700" indent="-306705" algn="ctr">
              <a:lnSpc>
                <a:spcPct val="114999"/>
              </a:lnSpc>
            </a:pPr>
            <a:r>
              <a:rPr sz="2000" b="1" kern="0" dirty="0" err="1" smtClean="0">
                <a:solidFill>
                  <a:srgbClr val="FFFFFF"/>
                </a:solidFill>
                <a:latin typeface="Calibri"/>
                <a:cs typeface="Calibri"/>
              </a:rPr>
              <a:t>Numbe</a:t>
            </a:r>
            <a:r>
              <a:rPr lang="en-US" sz="2000" b="1" kern="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kern="0" dirty="0" smtClean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2000" b="1" kern="0" spc="-15" dirty="0" smtClean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2000" b="1" kern="0" spc="-5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000" b="1" kern="0" dirty="0" smtClean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20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62600" y="1371600"/>
            <a:ext cx="1506854" cy="7043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4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kern="0" dirty="0">
                <a:solidFill>
                  <a:srgbClr val="FFFFFF"/>
                </a:solidFill>
                <a:latin typeface="Calibri"/>
                <a:cs typeface="Calibri"/>
              </a:rPr>
              <a:t>ac</a:t>
            </a:r>
            <a:r>
              <a:rPr sz="2400" b="1" kern="0" spc="-10" dirty="0">
                <a:solidFill>
                  <a:srgbClr val="FFFFFF"/>
                </a:solidFill>
                <a:latin typeface="Calibri"/>
                <a:cs typeface="Calibri"/>
              </a:rPr>
              <a:t>cin</a:t>
            </a:r>
            <a:r>
              <a:rPr sz="2400" b="1" kern="0" spc="-4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400" b="1" kern="0" spc="-10" dirty="0">
                <a:solidFill>
                  <a:srgbClr val="FFFFFF"/>
                </a:solidFill>
                <a:latin typeface="Calibri"/>
                <a:cs typeface="Calibri"/>
              </a:rPr>
              <a:t>tion</a:t>
            </a:r>
            <a:r>
              <a:rPr sz="2400" b="1" kern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400" b="1" kern="0" spc="-4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kern="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24000" y="2286000"/>
            <a:ext cx="1153001" cy="11188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33070" marR="12700" indent="-421005" algn="ctr">
              <a:lnSpc>
                <a:spcPct val="114999"/>
              </a:lnSpc>
            </a:pP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20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20" dirty="0" smtClean="0">
                <a:solidFill>
                  <a:srgbClr val="001F5F"/>
                </a:solidFill>
                <a:latin typeface="Calibri"/>
                <a:cs typeface="Calibri"/>
              </a:rPr>
              <a:t>Mo</a:t>
            </a:r>
            <a:r>
              <a:rPr sz="2000" b="1" kern="0" spc="-50" dirty="0" smtClean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0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0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0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endParaRPr lang="en-US" sz="2000" b="1" kern="0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433070" marR="12700" indent="-421005" algn="ctr">
              <a:lnSpc>
                <a:spcPct val="114999"/>
              </a:lnSpc>
            </a:pPr>
            <a:r>
              <a:rPr sz="2000" b="1" kern="0" spc="3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sz="20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20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2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2000" b="1" kern="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endParaRPr sz="20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9400" y="2362200"/>
            <a:ext cx="1143000" cy="7277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200" kern="0" spc="-15" dirty="0">
                <a:solidFill>
                  <a:srgbClr val="001F5F"/>
                </a:solidFill>
                <a:latin typeface="Calibri"/>
                <a:cs typeface="Calibri"/>
              </a:rPr>
              <a:t>¼</a:t>
            </a:r>
            <a:r>
              <a:rPr sz="2200" kern="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Ml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91000" y="2362200"/>
            <a:ext cx="1058228" cy="7231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2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sz="2200" b="1" kern="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22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ses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10200" y="2209801"/>
            <a:ext cx="2438400" cy="1447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8575" algn="ctr">
              <a:lnSpc>
                <a:spcPct val="137700"/>
              </a:lnSpc>
            </a:pP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IM</a:t>
            </a:r>
            <a:r>
              <a:rPr sz="22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sz="22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200" b="1" kern="0" spc="-5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200" b="1" kern="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erio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r-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2200" b="1" kern="0" spc="-3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200" b="1" kern="0" spc="-4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200" b="1" kern="0" spc="-6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sz="2200" b="1" kern="0" spc="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rt of</a:t>
            </a:r>
            <a:r>
              <a:rPr sz="22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up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2200" b="1" kern="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200" b="1" kern="0" spc="-35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d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22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2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igh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90879" y="4226432"/>
            <a:ext cx="1397794" cy="36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3 </a:t>
            </a:r>
            <a:r>
              <a:rPr sz="2200" b="1" kern="0" spc="-2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2200" b="1" kern="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2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2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22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2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2200" b="1" kern="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21927" y="4231004"/>
            <a:ext cx="476726" cy="36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b="1" kern="0" spc="-20" dirty="0">
                <a:solidFill>
                  <a:srgbClr val="001F5F"/>
                </a:solidFill>
                <a:latin typeface="Arial"/>
                <a:cs typeface="Arial"/>
              </a:rPr>
              <a:t>½</a:t>
            </a:r>
            <a:r>
              <a:rPr sz="2200" b="1" kern="0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Ml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154614" y="4231004"/>
            <a:ext cx="1114425" cy="36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2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sz="2200" b="1" kern="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22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ses.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524880" y="3807334"/>
            <a:ext cx="2323719" cy="13742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2384" indent="-20320"/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IM</a:t>
            </a:r>
            <a:r>
              <a:rPr sz="20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in t</a:t>
            </a:r>
            <a:r>
              <a:rPr sz="2000" b="1" kern="0" spc="-2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0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2000" b="1" kern="0" spc="-5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oid</a:t>
            </a:r>
            <a:r>
              <a:rPr sz="2000" b="1" kern="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Muscl</a:t>
            </a:r>
            <a:r>
              <a:rPr sz="2000" b="1" kern="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20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6"/>
              </a:spcBef>
            </a:pPr>
            <a:endParaRPr sz="2000" kern="0" dirty="0">
              <a:solidFill>
                <a:sysClr val="windowText" lastClr="000000"/>
              </a:solidFill>
            </a:endParaRPr>
          </a:p>
          <a:p>
            <a:pPr marL="32384"/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sz="20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SC 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000" b="1" kern="0" spc="-2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jecti</a:t>
            </a:r>
            <a:r>
              <a:rPr sz="2000" b="1" kern="0" spc="-2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000" b="1" kern="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2000" b="1" kern="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000" b="1" kern="0" spc="-10" dirty="0">
                <a:solidFill>
                  <a:srgbClr val="001F5F"/>
                </a:solidFill>
                <a:latin typeface="Calibri"/>
                <a:cs typeface="Calibri"/>
              </a:rPr>
              <a:t>ck</a:t>
            </a:r>
            <a:r>
              <a:rPr sz="2000" b="1" kern="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lang="en-US" sz="20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up</a:t>
            </a:r>
            <a:r>
              <a:rPr sz="20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0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2000" b="1" kern="0" spc="1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kern="0" spc="-15" dirty="0">
                <a:solidFill>
                  <a:srgbClr val="001F5F"/>
                </a:solidFill>
                <a:latin typeface="Calibri"/>
                <a:cs typeface="Calibri"/>
              </a:rPr>
              <a:t>arm.</a:t>
            </a:r>
            <a:endParaRPr sz="20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527124" y="5563618"/>
            <a:ext cx="1126808" cy="7473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sz="2200" b="1" kern="0" spc="-20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200" b="1" kern="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200" b="1" kern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200" b="1" kern="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Th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2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R="64769" algn="ctr">
              <a:spcBef>
                <a:spcPts val="395"/>
              </a:spcBef>
            </a:pPr>
            <a:r>
              <a:rPr sz="2200" b="1" kern="0" spc="-200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ea</a:t>
            </a:r>
            <a:r>
              <a:rPr sz="2200" b="1" kern="0" spc="-4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21927" y="5756249"/>
            <a:ext cx="476726" cy="36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b="1" kern="0" spc="-20" dirty="0">
                <a:solidFill>
                  <a:srgbClr val="001F5F"/>
                </a:solidFill>
                <a:latin typeface="Arial"/>
                <a:cs typeface="Arial"/>
              </a:rPr>
              <a:t>½</a:t>
            </a:r>
            <a:r>
              <a:rPr sz="2200" b="1" kern="0" spc="-1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Ml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82071" y="5756249"/>
            <a:ext cx="660558" cy="361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2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se.</a:t>
            </a:r>
            <a:endParaRPr sz="2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62600" y="5257800"/>
            <a:ext cx="2286000" cy="1447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2384" indent="-20320"/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IM</a:t>
            </a:r>
            <a:r>
              <a:rPr sz="22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in t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h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200" b="1" kern="0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sz="2200" b="1" kern="0" spc="-5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oid</a:t>
            </a:r>
            <a:r>
              <a:rPr sz="2200" b="1" kern="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Muscle.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>
              <a:lnSpc>
                <a:spcPts val="950"/>
              </a:lnSpc>
              <a:spcBef>
                <a:spcPts val="46"/>
              </a:spcBef>
            </a:pPr>
            <a:endParaRPr sz="950" kern="0" dirty="0">
              <a:solidFill>
                <a:sysClr val="windowText" lastClr="000000"/>
              </a:solidFill>
            </a:endParaRPr>
          </a:p>
          <a:p>
            <a:pPr marL="32384"/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sz="2200" b="1" kern="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SC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jecti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200" b="1" kern="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b</a:t>
            </a:r>
            <a:r>
              <a:rPr sz="2200" b="1" kern="0" spc="-2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2200" b="1" kern="0" spc="-10" dirty="0">
                <a:solidFill>
                  <a:srgbClr val="001F5F"/>
                </a:solidFill>
                <a:latin typeface="Calibri"/>
                <a:cs typeface="Calibri"/>
              </a:rPr>
              <a:t>ck</a:t>
            </a:r>
            <a:r>
              <a:rPr sz="2200" b="1" kern="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lang="en-US" sz="2200" kern="0" dirty="0" smtClean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22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up</a:t>
            </a:r>
            <a:r>
              <a:rPr sz="22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2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2200" b="1" kern="0" spc="1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kern="0" spc="-15" dirty="0">
                <a:solidFill>
                  <a:srgbClr val="001F5F"/>
                </a:solidFill>
                <a:latin typeface="Calibri"/>
                <a:cs typeface="Calibri"/>
              </a:rPr>
              <a:t>arm.</a:t>
            </a:r>
            <a:endParaRPr sz="2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143000" y="381000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u="sng" kern="0" dirty="0" smtClean="0">
                <a:solidFill>
                  <a:srgbClr val="0000FF"/>
                </a:solidFill>
              </a:rPr>
              <a:t>Dosage and methods of vaccination </a:t>
            </a:r>
            <a:endParaRPr lang="en-US" sz="3200" b="1" u="sng" kern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691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6720651" y="2614297"/>
            <a:ext cx="107441" cy="455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33980" y="4440377"/>
            <a:ext cx="107441" cy="455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2001" y="385572"/>
            <a:ext cx="7052690" cy="541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r>
              <a:rPr lang="en-GB" sz="4000" kern="0" dirty="0">
                <a:solidFill>
                  <a:sysClr val="windowText" lastClr="000000"/>
                </a:solidFill>
              </a:rPr>
              <a:t>Contraindications to  influenza vaccination</a:t>
            </a:r>
            <a:endParaRPr sz="4000" kern="0" dirty="0">
              <a:solidFill>
                <a:sysClr val="windowText" lastClr="000000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18542" y="2090280"/>
            <a:ext cx="3886200" cy="38388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41118" y="1707134"/>
            <a:ext cx="1661160" cy="298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r>
              <a:rPr b="1" kern="0" spc="-1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b="1" kern="0" spc="-5" dirty="0">
                <a:solidFill>
                  <a:srgbClr val="1F487C"/>
                </a:solidFill>
                <a:latin typeface="Calibri"/>
                <a:cs typeface="Calibri"/>
              </a:rPr>
              <a:t>n</a:t>
            </a:r>
            <a:r>
              <a:rPr b="1" kern="0" spc="-10" dirty="0">
                <a:solidFill>
                  <a:srgbClr val="1F487C"/>
                </a:solidFill>
                <a:latin typeface="Calibri"/>
                <a:cs typeface="Calibri"/>
              </a:rPr>
              <a:t>ap</a:t>
            </a:r>
            <a:r>
              <a:rPr b="1" kern="0" spc="-35" dirty="0">
                <a:solidFill>
                  <a:srgbClr val="1F487C"/>
                </a:solidFill>
                <a:latin typeface="Calibri"/>
                <a:cs typeface="Calibri"/>
              </a:rPr>
              <a:t>h</a:t>
            </a:r>
            <a:r>
              <a:rPr b="1" kern="0" spc="-10" dirty="0">
                <a:solidFill>
                  <a:srgbClr val="1F487C"/>
                </a:solidFill>
                <a:latin typeface="Calibri"/>
                <a:cs typeface="Calibri"/>
              </a:rPr>
              <a:t>yl</a:t>
            </a:r>
            <a:r>
              <a:rPr b="1" kern="0" spc="-35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b="1" kern="0" dirty="0">
                <a:solidFill>
                  <a:srgbClr val="1F487C"/>
                </a:solidFill>
                <a:latin typeface="Calibri"/>
                <a:cs typeface="Calibri"/>
              </a:rPr>
              <a:t>xis</a:t>
            </a:r>
            <a:r>
              <a:rPr b="1" kern="0" spc="-4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b="1" kern="0" spc="-35" dirty="0">
                <a:solidFill>
                  <a:srgbClr val="1F487C"/>
                </a:solidFill>
                <a:latin typeface="Calibri"/>
                <a:cs typeface="Calibri"/>
              </a:rPr>
              <a:t>S</a:t>
            </a:r>
            <a:r>
              <a:rPr b="1" kern="0" spc="-15" dirty="0">
                <a:solidFill>
                  <a:srgbClr val="1F487C"/>
                </a:solidFill>
                <a:latin typeface="Calibri"/>
                <a:cs typeface="Calibri"/>
              </a:rPr>
              <a:t>ym</a:t>
            </a:r>
            <a:r>
              <a:rPr b="1" kern="0" spc="-20" dirty="0">
                <a:solidFill>
                  <a:srgbClr val="1F487C"/>
                </a:solidFill>
                <a:latin typeface="Calibri"/>
                <a:cs typeface="Calibri"/>
              </a:rPr>
              <a:t>p</a:t>
            </a:r>
            <a:r>
              <a:rPr b="1" kern="0" spc="-25" dirty="0">
                <a:solidFill>
                  <a:srgbClr val="1F487C"/>
                </a:solidFill>
                <a:latin typeface="Calibri"/>
                <a:cs typeface="Calibri"/>
              </a:rPr>
              <a:t>t</a:t>
            </a:r>
            <a:r>
              <a:rPr b="1" kern="0" dirty="0">
                <a:solidFill>
                  <a:srgbClr val="1F487C"/>
                </a:solidFill>
                <a:latin typeface="Calibri"/>
                <a:cs typeface="Calibri"/>
              </a:rPr>
              <a:t>oms</a:t>
            </a:r>
            <a:endParaRPr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26495" y="2005584"/>
            <a:ext cx="44005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Previous history of anaphylaxis to flu vaccine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000" dirty="0"/>
              <a:t>Moderate to severe illness </a:t>
            </a:r>
          </a:p>
        </p:txBody>
      </p:sp>
    </p:spTree>
    <p:extLst>
      <p:ext uri="{BB962C8B-B14F-4D97-AF65-F5344CB8AC3E}">
        <p14:creationId xmlns="" xmlns:p14="http://schemas.microsoft.com/office/powerpoint/2010/main" val="3830287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714" y="438760"/>
            <a:ext cx="7202456" cy="1049235"/>
          </a:xfrm>
        </p:spPr>
        <p:txBody>
          <a:bodyPr/>
          <a:lstStyle/>
          <a:p>
            <a:r>
              <a:rPr lang="en-US" u="sng" dirty="0">
                <a:solidFill>
                  <a:srgbClr val="0000FF"/>
                </a:solidFill>
                <a:latin typeface="Lato"/>
              </a:rPr>
              <a:t>side effects from the flu shot </a:t>
            </a:r>
            <a:endParaRPr lang="en-US" u="sng" dirty="0">
              <a:solidFill>
                <a:srgbClr val="0000FF"/>
              </a:solidFill>
            </a:endParaRPr>
          </a:p>
        </p:txBody>
      </p:sp>
      <p:pic>
        <p:nvPicPr>
          <p:cNvPr id="5122" name="Picture 2" descr="http://spacecoastdaily.com/wp-content/uploads/2013/11/flu-shot-reac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13" y="1984382"/>
            <a:ext cx="1296143" cy="2301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/>
          <p:cNvGraphicFramePr/>
          <p:nvPr>
            <p:extLst/>
          </p:nvPr>
        </p:nvGraphicFramePr>
        <p:xfrm>
          <a:off x="362494" y="1345475"/>
          <a:ext cx="8611689" cy="4702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/>
          <p:cNvSpPr/>
          <p:nvPr/>
        </p:nvSpPr>
        <p:spPr>
          <a:xfrm rot="1761174">
            <a:off x="7616529" y="5896640"/>
            <a:ext cx="1153282" cy="52251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1 -2 /  Million Vaccinated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59583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514600"/>
            <a:ext cx="80733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u="sng" dirty="0">
                <a:solidFill>
                  <a:srgbClr val="0000FF"/>
                </a:solidFill>
              </a:rPr>
              <a:t>Pneumococcal Conjugate Vaccine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-38100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9144000" h="1090802">
                <a:moveTo>
                  <a:pt x="0" y="1090866"/>
                </a:moveTo>
                <a:lnTo>
                  <a:pt x="9144000" y="1090866"/>
                </a:lnTo>
                <a:lnTo>
                  <a:pt x="9144000" y="63"/>
                </a:lnTo>
                <a:lnTo>
                  <a:pt x="0" y="63"/>
                </a:lnTo>
                <a:lnTo>
                  <a:pt x="0" y="1090866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endParaRPr kern="0" dirty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6800" y="152400"/>
            <a:ext cx="6858000" cy="128333"/>
          </a:xfrm>
          <a:custGeom>
            <a:avLst/>
            <a:gdLst/>
            <a:ahLst/>
            <a:cxnLst/>
            <a:rect l="l" t="t" r="r" b="b"/>
            <a:pathLst>
              <a:path w="9144000" h="128333">
                <a:moveTo>
                  <a:pt x="0" y="128333"/>
                </a:moveTo>
                <a:lnTo>
                  <a:pt x="9144000" y="128333"/>
                </a:lnTo>
                <a:lnTo>
                  <a:pt x="9144000" y="0"/>
                </a:lnTo>
                <a:lnTo>
                  <a:pt x="0" y="0"/>
                </a:lnTo>
                <a:lnTo>
                  <a:pt x="0" y="128333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32662" y="116815"/>
            <a:ext cx="8678672" cy="4463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732655">
              <a:lnSpc>
                <a:spcPct val="100000"/>
              </a:lnSpc>
            </a:pPr>
            <a:r>
              <a:rPr lang="en-GB" sz="2800" b="1" spc="-20" dirty="0" smtClean="0">
                <a:solidFill>
                  <a:srgbClr val="DCE6F1"/>
                </a:solidFill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57314" y="1245514"/>
            <a:ext cx="3238024" cy="592048"/>
          </a:xfrm>
          <a:custGeom>
            <a:avLst/>
            <a:gdLst/>
            <a:ahLst/>
            <a:cxnLst/>
            <a:rect l="l" t="t" r="r" b="b"/>
            <a:pathLst>
              <a:path w="4317365" h="592048">
                <a:moveTo>
                  <a:pt x="0" y="592048"/>
                </a:moveTo>
                <a:lnTo>
                  <a:pt x="4317365" y="592048"/>
                </a:lnTo>
                <a:lnTo>
                  <a:pt x="4317365" y="0"/>
                </a:lnTo>
                <a:lnTo>
                  <a:pt x="0" y="0"/>
                </a:lnTo>
                <a:lnTo>
                  <a:pt x="0" y="59204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95338" y="1245514"/>
            <a:ext cx="1633442" cy="592048"/>
          </a:xfrm>
          <a:custGeom>
            <a:avLst/>
            <a:gdLst/>
            <a:ahLst/>
            <a:cxnLst/>
            <a:rect l="l" t="t" r="r" b="b"/>
            <a:pathLst>
              <a:path w="2177923" h="592048">
                <a:moveTo>
                  <a:pt x="0" y="592048"/>
                </a:moveTo>
                <a:lnTo>
                  <a:pt x="2177923" y="592048"/>
                </a:lnTo>
                <a:lnTo>
                  <a:pt x="2177923" y="0"/>
                </a:lnTo>
                <a:lnTo>
                  <a:pt x="0" y="0"/>
                </a:lnTo>
                <a:lnTo>
                  <a:pt x="0" y="59204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228778" y="1245514"/>
            <a:ext cx="1543621" cy="659486"/>
          </a:xfrm>
          <a:custGeom>
            <a:avLst/>
            <a:gdLst/>
            <a:ahLst/>
            <a:cxnLst/>
            <a:rect l="l" t="t" r="r" b="b"/>
            <a:pathLst>
              <a:path w="2112136" h="592048">
                <a:moveTo>
                  <a:pt x="0" y="592048"/>
                </a:moveTo>
                <a:lnTo>
                  <a:pt x="2112136" y="592048"/>
                </a:lnTo>
                <a:lnTo>
                  <a:pt x="2112136" y="0"/>
                </a:lnTo>
                <a:lnTo>
                  <a:pt x="0" y="0"/>
                </a:lnTo>
                <a:lnTo>
                  <a:pt x="0" y="592048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kern="0" dirty="0">
              <a:solidFill>
                <a:sysClr val="windowText" lastClr="000000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57314" y="1837563"/>
            <a:ext cx="3238024" cy="825118"/>
          </a:xfrm>
          <a:custGeom>
            <a:avLst/>
            <a:gdLst/>
            <a:ahLst/>
            <a:cxnLst/>
            <a:rect l="l" t="t" r="r" b="b"/>
            <a:pathLst>
              <a:path w="4317365" h="825118">
                <a:moveTo>
                  <a:pt x="0" y="825118"/>
                </a:moveTo>
                <a:lnTo>
                  <a:pt x="4317365" y="825118"/>
                </a:lnTo>
                <a:lnTo>
                  <a:pt x="4317365" y="0"/>
                </a:lnTo>
                <a:lnTo>
                  <a:pt x="0" y="0"/>
                </a:lnTo>
                <a:lnTo>
                  <a:pt x="0" y="825118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95338" y="1837563"/>
            <a:ext cx="1633442" cy="825118"/>
          </a:xfrm>
          <a:custGeom>
            <a:avLst/>
            <a:gdLst/>
            <a:ahLst/>
            <a:cxnLst/>
            <a:rect l="l" t="t" r="r" b="b"/>
            <a:pathLst>
              <a:path w="2177923" h="825118">
                <a:moveTo>
                  <a:pt x="0" y="825118"/>
                </a:moveTo>
                <a:lnTo>
                  <a:pt x="2177923" y="825118"/>
                </a:lnTo>
                <a:lnTo>
                  <a:pt x="2177923" y="0"/>
                </a:lnTo>
                <a:lnTo>
                  <a:pt x="0" y="0"/>
                </a:lnTo>
                <a:lnTo>
                  <a:pt x="0" y="825118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endParaRPr kern="0" dirty="0">
              <a:solidFill>
                <a:sysClr val="windowText" lastClr="000000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57314" y="2662682"/>
            <a:ext cx="3238024" cy="659384"/>
          </a:xfrm>
          <a:custGeom>
            <a:avLst/>
            <a:gdLst/>
            <a:ahLst/>
            <a:cxnLst/>
            <a:rect l="l" t="t" r="r" b="b"/>
            <a:pathLst>
              <a:path w="4317365" h="659384">
                <a:moveTo>
                  <a:pt x="0" y="659384"/>
                </a:moveTo>
                <a:lnTo>
                  <a:pt x="4317365" y="659384"/>
                </a:lnTo>
                <a:lnTo>
                  <a:pt x="4317365" y="0"/>
                </a:lnTo>
                <a:lnTo>
                  <a:pt x="0" y="0"/>
                </a:lnTo>
                <a:lnTo>
                  <a:pt x="0" y="659384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595338" y="2662682"/>
            <a:ext cx="1633442" cy="659384"/>
          </a:xfrm>
          <a:custGeom>
            <a:avLst/>
            <a:gdLst/>
            <a:ahLst/>
            <a:cxnLst/>
            <a:rect l="l" t="t" r="r" b="b"/>
            <a:pathLst>
              <a:path w="2177923" h="659384">
                <a:moveTo>
                  <a:pt x="0" y="659384"/>
                </a:moveTo>
                <a:lnTo>
                  <a:pt x="2177923" y="659384"/>
                </a:lnTo>
                <a:lnTo>
                  <a:pt x="2177923" y="0"/>
                </a:lnTo>
                <a:lnTo>
                  <a:pt x="0" y="0"/>
                </a:lnTo>
                <a:lnTo>
                  <a:pt x="0" y="659384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357314" y="3322091"/>
            <a:ext cx="3238024" cy="626592"/>
          </a:xfrm>
          <a:custGeom>
            <a:avLst/>
            <a:gdLst/>
            <a:ahLst/>
            <a:cxnLst/>
            <a:rect l="l" t="t" r="r" b="b"/>
            <a:pathLst>
              <a:path w="4317365" h="626592">
                <a:moveTo>
                  <a:pt x="0" y="626592"/>
                </a:moveTo>
                <a:lnTo>
                  <a:pt x="4317365" y="626592"/>
                </a:lnTo>
                <a:lnTo>
                  <a:pt x="4317365" y="0"/>
                </a:lnTo>
                <a:lnTo>
                  <a:pt x="0" y="0"/>
                </a:lnTo>
                <a:lnTo>
                  <a:pt x="0" y="626592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95338" y="3322091"/>
            <a:ext cx="1633442" cy="626592"/>
          </a:xfrm>
          <a:custGeom>
            <a:avLst/>
            <a:gdLst/>
            <a:ahLst/>
            <a:cxnLst/>
            <a:rect l="l" t="t" r="r" b="b"/>
            <a:pathLst>
              <a:path w="2177923" h="626592">
                <a:moveTo>
                  <a:pt x="0" y="626592"/>
                </a:moveTo>
                <a:lnTo>
                  <a:pt x="2177923" y="626592"/>
                </a:lnTo>
                <a:lnTo>
                  <a:pt x="2177923" y="0"/>
                </a:lnTo>
                <a:lnTo>
                  <a:pt x="0" y="0"/>
                </a:lnTo>
                <a:lnTo>
                  <a:pt x="0" y="626592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57314" y="3948607"/>
            <a:ext cx="3238024" cy="547192"/>
          </a:xfrm>
          <a:custGeom>
            <a:avLst/>
            <a:gdLst/>
            <a:ahLst/>
            <a:cxnLst/>
            <a:rect l="l" t="t" r="r" b="b"/>
            <a:pathLst>
              <a:path w="4317365" h="547192">
                <a:moveTo>
                  <a:pt x="0" y="547192"/>
                </a:moveTo>
                <a:lnTo>
                  <a:pt x="4317365" y="547192"/>
                </a:lnTo>
                <a:lnTo>
                  <a:pt x="4317365" y="0"/>
                </a:lnTo>
                <a:lnTo>
                  <a:pt x="0" y="0"/>
                </a:lnTo>
                <a:lnTo>
                  <a:pt x="0" y="547192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95338" y="3948607"/>
            <a:ext cx="1633442" cy="547192"/>
          </a:xfrm>
          <a:custGeom>
            <a:avLst/>
            <a:gdLst/>
            <a:ahLst/>
            <a:cxnLst/>
            <a:rect l="l" t="t" r="r" b="b"/>
            <a:pathLst>
              <a:path w="2177923" h="547192">
                <a:moveTo>
                  <a:pt x="0" y="547192"/>
                </a:moveTo>
                <a:lnTo>
                  <a:pt x="2177923" y="547192"/>
                </a:lnTo>
                <a:lnTo>
                  <a:pt x="2177923" y="0"/>
                </a:lnTo>
                <a:lnTo>
                  <a:pt x="0" y="0"/>
                </a:lnTo>
                <a:lnTo>
                  <a:pt x="0" y="547192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357314" y="4495901"/>
            <a:ext cx="3238024" cy="662838"/>
          </a:xfrm>
          <a:custGeom>
            <a:avLst/>
            <a:gdLst/>
            <a:ahLst/>
            <a:cxnLst/>
            <a:rect l="l" t="t" r="r" b="b"/>
            <a:pathLst>
              <a:path w="4317365" h="662838">
                <a:moveTo>
                  <a:pt x="0" y="662838"/>
                </a:moveTo>
                <a:lnTo>
                  <a:pt x="4317365" y="662838"/>
                </a:lnTo>
                <a:lnTo>
                  <a:pt x="4317365" y="0"/>
                </a:lnTo>
                <a:lnTo>
                  <a:pt x="0" y="0"/>
                </a:lnTo>
                <a:lnTo>
                  <a:pt x="0" y="662838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595338" y="4495901"/>
            <a:ext cx="1633442" cy="662838"/>
          </a:xfrm>
          <a:custGeom>
            <a:avLst/>
            <a:gdLst/>
            <a:ahLst/>
            <a:cxnLst/>
            <a:rect l="l" t="t" r="r" b="b"/>
            <a:pathLst>
              <a:path w="2177923" h="662838">
                <a:moveTo>
                  <a:pt x="0" y="662838"/>
                </a:moveTo>
                <a:lnTo>
                  <a:pt x="2177923" y="662838"/>
                </a:lnTo>
                <a:lnTo>
                  <a:pt x="2177923" y="0"/>
                </a:lnTo>
                <a:lnTo>
                  <a:pt x="0" y="0"/>
                </a:lnTo>
                <a:lnTo>
                  <a:pt x="0" y="662838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71600" y="5181600"/>
            <a:ext cx="3238024" cy="662838"/>
          </a:xfrm>
          <a:custGeom>
            <a:avLst/>
            <a:gdLst/>
            <a:ahLst/>
            <a:cxnLst/>
            <a:rect l="l" t="t" r="r" b="b"/>
            <a:pathLst>
              <a:path w="4317365" h="662838">
                <a:moveTo>
                  <a:pt x="0" y="662838"/>
                </a:moveTo>
                <a:lnTo>
                  <a:pt x="4317365" y="662838"/>
                </a:lnTo>
                <a:lnTo>
                  <a:pt x="4317365" y="0"/>
                </a:lnTo>
                <a:lnTo>
                  <a:pt x="0" y="0"/>
                </a:lnTo>
                <a:lnTo>
                  <a:pt x="0" y="662838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595338" y="5158701"/>
            <a:ext cx="1633442" cy="662838"/>
          </a:xfrm>
          <a:custGeom>
            <a:avLst/>
            <a:gdLst/>
            <a:ahLst/>
            <a:cxnLst/>
            <a:rect l="l" t="t" r="r" b="b"/>
            <a:pathLst>
              <a:path w="2177923" h="662838">
                <a:moveTo>
                  <a:pt x="0" y="662838"/>
                </a:moveTo>
                <a:lnTo>
                  <a:pt x="2177923" y="662838"/>
                </a:lnTo>
                <a:lnTo>
                  <a:pt x="2177923" y="0"/>
                </a:lnTo>
                <a:lnTo>
                  <a:pt x="0" y="0"/>
                </a:lnTo>
                <a:lnTo>
                  <a:pt x="0" y="662838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595336" y="1226438"/>
            <a:ext cx="0" cy="5277002"/>
          </a:xfrm>
          <a:custGeom>
            <a:avLst/>
            <a:gdLst/>
            <a:ahLst/>
            <a:cxnLst/>
            <a:rect l="l" t="t" r="r" b="b"/>
            <a:pathLst>
              <a:path h="5277002">
                <a:moveTo>
                  <a:pt x="0" y="0"/>
                </a:moveTo>
                <a:lnTo>
                  <a:pt x="0" y="527700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228778" y="1226438"/>
            <a:ext cx="0" cy="5277002"/>
          </a:xfrm>
          <a:custGeom>
            <a:avLst/>
            <a:gdLst/>
            <a:ahLst/>
            <a:cxnLst/>
            <a:rect l="l" t="t" r="r" b="b"/>
            <a:pathLst>
              <a:path h="5277002">
                <a:moveTo>
                  <a:pt x="0" y="0"/>
                </a:moveTo>
                <a:lnTo>
                  <a:pt x="0" y="527700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43026" y="1837563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43026" y="2662682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343026" y="3322065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343026" y="3948684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343026" y="4495800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343026" y="5158740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343026" y="5821540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357313" y="1226438"/>
            <a:ext cx="0" cy="5277002"/>
          </a:xfrm>
          <a:custGeom>
            <a:avLst/>
            <a:gdLst/>
            <a:ahLst/>
            <a:cxnLst/>
            <a:rect l="l" t="t" r="r" b="b"/>
            <a:pathLst>
              <a:path h="5277002">
                <a:moveTo>
                  <a:pt x="0" y="0"/>
                </a:moveTo>
                <a:lnTo>
                  <a:pt x="0" y="5277002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812881" y="1226438"/>
            <a:ext cx="0" cy="5277002"/>
          </a:xfrm>
          <a:custGeom>
            <a:avLst/>
            <a:gdLst/>
            <a:ahLst/>
            <a:cxnLst/>
            <a:rect l="l" t="t" r="r" b="b"/>
            <a:pathLst>
              <a:path h="5277002">
                <a:moveTo>
                  <a:pt x="0" y="0"/>
                </a:moveTo>
                <a:lnTo>
                  <a:pt x="0" y="5277002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343026" y="1245488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343026" y="6484391"/>
            <a:ext cx="6484144" cy="0"/>
          </a:xfrm>
          <a:custGeom>
            <a:avLst/>
            <a:gdLst/>
            <a:ahLst/>
            <a:cxnLst/>
            <a:rect l="l" t="t" r="r" b="b"/>
            <a:pathLst>
              <a:path w="8645525">
                <a:moveTo>
                  <a:pt x="0" y="0"/>
                </a:moveTo>
                <a:lnTo>
                  <a:pt x="864552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4800" y="1152905"/>
            <a:ext cx="4267200" cy="57050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437640" algn="ctr"/>
            <a:r>
              <a:rPr sz="2800" b="1" kern="0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kern="0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800" b="1" kern="0" spc="-15" dirty="0">
                <a:solidFill>
                  <a:srgbClr val="FFFFFF"/>
                </a:solidFill>
                <a:latin typeface="Calibri"/>
                <a:cs typeface="Calibri"/>
              </a:rPr>
              <a:t>operty</a:t>
            </a:r>
            <a:endParaRPr sz="28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>
              <a:lnSpc>
                <a:spcPts val="1000"/>
              </a:lnSpc>
              <a:spcBef>
                <a:spcPts val="47"/>
              </a:spcBef>
            </a:pPr>
            <a:endParaRPr sz="1000" kern="0" dirty="0">
              <a:solidFill>
                <a:sysClr val="windowText" lastClr="000000"/>
              </a:solidFill>
            </a:endParaRPr>
          </a:p>
          <a:p>
            <a:pPr marL="12700" marR="245110" algn="r"/>
            <a:r>
              <a:rPr lang="en-US" sz="2400" b="1" kern="0" spc="-5" dirty="0" smtClean="0">
                <a:solidFill>
                  <a:srgbClr val="001F5F"/>
                </a:solidFill>
                <a:latin typeface="Calibri"/>
                <a:cs typeface="Calibri"/>
              </a:rPr>
              <a:t>   </a:t>
            </a:r>
            <a:r>
              <a:rPr sz="2400" b="1" kern="0" spc="-5" dirty="0" smtClean="0">
                <a:solidFill>
                  <a:srgbClr val="001F5F"/>
                </a:solidFill>
                <a:latin typeface="Calibri"/>
                <a:cs typeface="Calibri"/>
              </a:rPr>
              <a:t>T-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spc="5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2400" b="1" kern="0" spc="-5" dirty="0" smtClean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depen</a:t>
            </a:r>
            <a:r>
              <a:rPr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spc="1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immune </a:t>
            </a:r>
            <a:r>
              <a:rPr sz="2400" b="1" kern="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es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ponse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>
              <a:lnSpc>
                <a:spcPts val="500"/>
              </a:lnSpc>
              <a:spcBef>
                <a:spcPts val="25"/>
              </a:spcBef>
            </a:pPr>
            <a:endParaRPr sz="500" kern="0" dirty="0">
              <a:solidFill>
                <a:sysClr val="windowText" lastClr="000000"/>
              </a:solidFill>
            </a:endParaRPr>
          </a:p>
          <a:p>
            <a:pPr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 marL="12700" algn="r"/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Immune</a:t>
            </a:r>
            <a:r>
              <a:rPr sz="2400" b="1" kern="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mem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or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 marR="12700" algn="r">
              <a:lnSpc>
                <a:spcPct val="160500"/>
              </a:lnSpc>
              <a:spcBef>
                <a:spcPts val="440"/>
              </a:spcBef>
            </a:pP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Bo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1" kern="0" spc="-35" dirty="0" smtClean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400" b="1" kern="0" spc="-40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er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2400" b="1" kern="0" spc="-45" dirty="0">
                <a:solidFill>
                  <a:srgbClr val="001F5F"/>
                </a:solidFill>
                <a:latin typeface="Calibri"/>
                <a:cs typeface="Calibri"/>
              </a:rPr>
              <a:t>f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 marR="361950" algn="r">
              <a:lnSpc>
                <a:spcPts val="5220"/>
              </a:lnSpc>
              <a:spcBef>
                <a:spcPts val="105"/>
              </a:spcBef>
            </a:pPr>
            <a:r>
              <a:rPr lang="en-US" sz="2400" b="1" kern="0" spc="-45" dirty="0" smtClean="0">
                <a:solidFill>
                  <a:srgbClr val="001F5F"/>
                </a:solidFill>
                <a:latin typeface="Calibri"/>
                <a:cs typeface="Calibri"/>
              </a:rPr>
              <a:t>      </a:t>
            </a:r>
            <a:r>
              <a:rPr sz="2400" b="1" kern="0" spc="-45" dirty="0" smtClean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si</a:t>
            </a:r>
            <a:r>
              <a:rPr sz="2400" b="1" kern="0" spc="-35" dirty="0" smtClean="0">
                <a:solidFill>
                  <a:srgbClr val="001F5F"/>
                </a:solidFill>
                <a:latin typeface="Calibri"/>
                <a:cs typeface="Calibri"/>
              </a:rPr>
              <a:t>s</a:t>
            </a:r>
            <a:r>
              <a:rPr sz="2400" b="1" kern="0" spc="-40" dirty="0" smtClean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ence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of p</a:t>
            </a:r>
            <a:r>
              <a:rPr sz="2400" b="1" kern="0" spc="-3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2400" b="1" kern="0" spc="-35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tion </a:t>
            </a:r>
            <a:endParaRPr lang="en-US" sz="2400" b="1" kern="0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marR="361950" algn="r">
              <a:lnSpc>
                <a:spcPts val="5220"/>
              </a:lnSpc>
              <a:spcBef>
                <a:spcPts val="105"/>
              </a:spcBef>
            </a:pP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He</a:t>
            </a:r>
            <a:r>
              <a:rPr sz="2400" b="1" kern="0" spc="-25" dirty="0" smtClean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spc="-15" dirty="0" smtClean="0">
                <a:solidFill>
                  <a:srgbClr val="001F5F"/>
                </a:solidFill>
                <a:latin typeface="Calibri"/>
                <a:cs typeface="Calibri"/>
              </a:rPr>
              <a:t>d 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2400" b="1" kern="0" spc="5" dirty="0">
                <a:solidFill>
                  <a:srgbClr val="001F5F"/>
                </a:solidFill>
                <a:latin typeface="Calibri"/>
                <a:cs typeface="Calibri"/>
              </a:rPr>
              <a:t>m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2400" b="1" kern="0" spc="-15" dirty="0">
                <a:solidFill>
                  <a:srgbClr val="001F5F"/>
                </a:solidFill>
                <a:latin typeface="Calibri"/>
                <a:cs typeface="Calibri"/>
              </a:rPr>
              <a:t>y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endParaRPr lang="en-US" sz="2400" b="1" kern="0" spc="-10" dirty="0" smtClean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0" marR="361950" algn="r">
              <a:lnSpc>
                <a:spcPts val="5220"/>
              </a:lnSpc>
              <a:spcBef>
                <a:spcPts val="105"/>
              </a:spcBef>
            </a:pPr>
            <a:r>
              <a:rPr sz="2400" b="1" kern="0" spc="-35" dirty="0" smtClean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ed</a:t>
            </a:r>
            <a:r>
              <a:rPr sz="2400" b="1" kern="0" spc="-10" dirty="0" smtClean="0">
                <a:solidFill>
                  <a:srgbClr val="001F5F"/>
                </a:solidFill>
                <a:latin typeface="Calibri"/>
                <a:cs typeface="Calibri"/>
              </a:rPr>
              <a:t>u</a:t>
            </a:r>
            <a:r>
              <a:rPr sz="2400" b="1" kern="0" dirty="0" smtClean="0">
                <a:solidFill>
                  <a:srgbClr val="001F5F"/>
                </a:solidFill>
                <a:latin typeface="Calibri"/>
                <a:cs typeface="Calibri"/>
              </a:rPr>
              <a:t>ction</a:t>
            </a:r>
            <a:r>
              <a:rPr sz="2400" b="1" kern="0" spc="-5" dirty="0" smtClean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sz="2400" b="1" kern="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Calibri"/>
                <a:cs typeface="Calibri"/>
              </a:rPr>
              <a:t>c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arria</a:t>
            </a:r>
            <a:r>
              <a:rPr sz="2400" b="1" kern="0" spc="-25" dirty="0">
                <a:solidFill>
                  <a:srgbClr val="001F5F"/>
                </a:solidFill>
                <a:latin typeface="Calibri"/>
                <a:cs typeface="Calibri"/>
              </a:rPr>
              <a:t>g</a:t>
            </a:r>
            <a:r>
              <a:rPr sz="2400" b="1" kern="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572000" y="1305305"/>
            <a:ext cx="1204437" cy="457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800" b="1" kern="0" spc="-1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kern="0" spc="-3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800" b="1" kern="0" spc="-15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800" b="1" kern="0" spc="-20" dirty="0">
                <a:solidFill>
                  <a:srgbClr val="FFFFFF"/>
                </a:solidFill>
                <a:latin typeface="Calibri"/>
                <a:cs typeface="Calibri"/>
              </a:rPr>
              <a:t>23</a:t>
            </a:r>
            <a:endParaRPr sz="28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248400" y="1305305"/>
            <a:ext cx="1137381" cy="457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800" b="1" kern="0" spc="-1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r>
              <a:rPr sz="2800" b="1" kern="0" spc="-20" dirty="0">
                <a:solidFill>
                  <a:srgbClr val="FFFFFF"/>
                </a:solidFill>
                <a:latin typeface="Calibri"/>
                <a:cs typeface="Calibri"/>
              </a:rPr>
              <a:t>V13</a:t>
            </a:r>
            <a:endParaRPr sz="28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24400" y="1905000"/>
            <a:ext cx="1447800" cy="6951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5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891910" y="2048002"/>
            <a:ext cx="728090" cy="4297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ctr"/>
            <a:r>
              <a:rPr sz="2400" b="1" kern="0" spc="-210" dirty="0">
                <a:solidFill>
                  <a:srgbClr val="00823A"/>
                </a:solidFill>
                <a:latin typeface="Calibri"/>
                <a:cs typeface="Calibri"/>
              </a:rPr>
              <a:t>Y</a:t>
            </a:r>
            <a:r>
              <a:rPr sz="2400" b="1" kern="0" dirty="0">
                <a:solidFill>
                  <a:srgbClr val="00823A"/>
                </a:solidFill>
                <a:latin typeface="Calibri"/>
                <a:cs typeface="Calibri"/>
              </a:rPr>
              <a:t>es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>
              <a:lnSpc>
                <a:spcPts val="1000"/>
              </a:lnSpc>
              <a:spcBef>
                <a:spcPts val="30"/>
              </a:spcBef>
            </a:pPr>
            <a:endParaRPr sz="1000" kern="0" dirty="0">
              <a:solidFill>
                <a:sysClr val="windowText" lastClr="000000"/>
              </a:solidFill>
            </a:endParaRPr>
          </a:p>
          <a:p>
            <a:pPr marL="12700" marR="12700" algn="ctr">
              <a:lnSpc>
                <a:spcPct val="167200"/>
              </a:lnSpc>
            </a:pPr>
            <a:r>
              <a:rPr sz="2400" b="1" kern="0" spc="-210" dirty="0">
                <a:solidFill>
                  <a:srgbClr val="00823A"/>
                </a:solidFill>
                <a:latin typeface="Calibri"/>
                <a:cs typeface="Calibri"/>
              </a:rPr>
              <a:t>Y</a:t>
            </a:r>
            <a:r>
              <a:rPr sz="2400" b="1" kern="0" dirty="0">
                <a:solidFill>
                  <a:srgbClr val="00823A"/>
                </a:solidFill>
                <a:latin typeface="Calibri"/>
                <a:cs typeface="Calibri"/>
              </a:rPr>
              <a:t>es </a:t>
            </a:r>
            <a:r>
              <a:rPr sz="2400" b="1" kern="0" spc="-210" dirty="0">
                <a:solidFill>
                  <a:srgbClr val="00823A"/>
                </a:solidFill>
                <a:latin typeface="Calibri"/>
                <a:cs typeface="Calibri"/>
              </a:rPr>
              <a:t>Y</a:t>
            </a:r>
            <a:r>
              <a:rPr sz="2400" b="1" kern="0" dirty="0">
                <a:solidFill>
                  <a:srgbClr val="00823A"/>
                </a:solidFill>
                <a:latin typeface="Calibri"/>
                <a:cs typeface="Calibri"/>
              </a:rPr>
              <a:t>es </a:t>
            </a:r>
            <a:r>
              <a:rPr sz="2400" b="1" kern="0" spc="-210" dirty="0">
                <a:solidFill>
                  <a:srgbClr val="00823A"/>
                </a:solidFill>
                <a:latin typeface="Calibri"/>
                <a:cs typeface="Calibri"/>
              </a:rPr>
              <a:t>Y</a:t>
            </a:r>
            <a:r>
              <a:rPr sz="2400" b="1" kern="0" dirty="0">
                <a:solidFill>
                  <a:srgbClr val="00823A"/>
                </a:solidFill>
                <a:latin typeface="Calibri"/>
                <a:cs typeface="Calibri"/>
              </a:rPr>
              <a:t>es </a:t>
            </a:r>
            <a:r>
              <a:rPr sz="2400" b="1" kern="0" spc="-210" dirty="0">
                <a:solidFill>
                  <a:srgbClr val="00823A"/>
                </a:solidFill>
                <a:latin typeface="Calibri"/>
                <a:cs typeface="Calibri"/>
              </a:rPr>
              <a:t>Y</a:t>
            </a:r>
            <a:r>
              <a:rPr sz="2400" b="1" kern="0" dirty="0">
                <a:solidFill>
                  <a:srgbClr val="00823A"/>
                </a:solidFill>
                <a:latin typeface="Calibri"/>
                <a:cs typeface="Calibri"/>
              </a:rPr>
              <a:t>es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 algn="ctr">
              <a:lnSpc>
                <a:spcPts val="1300"/>
              </a:lnSpc>
              <a:spcBef>
                <a:spcPts val="40"/>
              </a:spcBef>
            </a:pPr>
            <a:endParaRPr sz="1300" kern="0" dirty="0">
              <a:solidFill>
                <a:sysClr val="windowText" lastClr="000000"/>
              </a:solidFill>
            </a:endParaRPr>
          </a:p>
          <a:p>
            <a:pPr marL="12700" marR="12700" algn="ctr"/>
            <a:r>
              <a:rPr sz="2400" b="1" kern="0" spc="-210" dirty="0">
                <a:solidFill>
                  <a:srgbClr val="00823A"/>
                </a:solidFill>
                <a:latin typeface="Calibri"/>
                <a:cs typeface="Calibri"/>
              </a:rPr>
              <a:t>Y</a:t>
            </a:r>
            <a:r>
              <a:rPr sz="2400" b="1" kern="0" dirty="0">
                <a:solidFill>
                  <a:srgbClr val="00823A"/>
                </a:solidFill>
                <a:latin typeface="Calibri"/>
                <a:cs typeface="Calibri"/>
              </a:rPr>
              <a:t>es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>
              <a:lnSpc>
                <a:spcPts val="1000"/>
              </a:lnSpc>
            </a:pPr>
            <a:endParaRPr sz="1000" kern="0" dirty="0">
              <a:solidFill>
                <a:sysClr val="windowText" lastClr="000000"/>
              </a:solidFill>
            </a:endParaRPr>
          </a:p>
          <a:p>
            <a:pPr algn="ctr">
              <a:lnSpc>
                <a:spcPts val="1300"/>
              </a:lnSpc>
              <a:spcBef>
                <a:spcPts val="42"/>
              </a:spcBef>
            </a:pPr>
            <a:endParaRPr sz="1300" kern="0" dirty="0">
              <a:solidFill>
                <a:sysClr val="windowText" lastClr="000000"/>
              </a:solidFill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648200" y="2790444"/>
            <a:ext cx="1524000" cy="6385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5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648200" y="3433570"/>
            <a:ext cx="1447800" cy="6050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5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495800" y="4020566"/>
            <a:ext cx="1676400" cy="62763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5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648200" y="4625594"/>
            <a:ext cx="1524000" cy="6322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5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648200" y="5288584"/>
            <a:ext cx="1524000" cy="6550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/>
            <a:r>
              <a:rPr sz="2400" b="1" kern="0" spc="-15" dirty="0">
                <a:solidFill>
                  <a:srgbClr val="C00000"/>
                </a:solidFill>
                <a:latin typeface="Calibri"/>
                <a:cs typeface="Calibri"/>
              </a:rPr>
              <a:t>No</a:t>
            </a:r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68099" y="5951831"/>
            <a:ext cx="293370" cy="6013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2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67000" y="381000"/>
            <a:ext cx="33940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800" b="1" spc="-20" dirty="0" smtClean="0">
                <a:solidFill>
                  <a:srgbClr val="0000FF"/>
                </a:solidFill>
                <a:cs typeface="Calibri"/>
              </a:rPr>
              <a:t>Why PCV13?</a:t>
            </a:r>
            <a:endParaRPr lang="en-US" sz="4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3259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1159002"/>
            <a:ext cx="0" cy="60198"/>
          </a:xfrm>
          <a:custGeom>
            <a:avLst/>
            <a:gdLst/>
            <a:ahLst/>
            <a:cxnLst/>
            <a:rect l="l" t="t" r="r" b="b"/>
            <a:pathLst>
              <a:path h="60198">
                <a:moveTo>
                  <a:pt x="0" y="60198"/>
                </a:moveTo>
                <a:lnTo>
                  <a:pt x="0" y="0"/>
                </a:lnTo>
                <a:lnTo>
                  <a:pt x="0" y="6019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5400" y="-152400"/>
            <a:ext cx="6858000" cy="381000"/>
          </a:xfrm>
          <a:custGeom>
            <a:avLst/>
            <a:gdLst/>
            <a:ahLst/>
            <a:cxnLst/>
            <a:rect l="l" t="t" r="r" b="b"/>
            <a:pathLst>
              <a:path w="9144000" h="1159002">
                <a:moveTo>
                  <a:pt x="0" y="1159040"/>
                </a:moveTo>
                <a:lnTo>
                  <a:pt x="9144000" y="1159040"/>
                </a:lnTo>
                <a:lnTo>
                  <a:pt x="9144000" y="38"/>
                </a:lnTo>
                <a:lnTo>
                  <a:pt x="0" y="38"/>
                </a:lnTo>
                <a:lnTo>
                  <a:pt x="0" y="1159040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66800" y="0"/>
            <a:ext cx="6858000" cy="136359"/>
          </a:xfrm>
          <a:custGeom>
            <a:avLst/>
            <a:gdLst/>
            <a:ahLst/>
            <a:cxnLst/>
            <a:rect l="l" t="t" r="r" b="b"/>
            <a:pathLst>
              <a:path w="9144000" h="136359">
                <a:moveTo>
                  <a:pt x="0" y="136359"/>
                </a:moveTo>
                <a:lnTo>
                  <a:pt x="9144000" y="136359"/>
                </a:lnTo>
                <a:lnTo>
                  <a:pt x="9144000" y="0"/>
                </a:lnTo>
                <a:lnTo>
                  <a:pt x="0" y="0"/>
                </a:lnTo>
                <a:lnTo>
                  <a:pt x="0" y="136359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57400" y="381000"/>
            <a:ext cx="6205346" cy="325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4400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481137" y="1670050"/>
          <a:ext cx="6236018" cy="411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81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772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06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2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2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oup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sz="24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287020">
                        <a:lnSpc>
                          <a:spcPct val="10000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Number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Do</a:t>
                      </a:r>
                      <a:r>
                        <a:rPr sz="24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24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ea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½ ML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5270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000" b="1" spc="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oid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Mu</a:t>
                      </a:r>
                      <a:r>
                        <a:rPr sz="2000" b="1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cle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Dose only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311785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Abo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18</a:t>
                      </a:r>
                      <a:r>
                        <a:rPr sz="2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ea</a:t>
                      </a:r>
                      <a:r>
                        <a:rPr sz="20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½ ML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52705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000" b="1" spc="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2000" b="1" spc="-2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oid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Mu</a:t>
                      </a:r>
                      <a:r>
                        <a:rPr sz="2000" b="1" spc="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cle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tc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20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0" dirty="0">
                          <a:latin typeface="Calibri"/>
                          <a:cs typeface="Calibri"/>
                        </a:rPr>
                        <a:t>Dose only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B8B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990600" y="609600"/>
            <a:ext cx="75937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kern="0" dirty="0" smtClean="0">
                <a:solidFill>
                  <a:srgbClr val="0000FF"/>
                </a:solidFill>
              </a:rPr>
              <a:t>Doses and methods of vaccination </a:t>
            </a:r>
            <a:endParaRPr lang="en-US" sz="4000" b="1" u="sng" kern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9386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0" y="-685800"/>
            <a:ext cx="6858000" cy="914400"/>
          </a:xfrm>
          <a:custGeom>
            <a:avLst/>
            <a:gdLst/>
            <a:ahLst/>
            <a:cxnLst/>
            <a:rect l="l" t="t" r="r" b="b"/>
            <a:pathLst>
              <a:path w="9144000" h="1090802">
                <a:moveTo>
                  <a:pt x="0" y="1090866"/>
                </a:moveTo>
                <a:lnTo>
                  <a:pt x="9144000" y="1090866"/>
                </a:lnTo>
                <a:lnTo>
                  <a:pt x="9144000" y="63"/>
                </a:lnTo>
                <a:lnTo>
                  <a:pt x="0" y="63"/>
                </a:lnTo>
                <a:lnTo>
                  <a:pt x="0" y="1090866"/>
                </a:lnTo>
              </a:path>
            </a:pathLst>
          </a:custGeom>
          <a:solidFill>
            <a:srgbClr val="0061AC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43000" y="1090868"/>
            <a:ext cx="6858000" cy="128333"/>
          </a:xfrm>
          <a:custGeom>
            <a:avLst/>
            <a:gdLst/>
            <a:ahLst/>
            <a:cxnLst/>
            <a:rect l="l" t="t" r="r" b="b"/>
            <a:pathLst>
              <a:path w="9144000" h="128333">
                <a:moveTo>
                  <a:pt x="0" y="128333"/>
                </a:moveTo>
                <a:lnTo>
                  <a:pt x="9144000" y="128333"/>
                </a:lnTo>
                <a:lnTo>
                  <a:pt x="9144000" y="0"/>
                </a:lnTo>
                <a:lnTo>
                  <a:pt x="0" y="0"/>
                </a:lnTo>
                <a:lnTo>
                  <a:pt x="0" y="128333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6705600"/>
            <a:ext cx="6858000" cy="91440"/>
          </a:xfrm>
          <a:custGeom>
            <a:avLst/>
            <a:gdLst/>
            <a:ahLst/>
            <a:cxnLst/>
            <a:rect l="l" t="t" r="r" b="b"/>
            <a:pathLst>
              <a:path w="9144000" h="91440">
                <a:moveTo>
                  <a:pt x="0" y="91440"/>
                </a:moveTo>
                <a:lnTo>
                  <a:pt x="9144000" y="91440"/>
                </a:lnTo>
                <a:lnTo>
                  <a:pt x="9144000" y="0"/>
                </a:lnTo>
                <a:lnTo>
                  <a:pt x="0" y="0"/>
                </a:lnTo>
                <a:lnTo>
                  <a:pt x="0" y="9144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43000" y="6781800"/>
            <a:ext cx="6858000" cy="76196"/>
          </a:xfrm>
          <a:custGeom>
            <a:avLst/>
            <a:gdLst/>
            <a:ahLst/>
            <a:cxnLst/>
            <a:rect l="l" t="t" r="r" b="b"/>
            <a:pathLst>
              <a:path w="9144000" h="76196">
                <a:moveTo>
                  <a:pt x="9144000" y="76196"/>
                </a:moveTo>
                <a:lnTo>
                  <a:pt x="9144000" y="0"/>
                </a:lnTo>
                <a:lnTo>
                  <a:pt x="0" y="0"/>
                </a:lnTo>
                <a:lnTo>
                  <a:pt x="0" y="76196"/>
                </a:lnTo>
                <a:lnTo>
                  <a:pt x="9144000" y="7619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>
            <a:noAutofit/>
          </a:bodyPr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6097" y="122935"/>
            <a:ext cx="4878705" cy="8737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/>
            <a:endParaRPr sz="2800" kern="0" dirty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8600" y="1289051"/>
          <a:ext cx="8534400" cy="5333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21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82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64388">
                <a:tc>
                  <a:txBody>
                    <a:bodyPr/>
                    <a:lstStyle/>
                    <a:p>
                      <a:pPr marL="85026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Anti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bin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omm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nde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minim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wee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doses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1354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tabLst>
                          <a:tab pos="404495" algn="l"/>
                        </a:tabLst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	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acti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acci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405765" marR="363220" indent="-342900">
                        <a:lnSpc>
                          <a:spcPct val="114999"/>
                        </a:lnSpc>
                        <a:buClr>
                          <a:srgbClr val="7E7E7E"/>
                        </a:buClr>
                        <a:buFont typeface="Wingdings"/>
                        <a:buChar char=""/>
                        <a:tabLst>
                          <a:tab pos="405765" algn="l"/>
                        </a:tabLst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None;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admini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sim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ane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 a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y i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doses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81482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tabLst>
                          <a:tab pos="404495" algn="l"/>
                        </a:tabLst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	Ina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acci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marL="405765" marR="363220" indent="-342900">
                        <a:lnSpc>
                          <a:spcPct val="114999"/>
                        </a:lnSpc>
                        <a:buClr>
                          <a:srgbClr val="7E7E7E"/>
                        </a:buClr>
                        <a:buFont typeface="Wingdings"/>
                        <a:buChar char=""/>
                        <a:tabLst>
                          <a:tab pos="405765" algn="l"/>
                        </a:tabLst>
                      </a:pPr>
                      <a:r>
                        <a:rPr lang="en-US" sz="1800" b="1" dirty="0" smtClean="0">
                          <a:latin typeface="+mn-lt"/>
                          <a:cs typeface="Calibri"/>
                        </a:rPr>
                        <a:t>None;</a:t>
                      </a:r>
                      <a:r>
                        <a:rPr lang="en-US" sz="1800" b="1" spc="-3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c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an</a:t>
                      </a:r>
                      <a:r>
                        <a:rPr lang="en-US" sz="1800" b="1" spc="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be</a:t>
                      </a:r>
                      <a:r>
                        <a:rPr lang="en-US" sz="1800" b="1" spc="-20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admini</a:t>
                      </a:r>
                      <a:r>
                        <a:rPr lang="en-US" sz="1800" b="1" spc="-25" dirty="0" smtClean="0">
                          <a:latin typeface="+mn-lt"/>
                          <a:cs typeface="Calibri"/>
                        </a:rPr>
                        <a:t>st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e</a:t>
                      </a:r>
                      <a:r>
                        <a:rPr lang="en-US" sz="1800" b="1" spc="-30" dirty="0" smtClean="0">
                          <a:latin typeface="+mn-lt"/>
                          <a:cs typeface="Calibri"/>
                        </a:rPr>
                        <a:t>r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ed</a:t>
                      </a:r>
                      <a:r>
                        <a:rPr lang="en-US" sz="1800" b="1" spc="-4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sim</a:t>
                      </a:r>
                      <a:r>
                        <a:rPr lang="en-US" sz="1800" b="1" spc="5" dirty="0" smtClean="0">
                          <a:latin typeface="+mn-lt"/>
                          <a:cs typeface="Calibri"/>
                        </a:rPr>
                        <a:t>u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l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t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ane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ou</a:t>
                      </a:r>
                      <a:r>
                        <a:rPr lang="en-US" sz="1800" b="1" spc="-15" dirty="0" smtClean="0">
                          <a:latin typeface="+mn-lt"/>
                          <a:cs typeface="Calibri"/>
                        </a:rPr>
                        <a:t>s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ly</a:t>
                      </a:r>
                      <a:r>
                        <a:rPr lang="en-US" sz="1800" b="1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or</a:t>
                      </a:r>
                      <a:r>
                        <a:rPr lang="en-US" sz="1800" b="1" spc="-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-15" dirty="0" smtClean="0">
                          <a:latin typeface="+mn-lt"/>
                          <a:cs typeface="Calibri"/>
                        </a:rPr>
                        <a:t>a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t a</a:t>
                      </a:r>
                      <a:r>
                        <a:rPr lang="en-US" sz="1800" b="1" spc="-35" dirty="0" smtClean="0">
                          <a:latin typeface="+mn-lt"/>
                          <a:cs typeface="Calibri"/>
                        </a:rPr>
                        <a:t>n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y i</a:t>
                      </a:r>
                      <a:r>
                        <a:rPr lang="en-US" sz="1800" b="1" spc="-5" dirty="0" smtClean="0">
                          <a:latin typeface="+mn-lt"/>
                          <a:cs typeface="Calibri"/>
                        </a:rPr>
                        <a:t>n</a:t>
                      </a:r>
                      <a:r>
                        <a:rPr lang="en-US" sz="1800" b="1" spc="-25" dirty="0" smtClean="0">
                          <a:latin typeface="+mn-lt"/>
                          <a:cs typeface="Calibri"/>
                        </a:rPr>
                        <a:t>t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e</a:t>
                      </a:r>
                      <a:r>
                        <a:rPr lang="en-US" sz="1800" b="1" spc="5" dirty="0" smtClean="0">
                          <a:latin typeface="+mn-lt"/>
                          <a:cs typeface="Calibri"/>
                        </a:rPr>
                        <a:t>r</a:t>
                      </a:r>
                      <a:r>
                        <a:rPr lang="en-US" sz="1800" b="1" spc="-25" dirty="0" smtClean="0">
                          <a:latin typeface="+mn-lt"/>
                          <a:cs typeface="Calibri"/>
                        </a:rPr>
                        <a:t>v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al</a:t>
                      </a:r>
                      <a:r>
                        <a:rPr lang="en-US" sz="1800" b="1" spc="-3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b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e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t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w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e</a:t>
                      </a:r>
                      <a:r>
                        <a:rPr lang="en-US" sz="1800" b="1" spc="-10" dirty="0" smtClean="0">
                          <a:latin typeface="+mn-lt"/>
                          <a:cs typeface="Calibri"/>
                        </a:rPr>
                        <a:t>e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n</a:t>
                      </a:r>
                      <a:r>
                        <a:rPr lang="en-US" sz="1800" b="1" spc="-45" dirty="0" smtClean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800" b="1" spc="0" dirty="0" smtClean="0">
                          <a:latin typeface="+mn-lt"/>
                          <a:cs typeface="Calibri"/>
                        </a:rPr>
                        <a:t>doses</a:t>
                      </a:r>
                      <a:endParaRPr lang="en-US" sz="18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tabLst>
                          <a:tab pos="404495" algn="l"/>
                        </a:tabLst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	&gt;2 li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pa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ine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405765" marR="415290" indent="-342900">
                        <a:lnSpc>
                          <a:spcPct val="114999"/>
                        </a:lnSpc>
                        <a:buClr>
                          <a:srgbClr val="7E7E7E"/>
                        </a:buClr>
                        <a:buFont typeface="Wingdings"/>
                        <a:buChar char=""/>
                        <a:tabLst>
                          <a:tab pos="405765" algn="l"/>
                        </a:tabLst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4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mi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im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al,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admini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 sim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neo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1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21969">
                <a:tc>
                  <a:txBody>
                    <a:bodyPr/>
                    <a:lstStyle/>
                    <a:p>
                      <a:pPr marL="405130" marR="361950" indent="-342900">
                        <a:lnSpc>
                          <a:spcPct val="114999"/>
                        </a:lnSpc>
                        <a:tabLst>
                          <a:tab pos="404495" algn="l"/>
                        </a:tabLst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	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acci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e.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6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1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 typh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po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io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acci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)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marL="405765" marR="569595" indent="-342900">
                        <a:lnSpc>
                          <a:spcPct val="114999"/>
                        </a:lnSpc>
                        <a:buClr>
                          <a:srgbClr val="7E7E7E"/>
                        </a:buClr>
                        <a:buFont typeface="Wingdings"/>
                        <a:buChar char=""/>
                        <a:tabLst>
                          <a:tab pos="405765" algn="l"/>
                        </a:tabLst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n 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admini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ed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sim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ane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ly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 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y 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inacti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 pa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acci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03451">
                <a:tc>
                  <a:txBody>
                    <a:bodyPr/>
                    <a:lstStyle/>
                    <a:p>
                      <a:pPr marL="405130" marR="1151255" indent="-342900">
                        <a:lnSpc>
                          <a:spcPct val="114999"/>
                        </a:lnSpc>
                        <a:tabLst>
                          <a:tab pos="404495" algn="l"/>
                        </a:tabLst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.	Ina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ine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&amp; Immunog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lu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ul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ins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tc>
                  <a:txBody>
                    <a:bodyPr/>
                    <a:lstStyle/>
                    <a:p>
                      <a:pPr marL="405765" marR="98425" indent="-342900">
                        <a:lnSpc>
                          <a:spcPct val="114999"/>
                        </a:lnSpc>
                        <a:buClr>
                          <a:srgbClr val="7E7E7E"/>
                        </a:buClr>
                        <a:buFont typeface="Wingdings"/>
                        <a:buChar char=""/>
                        <a:tabLst>
                          <a:tab pos="405765" algn="l"/>
                        </a:tabLst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Ina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gi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sim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neo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-12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, or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 a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ai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ng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bl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od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d.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su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h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acci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admini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st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dif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si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es f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8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0" dirty="0">
                          <a:latin typeface="Calibri"/>
                          <a:cs typeface="Calibri"/>
                        </a:rPr>
                        <a:t>IG.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8CCE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371600" y="381000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Guid</a:t>
            </a:r>
            <a:r>
              <a:rPr lang="en-US" b="1" u="sng" kern="0" spc="-35" dirty="0" smtClean="0">
                <a:solidFill>
                  <a:srgbClr val="0000FF"/>
                </a:solidFill>
                <a:latin typeface="Arial Black"/>
                <a:cs typeface="Arial Black"/>
              </a:rPr>
              <a:t>e</a:t>
            </a:r>
            <a:r>
              <a:rPr lang="en-US" b="1" u="sng" kern="0" spc="-10" dirty="0" smtClean="0">
                <a:solidFill>
                  <a:srgbClr val="0000FF"/>
                </a:solidFill>
                <a:latin typeface="Arial Black"/>
                <a:cs typeface="Arial Black"/>
              </a:rPr>
              <a:t>l</a:t>
            </a:r>
            <a:r>
              <a:rPr lang="en-US" b="1" u="sng" kern="0" spc="-5" dirty="0" smtClean="0">
                <a:solidFill>
                  <a:srgbClr val="0000FF"/>
                </a:solidFill>
                <a:latin typeface="Arial Black"/>
                <a:cs typeface="Arial Black"/>
              </a:rPr>
              <a:t>i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n</a:t>
            </a:r>
            <a:r>
              <a:rPr lang="en-US" b="1" u="sng" kern="0" spc="-35" dirty="0" smtClean="0">
                <a:solidFill>
                  <a:srgbClr val="0000FF"/>
                </a:solidFill>
                <a:latin typeface="Arial Black"/>
                <a:cs typeface="Arial Black"/>
              </a:rPr>
              <a:t>e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s</a:t>
            </a:r>
            <a:r>
              <a:rPr lang="en-US" b="1" u="sng" kern="0" spc="30" dirty="0" smtClean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lang="en-US" b="1" u="sng" kern="0" spc="-65" dirty="0" smtClean="0">
                <a:solidFill>
                  <a:srgbClr val="0000FF"/>
                </a:solidFill>
                <a:latin typeface="Arial Black"/>
                <a:cs typeface="Arial Black"/>
              </a:rPr>
              <a:t>f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or</a:t>
            </a:r>
            <a:r>
              <a:rPr lang="en-US" b="1" u="sng" kern="0" spc="-15" dirty="0" smtClean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sp</a:t>
            </a:r>
            <a:r>
              <a:rPr lang="en-US" b="1" u="sng" kern="0" spc="-30" dirty="0" smtClean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cing</a:t>
            </a:r>
            <a:r>
              <a:rPr lang="en-US" b="1" u="sng" kern="0" spc="10" dirty="0" smtClean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lang="en-US" b="1" u="sng" kern="0" spc="-15" dirty="0" smtClean="0">
                <a:solidFill>
                  <a:srgbClr val="0000FF"/>
                </a:solidFill>
                <a:latin typeface="Arial Black"/>
                <a:cs typeface="Arial Black"/>
              </a:rPr>
              <a:t>of</a:t>
            </a:r>
            <a:r>
              <a:rPr lang="en-US" b="1" u="sng" kern="0" spc="160" dirty="0" smtClean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lang="en-US" b="1" u="sng" kern="0" spc="-5" dirty="0" smtClean="0">
                <a:solidFill>
                  <a:srgbClr val="0000FF"/>
                </a:solidFill>
                <a:latin typeface="Arial Black"/>
                <a:cs typeface="Arial Black"/>
              </a:rPr>
              <a:t>l</a:t>
            </a:r>
            <a:r>
              <a:rPr lang="en-US" b="1" u="sng" kern="0" spc="-10" dirty="0" smtClean="0">
                <a:solidFill>
                  <a:srgbClr val="0000FF"/>
                </a:solidFill>
                <a:latin typeface="Arial Black"/>
                <a:cs typeface="Arial Black"/>
              </a:rPr>
              <a:t>i</a:t>
            </a:r>
            <a:r>
              <a:rPr lang="en-US" b="1" u="sng" kern="0" spc="-95" dirty="0" smtClean="0">
                <a:solidFill>
                  <a:srgbClr val="0000FF"/>
                </a:solidFill>
                <a:latin typeface="Arial Black"/>
                <a:cs typeface="Arial Black"/>
              </a:rPr>
              <a:t>v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e</a:t>
            </a:r>
            <a:r>
              <a:rPr lang="en-US" b="1" u="sng" kern="0" spc="5" dirty="0" smtClean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lang="en-US" b="1" u="sng" kern="0" spc="-35" dirty="0" smtClean="0">
                <a:solidFill>
                  <a:srgbClr val="0000FF"/>
                </a:solidFill>
                <a:latin typeface="Arial Black"/>
                <a:cs typeface="Arial Black"/>
              </a:rPr>
              <a:t>n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d</a:t>
            </a:r>
            <a:endParaRPr lang="en-US" b="1" u="sng" kern="0" dirty="0" smtClean="0">
              <a:solidFill>
                <a:srgbClr val="0000FF"/>
              </a:solidFill>
              <a:latin typeface="Arial Black"/>
              <a:cs typeface="Arial Black"/>
            </a:endParaRPr>
          </a:p>
          <a:p>
            <a:pPr marL="12700"/>
            <a:r>
              <a:rPr lang="en-US" b="1" u="sng" kern="0" spc="-15" dirty="0" smtClean="0">
                <a:solidFill>
                  <a:srgbClr val="0000FF"/>
                </a:solidFill>
                <a:latin typeface="Arial Black"/>
                <a:cs typeface="Arial Black"/>
              </a:rPr>
              <a:t>in</a:t>
            </a:r>
            <a:r>
              <a:rPr lang="en-US" b="1" u="sng" kern="0" spc="-30" dirty="0" smtClean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c</a:t>
            </a:r>
            <a:r>
              <a:rPr lang="en-US" b="1" u="sng" kern="0" spc="-30" dirty="0" smtClean="0">
                <a:solidFill>
                  <a:srgbClr val="0000FF"/>
                </a:solidFill>
                <a:latin typeface="Arial Black"/>
                <a:cs typeface="Arial Black"/>
              </a:rPr>
              <a:t>t</a:t>
            </a:r>
            <a:r>
              <a:rPr lang="en-US" b="1" u="sng" kern="0" spc="-15" dirty="0" smtClean="0">
                <a:solidFill>
                  <a:srgbClr val="0000FF"/>
                </a:solidFill>
                <a:latin typeface="Arial Black"/>
                <a:cs typeface="Arial Black"/>
              </a:rPr>
              <a:t>iv</a:t>
            </a:r>
            <a:r>
              <a:rPr lang="en-US" b="1" u="sng" kern="0" spc="-80" dirty="0" smtClean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lang="en-US" b="1" u="sng" kern="0" spc="-15" dirty="0" smtClean="0">
                <a:solidFill>
                  <a:srgbClr val="0000FF"/>
                </a:solidFill>
                <a:latin typeface="Arial Black"/>
                <a:cs typeface="Arial Black"/>
              </a:rPr>
              <a:t>t</a:t>
            </a:r>
            <a:r>
              <a:rPr lang="en-US" b="1" u="sng" kern="0" spc="-35" dirty="0" smtClean="0">
                <a:solidFill>
                  <a:srgbClr val="0000FF"/>
                </a:solidFill>
                <a:latin typeface="Arial Black"/>
                <a:cs typeface="Arial Black"/>
              </a:rPr>
              <a:t>e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d</a:t>
            </a:r>
            <a:r>
              <a:rPr lang="en-US" b="1" u="sng" kern="0" spc="30" dirty="0" smtClean="0">
                <a:solidFill>
                  <a:srgbClr val="0000FF"/>
                </a:solidFill>
                <a:latin typeface="Arial Black"/>
                <a:cs typeface="Arial Black"/>
              </a:rPr>
              <a:t> 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a</a:t>
            </a:r>
            <a:r>
              <a:rPr lang="en-US" b="1" u="sng" kern="0" spc="-35" dirty="0" smtClean="0">
                <a:solidFill>
                  <a:srgbClr val="0000FF"/>
                </a:solidFill>
                <a:latin typeface="Arial Black"/>
                <a:cs typeface="Arial Black"/>
              </a:rPr>
              <a:t>n</a:t>
            </a:r>
            <a:r>
              <a:rPr lang="en-US" b="1" u="sng" kern="0" spc="-15" dirty="0" smtClean="0">
                <a:solidFill>
                  <a:srgbClr val="0000FF"/>
                </a:solidFill>
                <a:latin typeface="Arial Black"/>
                <a:cs typeface="Arial Black"/>
              </a:rPr>
              <a:t>ti</a:t>
            </a:r>
            <a:r>
              <a:rPr lang="en-US" b="1" u="sng" kern="0" spc="-30" dirty="0" smtClean="0">
                <a:solidFill>
                  <a:srgbClr val="0000FF"/>
                </a:solidFill>
                <a:latin typeface="Arial Black"/>
                <a:cs typeface="Arial Black"/>
              </a:rPr>
              <a:t>g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e</a:t>
            </a:r>
            <a:r>
              <a:rPr lang="en-US" b="1" u="sng" kern="0" spc="-35" dirty="0" smtClean="0">
                <a:solidFill>
                  <a:srgbClr val="0000FF"/>
                </a:solidFill>
                <a:latin typeface="Arial Black"/>
                <a:cs typeface="Arial Black"/>
              </a:rPr>
              <a:t>n</a:t>
            </a:r>
            <a:r>
              <a:rPr lang="en-US" b="1" u="sng" kern="0" spc="-20" dirty="0" smtClean="0">
                <a:solidFill>
                  <a:srgbClr val="0000FF"/>
                </a:solidFill>
                <a:latin typeface="Arial Black"/>
                <a:cs typeface="Arial Black"/>
              </a:rPr>
              <a:t>s</a:t>
            </a:r>
            <a:endParaRPr lang="en-US" b="1" u="sng" kern="0" dirty="0">
              <a:solidFill>
                <a:srgbClr val="0000FF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2170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610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8534400" cy="12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94259"/>
            <a:ext cx="8763000" cy="366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8686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7848600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8686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63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438400"/>
            <a:ext cx="701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4400" b="1" u="sng" dirty="0">
                <a:solidFill>
                  <a:srgbClr val="0000FF"/>
                </a:solidFill>
              </a:rPr>
              <a:t>طعم النيموكوكال</a:t>
            </a:r>
            <a:endParaRPr lang="en-US" sz="4400" b="1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458200" cy="5791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85344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228600"/>
            <a:ext cx="8839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838199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8686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52400"/>
            <a:ext cx="8991600" cy="64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666</Words>
  <Application>Microsoft Office PowerPoint</Application>
  <PresentationFormat>On-screen Show (4:3)</PresentationFormat>
  <Paragraphs>202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 </vt:lpstr>
      <vt:lpstr>General Policy</vt:lpstr>
      <vt:lpstr>Slide 12</vt:lpstr>
      <vt:lpstr>Slide 13</vt:lpstr>
      <vt:lpstr>Slide 14</vt:lpstr>
      <vt:lpstr>Slide 15</vt:lpstr>
      <vt:lpstr>Slide 16</vt:lpstr>
      <vt:lpstr>side effects from the flu shot </vt:lpstr>
      <vt:lpstr>Slide 18</vt:lpstr>
      <vt:lpstr> 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Ahmed Khalil</dc:creator>
  <cp:lastModifiedBy>Dr. Ahmed Khalil</cp:lastModifiedBy>
  <cp:revision>14</cp:revision>
  <dcterms:created xsi:type="dcterms:W3CDTF">2018-10-27T18:29:19Z</dcterms:created>
  <dcterms:modified xsi:type="dcterms:W3CDTF">2018-10-29T21:44:19Z</dcterms:modified>
</cp:coreProperties>
</file>