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44213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0341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0490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465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905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913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414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106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4860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6625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885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C9B67-28DE-456F-96EC-6D3CD716AAC8}" type="datetimeFigureOut">
              <a:rPr lang="es-PE" smtClean="0"/>
              <a:t>13/11/2018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14835-D794-470B-8FAE-5CFF05F9FC2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4364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oftalmolima.pe/" TargetMode="External"/><Relationship Id="rId4" Type="http://schemas.openxmlformats.org/officeDocument/2006/relationships/hyperlink" Target="http://www.ambliop&#237;a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ftalmolima.pe/" TargetMode="External"/><Relationship Id="rId5" Type="http://schemas.openxmlformats.org/officeDocument/2006/relationships/hyperlink" Target="http://www.ambliopia.com/" TargetMode="Externa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295232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268189" y="993882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Tai Le" panose="020B0502040204020203" pitchFamily="34" charset="0"/>
                <a:cs typeface="Microsoft Tai Le" panose="020B0502040204020203" pitchFamily="34" charset="0"/>
              </a:rPr>
              <a:t>I RESCUE</a:t>
            </a:r>
            <a:endParaRPr lang="es-PE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801105" y="1627459"/>
            <a:ext cx="5541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WORLDWIDE AMBLYOPIA CAMPAING </a:t>
            </a:r>
            <a:endParaRPr lang="es-PE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204924"/>
            <a:ext cx="9217024" cy="35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514756"/>
            <a:ext cx="2143125" cy="214312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699792" y="980728"/>
            <a:ext cx="6120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b="1" dirty="0" smtClean="0"/>
              <a:t>MEDICAL OFTALMOLOGICAL FOUNDATION  </a:t>
            </a:r>
          </a:p>
          <a:p>
            <a:pPr algn="just"/>
            <a:r>
              <a:rPr lang="es-PE" b="1" dirty="0" smtClean="0"/>
              <a:t>FOR THE CHILD AND THE ADULT.</a:t>
            </a:r>
          </a:p>
          <a:p>
            <a:pPr algn="just"/>
            <a:r>
              <a:rPr lang="es-PE" b="1" dirty="0" smtClean="0"/>
              <a:t>(FUNDACIÓN OFTALMOLÓGICA PARA EL NIÑO Y EL ADULTO)</a:t>
            </a:r>
          </a:p>
          <a:p>
            <a:pPr algn="just"/>
            <a:endParaRPr lang="es-PE" b="1" dirty="0"/>
          </a:p>
          <a:p>
            <a:pPr algn="just"/>
            <a:r>
              <a:rPr lang="es-PE" b="1" dirty="0" err="1" smtClean="0"/>
              <a:t>It’s</a:t>
            </a:r>
            <a:r>
              <a:rPr lang="es-PE" b="1" dirty="0" smtClean="0"/>
              <a:t> a non-</a:t>
            </a:r>
            <a:r>
              <a:rPr lang="es-PE" b="1" dirty="0" err="1" smtClean="0"/>
              <a:t>profit</a:t>
            </a:r>
            <a:r>
              <a:rPr lang="es-PE" b="1" dirty="0" smtClean="0"/>
              <a:t> </a:t>
            </a:r>
            <a:r>
              <a:rPr lang="es-PE" b="1" dirty="0" err="1" smtClean="0"/>
              <a:t>institution</a:t>
            </a:r>
            <a:r>
              <a:rPr lang="es-PE" b="1" dirty="0" smtClean="0"/>
              <a:t> </a:t>
            </a:r>
            <a:r>
              <a:rPr lang="es-PE" b="1" dirty="0" err="1" smtClean="0"/>
              <a:t>that</a:t>
            </a:r>
            <a:r>
              <a:rPr lang="es-PE" b="1" dirty="0" smtClean="0"/>
              <a:t> </a:t>
            </a:r>
            <a:r>
              <a:rPr lang="es-PE" b="1" dirty="0" err="1" smtClean="0"/>
              <a:t>from</a:t>
            </a:r>
            <a:r>
              <a:rPr lang="es-PE" b="1" dirty="0" smtClean="0"/>
              <a:t> 1987 leads </a:t>
            </a:r>
            <a:r>
              <a:rPr lang="es-PE" b="1" dirty="0" err="1" smtClean="0"/>
              <a:t>the</a:t>
            </a:r>
            <a:r>
              <a:rPr lang="es-PE" b="1" dirty="0" smtClean="0"/>
              <a:t> </a:t>
            </a:r>
            <a:r>
              <a:rPr lang="es-PE" b="1" dirty="0" err="1" smtClean="0"/>
              <a:t>Wordwide</a:t>
            </a:r>
            <a:r>
              <a:rPr lang="es-PE" b="1" dirty="0" smtClean="0"/>
              <a:t> </a:t>
            </a:r>
            <a:r>
              <a:rPr lang="es-PE" b="1" dirty="0" err="1" smtClean="0"/>
              <a:t>Amblyopia</a:t>
            </a:r>
            <a:r>
              <a:rPr lang="es-PE" b="1" dirty="0" smtClean="0"/>
              <a:t> and Visual </a:t>
            </a:r>
            <a:r>
              <a:rPr lang="es-PE" b="1" dirty="0" err="1" smtClean="0"/>
              <a:t>Defects</a:t>
            </a:r>
            <a:r>
              <a:rPr lang="es-PE" b="1" dirty="0" smtClean="0"/>
              <a:t> </a:t>
            </a:r>
            <a:r>
              <a:rPr lang="es-PE" b="1" dirty="0" err="1" smtClean="0"/>
              <a:t>Campaign</a:t>
            </a:r>
            <a:r>
              <a:rPr lang="es-PE" b="1" dirty="0" smtClean="0"/>
              <a:t> in </a:t>
            </a:r>
            <a:r>
              <a:rPr lang="es-PE" b="1" dirty="0" err="1" smtClean="0"/>
              <a:t>Infancy</a:t>
            </a:r>
            <a:r>
              <a:rPr lang="es-PE" b="1" dirty="0" smtClean="0"/>
              <a:t>.</a:t>
            </a:r>
          </a:p>
          <a:p>
            <a:pPr algn="just"/>
            <a:endParaRPr lang="es-PE" b="1" dirty="0"/>
          </a:p>
          <a:p>
            <a:pPr algn="just"/>
            <a:r>
              <a:rPr lang="es-PE" b="1" dirty="0" err="1" smtClean="0"/>
              <a:t>The</a:t>
            </a:r>
            <a:r>
              <a:rPr lang="es-PE" b="1" dirty="0" smtClean="0"/>
              <a:t> </a:t>
            </a:r>
            <a:r>
              <a:rPr lang="es-PE" b="1" dirty="0" err="1" smtClean="0"/>
              <a:t>Foundation</a:t>
            </a:r>
            <a:r>
              <a:rPr lang="es-PE" b="1" dirty="0" smtClean="0"/>
              <a:t> </a:t>
            </a:r>
            <a:r>
              <a:rPr lang="es-PE" b="1" dirty="0" err="1" smtClean="0"/>
              <a:t>offers</a:t>
            </a:r>
            <a:r>
              <a:rPr lang="es-PE" b="1" dirty="0" smtClean="0"/>
              <a:t> </a:t>
            </a:r>
            <a:r>
              <a:rPr lang="es-PE" b="1" dirty="0" err="1" smtClean="0"/>
              <a:t>subsidized</a:t>
            </a:r>
            <a:r>
              <a:rPr lang="es-PE" b="1" dirty="0" smtClean="0"/>
              <a:t> </a:t>
            </a:r>
            <a:r>
              <a:rPr lang="es-PE" b="1" dirty="0" err="1" smtClean="0"/>
              <a:t>surgeries</a:t>
            </a:r>
            <a:r>
              <a:rPr lang="es-PE" b="1" dirty="0" smtClean="0"/>
              <a:t> and </a:t>
            </a:r>
            <a:r>
              <a:rPr lang="es-PE" b="1" dirty="0" err="1" smtClean="0"/>
              <a:t>treatments</a:t>
            </a:r>
            <a:r>
              <a:rPr lang="es-PE" b="1" dirty="0" smtClean="0"/>
              <a:t> </a:t>
            </a:r>
            <a:r>
              <a:rPr lang="es-PE" b="1" dirty="0" err="1" smtClean="0"/>
              <a:t>to</a:t>
            </a:r>
            <a:r>
              <a:rPr lang="es-PE" b="1" dirty="0" smtClean="0"/>
              <a:t> </a:t>
            </a:r>
            <a:r>
              <a:rPr lang="es-PE" b="1" dirty="0" err="1" smtClean="0"/>
              <a:t>low</a:t>
            </a:r>
            <a:r>
              <a:rPr lang="es-PE" b="1" dirty="0" smtClean="0"/>
              <a:t> </a:t>
            </a:r>
            <a:r>
              <a:rPr lang="es-PE" b="1" dirty="0" err="1" smtClean="0"/>
              <a:t>cost</a:t>
            </a:r>
            <a:r>
              <a:rPr lang="es-PE" b="1" dirty="0" smtClean="0"/>
              <a:t>.</a:t>
            </a:r>
          </a:p>
          <a:p>
            <a:pPr algn="just"/>
            <a:endParaRPr lang="es-PE" b="1" dirty="0"/>
          </a:p>
          <a:p>
            <a:pPr algn="just"/>
            <a:r>
              <a:rPr lang="es-PE" b="1" dirty="0" err="1" smtClean="0"/>
              <a:t>Thanks</a:t>
            </a:r>
            <a:r>
              <a:rPr lang="es-PE" b="1" dirty="0" smtClean="0"/>
              <a:t> </a:t>
            </a:r>
            <a:r>
              <a:rPr lang="es-PE" b="1" dirty="0" err="1" smtClean="0"/>
              <a:t>to</a:t>
            </a:r>
            <a:r>
              <a:rPr lang="es-PE" b="1" dirty="0" smtClean="0"/>
              <a:t> </a:t>
            </a:r>
            <a:r>
              <a:rPr lang="es-PE" b="1" dirty="0" err="1" smtClean="0"/>
              <a:t>the</a:t>
            </a:r>
            <a:r>
              <a:rPr lang="es-PE" b="1" dirty="0" smtClean="0"/>
              <a:t> </a:t>
            </a:r>
            <a:r>
              <a:rPr lang="es-PE" b="1" dirty="0" err="1" smtClean="0"/>
              <a:t>Campaings</a:t>
            </a:r>
            <a:r>
              <a:rPr lang="es-PE" b="1" dirty="0" smtClean="0"/>
              <a:t>, </a:t>
            </a:r>
            <a:r>
              <a:rPr lang="es-PE" b="1" dirty="0" err="1" smtClean="0"/>
              <a:t>today</a:t>
            </a:r>
            <a:r>
              <a:rPr lang="es-PE" b="1" dirty="0" smtClean="0"/>
              <a:t> in Colombia, </a:t>
            </a:r>
            <a:r>
              <a:rPr lang="es-PE" b="1" dirty="0" err="1" smtClean="0"/>
              <a:t>it’s</a:t>
            </a:r>
            <a:r>
              <a:rPr lang="es-PE" b="1" dirty="0" smtClean="0"/>
              <a:t> a </a:t>
            </a:r>
            <a:r>
              <a:rPr lang="es-PE" b="1" dirty="0" err="1" smtClean="0"/>
              <a:t>requirement</a:t>
            </a:r>
            <a:r>
              <a:rPr lang="es-PE" b="1" dirty="0" smtClean="0"/>
              <a:t> </a:t>
            </a:r>
            <a:r>
              <a:rPr lang="es-PE" b="1" dirty="0" err="1" smtClean="0"/>
              <a:t>that</a:t>
            </a:r>
            <a:r>
              <a:rPr lang="es-PE" b="1" dirty="0" smtClean="0"/>
              <a:t> </a:t>
            </a:r>
            <a:r>
              <a:rPr lang="es-PE" b="1" dirty="0" err="1" smtClean="0"/>
              <a:t>kids</a:t>
            </a:r>
            <a:r>
              <a:rPr lang="es-PE" b="1" dirty="0" smtClean="0"/>
              <a:t> </a:t>
            </a:r>
            <a:r>
              <a:rPr lang="es-PE" b="1" dirty="0" err="1" smtClean="0"/>
              <a:t>have</a:t>
            </a:r>
            <a:r>
              <a:rPr lang="es-PE" b="1" dirty="0" smtClean="0"/>
              <a:t> a visual </a:t>
            </a:r>
            <a:r>
              <a:rPr lang="es-PE" b="1" dirty="0" err="1" smtClean="0"/>
              <a:t>exam</a:t>
            </a:r>
            <a:r>
              <a:rPr lang="es-PE" b="1" dirty="0" smtClean="0"/>
              <a:t> </a:t>
            </a:r>
            <a:r>
              <a:rPr lang="es-PE" b="1" dirty="0" err="1" smtClean="0"/>
              <a:t>before</a:t>
            </a:r>
            <a:r>
              <a:rPr lang="es-PE" b="1" dirty="0" smtClean="0"/>
              <a:t> </a:t>
            </a:r>
            <a:r>
              <a:rPr lang="es-PE" b="1" dirty="0" err="1" smtClean="0"/>
              <a:t>they</a:t>
            </a:r>
            <a:r>
              <a:rPr lang="es-PE" b="1" dirty="0" smtClean="0"/>
              <a:t> </a:t>
            </a:r>
            <a:r>
              <a:rPr lang="es-PE" b="1" dirty="0" err="1" smtClean="0"/>
              <a:t>enter</a:t>
            </a:r>
            <a:r>
              <a:rPr lang="es-PE" b="1" dirty="0" smtClean="0"/>
              <a:t> </a:t>
            </a:r>
            <a:r>
              <a:rPr lang="es-PE" b="1" dirty="0" err="1" smtClean="0"/>
              <a:t>to</a:t>
            </a:r>
            <a:r>
              <a:rPr lang="es-PE" b="1" dirty="0" smtClean="0"/>
              <a:t> </a:t>
            </a:r>
            <a:r>
              <a:rPr lang="es-PE" b="1" dirty="0" err="1" smtClean="0"/>
              <a:t>school</a:t>
            </a:r>
            <a:r>
              <a:rPr lang="es-PE" b="1" dirty="0" smtClean="0"/>
              <a:t>.</a:t>
            </a:r>
          </a:p>
          <a:p>
            <a:pPr algn="just"/>
            <a:endParaRPr lang="es-PE" b="1" dirty="0"/>
          </a:p>
          <a:p>
            <a:pPr algn="just"/>
            <a:r>
              <a:rPr lang="es-PE" b="1" dirty="0" err="1" smtClean="0"/>
              <a:t>His</a:t>
            </a:r>
            <a:r>
              <a:rPr lang="es-PE" b="1" dirty="0" smtClean="0"/>
              <a:t> director, Dr. Jaime Luis Vargas Ocampo, has </a:t>
            </a:r>
            <a:r>
              <a:rPr lang="es-PE" b="1" dirty="0" err="1" smtClean="0"/>
              <a:t>been</a:t>
            </a:r>
            <a:r>
              <a:rPr lang="es-PE" b="1" dirty="0" smtClean="0"/>
              <a:t> </a:t>
            </a:r>
            <a:r>
              <a:rPr lang="es-PE" b="1" dirty="0" err="1" smtClean="0"/>
              <a:t>recognized</a:t>
            </a:r>
            <a:r>
              <a:rPr lang="es-PE" b="1" dirty="0" smtClean="0"/>
              <a:t> </a:t>
            </a:r>
            <a:r>
              <a:rPr lang="es-PE" b="1" dirty="0" err="1" smtClean="0"/>
              <a:t>with</a:t>
            </a:r>
            <a:r>
              <a:rPr lang="es-PE" b="1" dirty="0" smtClean="0"/>
              <a:t> </a:t>
            </a:r>
            <a:r>
              <a:rPr lang="es-PE" b="1" dirty="0" err="1" smtClean="0"/>
              <a:t>the</a:t>
            </a:r>
            <a:r>
              <a:rPr lang="es-PE" b="1" dirty="0" smtClean="0"/>
              <a:t> Orden de la </a:t>
            </a:r>
            <a:r>
              <a:rPr lang="es-PE" b="1" dirty="0" err="1" smtClean="0"/>
              <a:t>Democrecia</a:t>
            </a:r>
            <a:r>
              <a:rPr lang="es-PE" b="1" dirty="0" smtClean="0"/>
              <a:t> (</a:t>
            </a:r>
            <a:r>
              <a:rPr lang="es-PE" b="1" dirty="0" err="1" smtClean="0"/>
              <a:t>Order</a:t>
            </a:r>
            <a:r>
              <a:rPr lang="es-PE" b="1" dirty="0" smtClean="0"/>
              <a:t> of </a:t>
            </a:r>
            <a:r>
              <a:rPr lang="es-PE" b="1" dirty="0" err="1" smtClean="0"/>
              <a:t>Democracy</a:t>
            </a:r>
            <a:r>
              <a:rPr lang="es-PE" b="1" dirty="0" smtClean="0"/>
              <a:t>) </a:t>
            </a:r>
            <a:r>
              <a:rPr lang="es-PE" b="1" dirty="0" err="1" smtClean="0"/>
              <a:t>by</a:t>
            </a:r>
            <a:r>
              <a:rPr lang="es-PE" b="1" dirty="0" smtClean="0"/>
              <a:t> </a:t>
            </a:r>
            <a:r>
              <a:rPr lang="es-PE" b="1" dirty="0" err="1" smtClean="0"/>
              <a:t>the</a:t>
            </a:r>
            <a:r>
              <a:rPr lang="es-PE" b="1" dirty="0" smtClean="0"/>
              <a:t> </a:t>
            </a:r>
            <a:r>
              <a:rPr lang="es-PE" b="1" dirty="0" err="1" smtClean="0"/>
              <a:t>Colombian</a:t>
            </a:r>
            <a:r>
              <a:rPr lang="es-PE" b="1" dirty="0" smtClean="0"/>
              <a:t> </a:t>
            </a:r>
            <a:r>
              <a:rPr lang="es-PE" b="1" dirty="0" err="1" smtClean="0"/>
              <a:t>Congress</a:t>
            </a:r>
            <a:r>
              <a:rPr lang="es-PE" b="1" dirty="0" smtClean="0"/>
              <a:t>, </a:t>
            </a:r>
            <a:r>
              <a:rPr lang="es-PE" b="1" dirty="0" err="1" smtClean="0"/>
              <a:t>thaks</a:t>
            </a:r>
            <a:r>
              <a:rPr lang="es-PE" b="1" dirty="0" smtClean="0"/>
              <a:t> </a:t>
            </a:r>
            <a:r>
              <a:rPr lang="es-PE" b="1" dirty="0" err="1" smtClean="0"/>
              <a:t>to</a:t>
            </a:r>
            <a:r>
              <a:rPr lang="es-PE" b="1" dirty="0" smtClean="0"/>
              <a:t> </a:t>
            </a:r>
            <a:r>
              <a:rPr lang="es-PE" b="1" dirty="0" err="1" smtClean="0"/>
              <a:t>this</a:t>
            </a:r>
            <a:r>
              <a:rPr lang="es-PE" b="1" dirty="0" smtClean="0"/>
              <a:t> </a:t>
            </a:r>
            <a:r>
              <a:rPr lang="es-PE" b="1" dirty="0" err="1" smtClean="0"/>
              <a:t>work</a:t>
            </a:r>
            <a:r>
              <a:rPr lang="es-PE" b="1" dirty="0" smtClean="0"/>
              <a:t> </a:t>
            </a:r>
            <a:r>
              <a:rPr lang="es-PE" b="1" dirty="0" err="1" smtClean="0"/>
              <a:t>for</a:t>
            </a:r>
            <a:r>
              <a:rPr lang="es-PE" b="1" dirty="0" smtClean="0"/>
              <a:t> </a:t>
            </a:r>
            <a:r>
              <a:rPr lang="es-PE" b="1" dirty="0" err="1" smtClean="0"/>
              <a:t>kids</a:t>
            </a:r>
            <a:r>
              <a:rPr lang="es-PE" b="1" dirty="0" smtClean="0"/>
              <a:t> and </a:t>
            </a:r>
            <a:r>
              <a:rPr lang="es-PE" b="1" dirty="0" err="1" smtClean="0"/>
              <a:t>elders</a:t>
            </a:r>
            <a:r>
              <a:rPr lang="es-PE" b="1" dirty="0" smtClean="0"/>
              <a:t>. </a:t>
            </a:r>
            <a:endParaRPr lang="es-PE" b="1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63" y="2657881"/>
            <a:ext cx="1473220" cy="2460277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90412" y="5342594"/>
            <a:ext cx="2143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www.ambliopía.com</a:t>
            </a:r>
            <a:endParaRPr lang="es-P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P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www.oftalmolima.pe</a:t>
            </a:r>
            <a:endParaRPr lang="es-P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E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678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907704" y="2708920"/>
            <a:ext cx="540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6600" b="1" dirty="0" smtClean="0">
                <a:solidFill>
                  <a:srgbClr val="0006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IDEA</a:t>
            </a:r>
            <a:endParaRPr lang="es-PE" sz="6600" b="1" dirty="0">
              <a:solidFill>
                <a:srgbClr val="0006F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35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17744" y="963798"/>
            <a:ext cx="47525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</a:p>
          <a:p>
            <a:pPr algn="just"/>
            <a:r>
              <a:rPr lang="es-PE" sz="2000" b="1" dirty="0" err="1" smtClean="0"/>
              <a:t>Kids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around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world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struggle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with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Amblyopia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or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Lazy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Eye</a:t>
            </a:r>
            <a:r>
              <a:rPr lang="es-PE" sz="2000" b="1" dirty="0" smtClean="0"/>
              <a:t>. </a:t>
            </a:r>
            <a:r>
              <a:rPr lang="es-PE" sz="2000" b="1" dirty="0" err="1" smtClean="0"/>
              <a:t>It’s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treatable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but</a:t>
            </a:r>
            <a:r>
              <a:rPr lang="es-PE" sz="2000" b="1" dirty="0" smtClean="0"/>
              <a:t> in </a:t>
            </a:r>
            <a:r>
              <a:rPr lang="es-PE" sz="2000" b="1" dirty="0" err="1" smtClean="0"/>
              <a:t>disadvantaged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communities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that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lack</a:t>
            </a:r>
            <a:r>
              <a:rPr lang="es-PE" sz="2000" b="1" dirty="0" smtClean="0"/>
              <a:t> medical </a:t>
            </a:r>
            <a:r>
              <a:rPr lang="es-PE" sz="2000" b="1" dirty="0" err="1" smtClean="0"/>
              <a:t>care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lazy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eyes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goes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undiagnosed</a:t>
            </a:r>
            <a:r>
              <a:rPr lang="es-PE" sz="2000" b="1" dirty="0" smtClean="0"/>
              <a:t> and un-</a:t>
            </a:r>
            <a:r>
              <a:rPr lang="es-PE" sz="2000" b="1" dirty="0" err="1" smtClean="0"/>
              <a:t>corrected</a:t>
            </a:r>
            <a:r>
              <a:rPr lang="es-PE" sz="2000" b="1" dirty="0" smtClean="0"/>
              <a:t>. </a:t>
            </a:r>
          </a:p>
          <a:p>
            <a:pPr algn="just"/>
            <a:r>
              <a:rPr lang="es-PE" sz="2000" b="1" dirty="0" err="1" smtClean="0"/>
              <a:t>Without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intervention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Amblyopia</a:t>
            </a:r>
            <a:r>
              <a:rPr lang="es-PE" sz="2000" b="1" dirty="0" smtClean="0"/>
              <a:t> can lead </a:t>
            </a:r>
            <a:r>
              <a:rPr lang="es-PE" sz="2000" b="1" dirty="0" err="1" smtClean="0"/>
              <a:t>to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learning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difficulties</a:t>
            </a:r>
            <a:r>
              <a:rPr lang="es-PE" sz="2000" b="1" dirty="0" smtClean="0"/>
              <a:t> and </a:t>
            </a:r>
            <a:r>
              <a:rPr lang="es-PE" sz="2000" b="1" dirty="0" err="1" smtClean="0"/>
              <a:t>blindness</a:t>
            </a:r>
            <a:r>
              <a:rPr lang="es-PE" sz="2000" b="1" dirty="0" smtClean="0"/>
              <a:t>. Dr. Vargas Ocampo, </a:t>
            </a:r>
            <a:r>
              <a:rPr lang="es-PE" sz="2000" b="1" dirty="0" err="1" smtClean="0"/>
              <a:t>who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applied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treatment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for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Amblyopia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which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involves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coloring</a:t>
            </a:r>
            <a:r>
              <a:rPr lang="es-PE" sz="2000" b="1" dirty="0" smtClean="0"/>
              <a:t> in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counter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spaces</a:t>
            </a:r>
            <a:r>
              <a:rPr lang="es-PE" sz="2000" b="1" dirty="0" smtClean="0"/>
              <a:t> of </a:t>
            </a:r>
            <a:r>
              <a:rPr lang="es-PE" sz="2000" b="1" dirty="0" err="1" smtClean="0"/>
              <a:t>letters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now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runs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Worldwide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Amplyopia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Campaing</a:t>
            </a:r>
            <a:r>
              <a:rPr lang="es-PE" sz="2000" b="1" dirty="0" smtClean="0"/>
              <a:t>. Dr. </a:t>
            </a:r>
            <a:r>
              <a:rPr lang="es-PE" sz="2000" b="1" dirty="0" err="1" smtClean="0"/>
              <a:t>Vargas’s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seeks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to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treat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not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only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children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who</a:t>
            </a:r>
            <a:r>
              <a:rPr lang="es-PE" sz="2000" b="1" dirty="0" smtClean="0"/>
              <a:t> come </a:t>
            </a:r>
            <a:r>
              <a:rPr lang="es-PE" sz="2000" b="1" dirty="0" err="1" smtClean="0"/>
              <a:t>to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his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clinic</a:t>
            </a:r>
            <a:r>
              <a:rPr lang="es-PE" sz="2000" b="1" dirty="0" smtClean="0"/>
              <a:t>, </a:t>
            </a:r>
            <a:r>
              <a:rPr lang="es-PE" sz="2000" b="1" dirty="0" err="1" smtClean="0"/>
              <a:t>but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also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the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ones</a:t>
            </a:r>
            <a:r>
              <a:rPr lang="es-PE" sz="2000" b="1" dirty="0" smtClean="0"/>
              <a:t> he </a:t>
            </a:r>
            <a:r>
              <a:rPr lang="es-PE" sz="2000" b="1" dirty="0" err="1" smtClean="0"/>
              <a:t>may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never</a:t>
            </a:r>
            <a:r>
              <a:rPr lang="es-PE" sz="2000" b="1" dirty="0" smtClean="0"/>
              <a:t> </a:t>
            </a:r>
            <a:r>
              <a:rPr lang="es-PE" sz="2000" b="1" dirty="0" err="1" smtClean="0"/>
              <a:t>meet</a:t>
            </a:r>
            <a:r>
              <a:rPr lang="es-PE" sz="2000" b="1" dirty="0" smtClean="0"/>
              <a:t>.</a:t>
            </a:r>
            <a:endParaRPr lang="es-PE" sz="2000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1" t="7580" r="3030" b="42199"/>
          <a:stretch/>
        </p:blipFill>
        <p:spPr>
          <a:xfrm>
            <a:off x="323527" y="1124744"/>
            <a:ext cx="3368195" cy="449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99709" y="551289"/>
            <a:ext cx="400200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2300" b="1" dirty="0" err="1" smtClean="0"/>
              <a:t>Treating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Amblyopia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isn’t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hard</a:t>
            </a:r>
            <a:r>
              <a:rPr lang="es-PE" sz="2300" b="1" dirty="0" smtClean="0"/>
              <a:t>, </a:t>
            </a:r>
            <a:r>
              <a:rPr lang="es-PE" sz="2300" b="1" dirty="0" err="1" smtClean="0"/>
              <a:t>but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diagnosing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kids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who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lack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access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medical </a:t>
            </a:r>
            <a:r>
              <a:rPr lang="es-PE" sz="2300" b="1" dirty="0" err="1" smtClean="0"/>
              <a:t>care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is</a:t>
            </a:r>
            <a:r>
              <a:rPr lang="es-PE" sz="2300" b="1" dirty="0" smtClean="0"/>
              <a:t> a </a:t>
            </a:r>
            <a:r>
              <a:rPr lang="es-PE" sz="2300" b="1" dirty="0" err="1" smtClean="0"/>
              <a:t>challenge</a:t>
            </a:r>
            <a:r>
              <a:rPr lang="es-PE" sz="2300" b="1" dirty="0" smtClean="0"/>
              <a:t>. </a:t>
            </a:r>
            <a:r>
              <a:rPr lang="es-PE" sz="2300" b="1" dirty="0" err="1" smtClean="0"/>
              <a:t>When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the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patients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can’t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go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for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treatment</a:t>
            </a:r>
            <a:r>
              <a:rPr lang="es-PE" sz="2300" b="1" dirty="0" smtClean="0"/>
              <a:t>, </a:t>
            </a:r>
            <a:r>
              <a:rPr lang="es-PE" sz="2300" b="1" dirty="0" err="1" smtClean="0"/>
              <a:t>treatment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must</a:t>
            </a:r>
            <a:r>
              <a:rPr lang="es-PE" sz="2300" b="1" dirty="0" smtClean="0"/>
              <a:t> come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the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patients</a:t>
            </a:r>
            <a:r>
              <a:rPr lang="es-PE" sz="2300" b="1" dirty="0" smtClean="0"/>
              <a:t>. </a:t>
            </a:r>
            <a:r>
              <a:rPr lang="es-PE" sz="2300" b="1" dirty="0" err="1" smtClean="0"/>
              <a:t>We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needed</a:t>
            </a:r>
            <a:r>
              <a:rPr lang="es-PE" sz="2300" b="1" dirty="0" smtClean="0"/>
              <a:t> a </a:t>
            </a:r>
            <a:r>
              <a:rPr lang="es-PE" sz="2300" b="1" dirty="0" err="1" smtClean="0"/>
              <a:t>tool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that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was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inexpensive</a:t>
            </a:r>
            <a:r>
              <a:rPr lang="es-PE" sz="2300" b="1" dirty="0"/>
              <a:t>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produce, </a:t>
            </a:r>
            <a:r>
              <a:rPr lang="es-PE" sz="2300" b="1" dirty="0" err="1" smtClean="0"/>
              <a:t>easy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distribute</a:t>
            </a:r>
            <a:r>
              <a:rPr lang="es-PE" sz="2300" b="1" dirty="0" smtClean="0"/>
              <a:t>, and </a:t>
            </a:r>
            <a:r>
              <a:rPr lang="es-PE" sz="2300" b="1" dirty="0" err="1" smtClean="0"/>
              <a:t>most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importantly</a:t>
            </a:r>
            <a:r>
              <a:rPr lang="es-PE" sz="2300" b="1" dirty="0" smtClean="0"/>
              <a:t>, </a:t>
            </a:r>
            <a:r>
              <a:rPr lang="es-PE" sz="2300" b="1" dirty="0" err="1" smtClean="0"/>
              <a:t>fun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use. </a:t>
            </a:r>
            <a:r>
              <a:rPr lang="es-PE" sz="2300" b="1" dirty="0" err="1" smtClean="0"/>
              <a:t>The</a:t>
            </a:r>
            <a:r>
              <a:rPr lang="es-PE" sz="2300" b="1" dirty="0" smtClean="0"/>
              <a:t> I </a:t>
            </a:r>
            <a:r>
              <a:rPr lang="es-PE" sz="2300" b="1" dirty="0" err="1" smtClean="0"/>
              <a:t>Rescue</a:t>
            </a:r>
            <a:r>
              <a:rPr lang="es-PE" sz="2300" b="1" dirty="0" smtClean="0"/>
              <a:t>, </a:t>
            </a:r>
            <a:r>
              <a:rPr lang="es-PE" sz="2300" b="1" dirty="0" err="1" smtClean="0"/>
              <a:t>is</a:t>
            </a:r>
            <a:r>
              <a:rPr lang="es-PE" sz="2300" b="1" dirty="0" smtClean="0"/>
              <a:t> a </a:t>
            </a:r>
            <a:r>
              <a:rPr lang="es-PE" sz="2300" b="1" dirty="0" err="1" smtClean="0"/>
              <a:t>playful</a:t>
            </a:r>
            <a:r>
              <a:rPr lang="es-PE" sz="2300" b="1" dirty="0" smtClean="0"/>
              <a:t>, die-</a:t>
            </a:r>
            <a:r>
              <a:rPr lang="es-PE" sz="2300" b="1" dirty="0" err="1" smtClean="0"/>
              <a:t>cut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mask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that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catches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attention</a:t>
            </a:r>
            <a:r>
              <a:rPr lang="es-PE" sz="2300" b="1" dirty="0" smtClean="0"/>
              <a:t> in </a:t>
            </a:r>
            <a:r>
              <a:rPr lang="es-PE" sz="2300" b="1" dirty="0" err="1" smtClean="0"/>
              <a:t>periodicals</a:t>
            </a:r>
            <a:r>
              <a:rPr lang="es-PE" sz="2300" b="1" dirty="0" smtClean="0"/>
              <a:t> and </a:t>
            </a:r>
            <a:r>
              <a:rPr lang="es-PE" sz="2300" b="1" dirty="0" err="1" smtClean="0"/>
              <a:t>waiting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rooms</a:t>
            </a:r>
            <a:r>
              <a:rPr lang="es-PE" sz="2300" b="1" dirty="0" smtClean="0"/>
              <a:t>, and </a:t>
            </a:r>
            <a:r>
              <a:rPr lang="es-PE" sz="2300" b="1" dirty="0" err="1" smtClean="0"/>
              <a:t>empowers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parents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to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proactively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correct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their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child’s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eyes</a:t>
            </a:r>
            <a:r>
              <a:rPr lang="es-PE" sz="2300" b="1" dirty="0" smtClean="0"/>
              <a:t> </a:t>
            </a:r>
            <a:r>
              <a:rPr lang="es-PE" sz="2300" b="1" dirty="0" err="1" smtClean="0"/>
              <a:t>for</a:t>
            </a:r>
            <a:r>
              <a:rPr lang="es-PE" sz="2300" b="1" dirty="0" smtClean="0"/>
              <a:t> free.</a:t>
            </a:r>
            <a:endParaRPr lang="es-PE" sz="2300" b="1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-3333" r="47472" b="-3333"/>
          <a:stretch/>
        </p:blipFill>
        <p:spPr>
          <a:xfrm>
            <a:off x="-36512" y="260648"/>
            <a:ext cx="446622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75856" y="127394"/>
            <a:ext cx="568863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06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PRESENTING</a:t>
            </a:r>
          </a:p>
          <a:p>
            <a:r>
              <a:rPr lang="es-PE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es-PE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</a:t>
            </a:r>
            <a:endParaRPr lang="es-PE" sz="7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Turning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media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Amblyopia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es-P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P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printed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lazy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periodicals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already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needed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inexpensive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produce and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playful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die-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mask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commads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magazines, and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lazy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awareness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Worldwide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Amblyopia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Campaing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desingned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sturdy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reversible so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equally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charming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matter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worked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Wearing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diversion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tedium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exercises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1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es-PE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P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33186" y="1187750"/>
            <a:ext cx="3042670" cy="202522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78"/>
          <a:stretch/>
        </p:blipFill>
        <p:spPr>
          <a:xfrm>
            <a:off x="233186" y="4077072"/>
            <a:ext cx="3172758" cy="1944216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30385" y="334770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Masks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P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cardboard</a:t>
            </a:r>
            <a:endParaRPr lang="es-P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467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0" t="-341" r="14262" b="341"/>
          <a:stretch/>
        </p:blipFill>
        <p:spPr>
          <a:xfrm>
            <a:off x="196660" y="-54591"/>
            <a:ext cx="3439236" cy="6939975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995936" y="1670605"/>
            <a:ext cx="46805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Mauricio Miranda Vargas Fano</a:t>
            </a:r>
          </a:p>
          <a:p>
            <a:pPr algn="ctr"/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Surgeon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Ophthalmologist</a:t>
            </a:r>
            <a:endParaRPr lang="es-P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edical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irector for the Global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ampaign of Amblyopia in Peru and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Oftalmolima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 Clinic</a:t>
            </a:r>
          </a:p>
          <a:p>
            <a:pPr algn="ctr"/>
            <a:r>
              <a:rPr lang="es-P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Representative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Dr. Jaime Luis Vargas </a:t>
            </a:r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Ocampo, F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ounder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G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lobal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mblyopia Campaign.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P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6465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1" y="620688"/>
            <a:ext cx="5828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RECOGNITIONS RECEIVED IN:</a:t>
            </a:r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9" y="1484784"/>
            <a:ext cx="2976089" cy="2180227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67544" y="3742000"/>
            <a:ext cx="3024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</a:p>
          <a:p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Wellness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Lions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profit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Foundation-led</a:t>
            </a:r>
            <a:endParaRPr lang="es-P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Awareness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BRONZE </a:t>
            </a:r>
            <a:endParaRPr lang="es-P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9" t="15859" r="46537" b="16450"/>
          <a:stretch/>
        </p:blipFill>
        <p:spPr>
          <a:xfrm>
            <a:off x="3799949" y="1559412"/>
            <a:ext cx="1739445" cy="208153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t="13022" r="56970" b="13390"/>
          <a:stretch/>
        </p:blipFill>
        <p:spPr>
          <a:xfrm>
            <a:off x="6516216" y="1700808"/>
            <a:ext cx="1762944" cy="159138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542540" y="3754306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</a:p>
          <a:p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Wellness</a:t>
            </a:r>
            <a:endParaRPr lang="es-P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GRAPHITE PENCIL</a:t>
            </a:r>
          </a:p>
          <a:p>
            <a:endParaRPr lang="es-PE" dirty="0"/>
          </a:p>
        </p:txBody>
      </p:sp>
      <p:sp>
        <p:nvSpPr>
          <p:cNvPr id="9" name="8 CuadroTexto"/>
          <p:cNvSpPr txBox="1"/>
          <p:nvPr/>
        </p:nvSpPr>
        <p:spPr>
          <a:xfrm>
            <a:off x="6206836" y="3803556"/>
            <a:ext cx="2937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</a:p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Ojo Gráfica </a:t>
            </a:r>
          </a:p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GR15- Formatos impresos</a:t>
            </a:r>
          </a:p>
          <a:p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convencionales</a:t>
            </a:r>
          </a:p>
          <a:p>
            <a:r>
              <a:rPr lang="es-P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</a:t>
            </a:r>
            <a:endParaRPr lang="es-P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3528" y="6093296"/>
            <a:ext cx="8736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 smtClean="0">
                <a:hlinkClick r:id="rId5"/>
              </a:rPr>
              <a:t>WWW.AMBLIOPIA.COM</a:t>
            </a:r>
            <a:endParaRPr lang="es-PE" sz="1600" b="1" dirty="0" smtClean="0"/>
          </a:p>
          <a:p>
            <a:r>
              <a:rPr lang="es-PE" sz="1600" b="1" dirty="0" smtClean="0">
                <a:hlinkClick r:id="rId6"/>
              </a:rPr>
              <a:t>WWW.OFTALMOLIMA.PE</a:t>
            </a:r>
            <a:r>
              <a:rPr lang="es-PE" sz="1600" b="1" dirty="0" smtClean="0"/>
              <a:t>  </a:t>
            </a:r>
            <a:endParaRPr lang="es-PE" sz="1600" b="1" dirty="0"/>
          </a:p>
        </p:txBody>
      </p:sp>
    </p:spTree>
    <p:extLst>
      <p:ext uri="{BB962C8B-B14F-4D97-AF65-F5344CB8AC3E}">
        <p14:creationId xmlns:p14="http://schemas.microsoft.com/office/powerpoint/2010/main" val="17290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851920" y="1064925"/>
            <a:ext cx="4896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Recognitions Received :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Fijet-América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Gold Award 2017 as best entrepreneur.</a:t>
            </a:r>
            <a:endParaRPr lang="es-P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Ambassador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National Merit Award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Sparrow</a:t>
            </a:r>
            <a:r>
              <a:rPr lang="es-P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s-PE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Peace</a:t>
            </a:r>
            <a:r>
              <a:rPr lang="es-P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Golden Star Awards 2017 – Panama City – Panama.</a:t>
            </a:r>
            <a:endParaRPr lang="es-P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Journalists of Radio and Television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Awards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Medal to National Merit and Honor Title as Outstanding Person of Peru year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Excellence Award of Medicine of Peru 2018 granted by Altamira Foundation and Municipal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9" t="7762" r="9125" b="24377"/>
          <a:stretch/>
        </p:blipFill>
        <p:spPr>
          <a:xfrm>
            <a:off x="1029614" y="376708"/>
            <a:ext cx="2232248" cy="2950374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7" t="7610" r="26776" b="2685"/>
          <a:stretch/>
        </p:blipFill>
        <p:spPr>
          <a:xfrm>
            <a:off x="1019502" y="3573016"/>
            <a:ext cx="2252472" cy="295037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364087" y="6031739"/>
            <a:ext cx="3336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es-P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61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604</Words>
  <Application>Microsoft Office PowerPoint</Application>
  <PresentationFormat>Presentación en pantalla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OFTALMO LIMA</dc:creator>
  <cp:lastModifiedBy>OFTALMO LIMA</cp:lastModifiedBy>
  <cp:revision>22</cp:revision>
  <dcterms:created xsi:type="dcterms:W3CDTF">2018-11-13T18:14:46Z</dcterms:created>
  <dcterms:modified xsi:type="dcterms:W3CDTF">2018-11-13T22:01:34Z</dcterms:modified>
</cp:coreProperties>
</file>