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7" r:id="rId2"/>
    <p:sldId id="258" r:id="rId3"/>
    <p:sldId id="259" r:id="rId4"/>
    <p:sldId id="266" r:id="rId5"/>
    <p:sldId id="267" r:id="rId6"/>
    <p:sldId id="268" r:id="rId7"/>
    <p:sldId id="265" r:id="rId8"/>
    <p:sldId id="262" r:id="rId9"/>
    <p:sldId id="260" r:id="rId10"/>
    <p:sldId id="270" r:id="rId11"/>
    <p:sldId id="273" r:id="rId12"/>
    <p:sldId id="269" r:id="rId13"/>
    <p:sldId id="271" r:id="rId14"/>
    <p:sldId id="264" r:id="rId15"/>
    <p:sldId id="274" r:id="rId16"/>
    <p:sldId id="272" r:id="rId17"/>
    <p:sldId id="277" r:id="rId18"/>
    <p:sldId id="278" r:id="rId19"/>
    <p:sldId id="279" r:id="rId20"/>
    <p:sldId id="276" r:id="rId21"/>
    <p:sldId id="26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04"/>
    <p:restoredTop sz="78049"/>
  </p:normalViewPr>
  <p:slideViewPr>
    <p:cSldViewPr snapToGrid="0" snapToObjects="1">
      <p:cViewPr>
        <p:scale>
          <a:sx n="101" d="100"/>
          <a:sy n="101" d="100"/>
        </p:scale>
        <p:origin x="1408" y="1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03A494-3098-4152-BF54-DC27E288BD0C}" type="doc">
      <dgm:prSet loTypeId="urn:microsoft.com/office/officeart/2008/layout/LinedList" loCatId="list" qsTypeId="urn:microsoft.com/office/officeart/2005/8/quickstyle/simple2" qsCatId="simple" csTypeId="urn:microsoft.com/office/officeart/2005/8/colors/accent2_2" csCatId="accent2"/>
      <dgm:spPr/>
      <dgm:t>
        <a:bodyPr/>
        <a:lstStyle/>
        <a:p>
          <a:endParaRPr lang="en-US"/>
        </a:p>
      </dgm:t>
    </dgm:pt>
    <dgm:pt modelId="{56F08975-F55E-4F8F-8E10-05B0E73FCBBF}">
      <dgm:prSet/>
      <dgm:spPr/>
      <dgm:t>
        <a:bodyPr/>
        <a:lstStyle/>
        <a:p>
          <a:r>
            <a:rPr lang="en-US"/>
            <a:t>To evaluate the efficacy of lid hygiene and microblepharoexfoliation (MBE) in the treatment of blepharitis caused by eyelash infestation of the Demodex mite</a:t>
          </a:r>
        </a:p>
      </dgm:t>
    </dgm:pt>
    <dgm:pt modelId="{B2420B66-8D57-4E98-8E9D-53EEDB13EDC3}" type="parTrans" cxnId="{F5D516AE-1068-4CB7-820A-2AF49B65ED5A}">
      <dgm:prSet/>
      <dgm:spPr/>
      <dgm:t>
        <a:bodyPr/>
        <a:lstStyle/>
        <a:p>
          <a:endParaRPr lang="en-US"/>
        </a:p>
      </dgm:t>
    </dgm:pt>
    <dgm:pt modelId="{9EBA35B5-F7E7-42E2-8123-B3F413A514E7}" type="sibTrans" cxnId="{F5D516AE-1068-4CB7-820A-2AF49B65ED5A}">
      <dgm:prSet/>
      <dgm:spPr/>
      <dgm:t>
        <a:bodyPr/>
        <a:lstStyle/>
        <a:p>
          <a:endParaRPr lang="en-US"/>
        </a:p>
      </dgm:t>
    </dgm:pt>
    <dgm:pt modelId="{B274431E-9D7E-4239-9F0E-AFAA6E55E2A8}">
      <dgm:prSet/>
      <dgm:spPr/>
      <dgm:t>
        <a:bodyPr/>
        <a:lstStyle/>
        <a:p>
          <a:r>
            <a:rPr lang="en-US"/>
            <a:t>To correlate Demodex eyelash infestation with Meibomian gland dysfunction (MGD) and dry eye disease using ocular surface parameters</a:t>
          </a:r>
        </a:p>
      </dgm:t>
    </dgm:pt>
    <dgm:pt modelId="{AEE1CD62-4266-4F0E-B024-9A9F7AE6D88C}" type="parTrans" cxnId="{2147D709-4471-4965-B112-12FC10ECDB9E}">
      <dgm:prSet/>
      <dgm:spPr/>
      <dgm:t>
        <a:bodyPr/>
        <a:lstStyle/>
        <a:p>
          <a:endParaRPr lang="en-US"/>
        </a:p>
      </dgm:t>
    </dgm:pt>
    <dgm:pt modelId="{78BF595E-6F99-4B90-A202-33A2AD366AC7}" type="sibTrans" cxnId="{2147D709-4471-4965-B112-12FC10ECDB9E}">
      <dgm:prSet/>
      <dgm:spPr/>
      <dgm:t>
        <a:bodyPr/>
        <a:lstStyle/>
        <a:p>
          <a:endParaRPr lang="en-US"/>
        </a:p>
      </dgm:t>
    </dgm:pt>
    <dgm:pt modelId="{62D09AA2-03B3-B340-8FB8-C03A8BE3FDE8}" type="pres">
      <dgm:prSet presAssocID="{0E03A494-3098-4152-BF54-DC27E288BD0C}" presName="vert0" presStyleCnt="0">
        <dgm:presLayoutVars>
          <dgm:dir/>
          <dgm:animOne val="branch"/>
          <dgm:animLvl val="lvl"/>
        </dgm:presLayoutVars>
      </dgm:prSet>
      <dgm:spPr/>
    </dgm:pt>
    <dgm:pt modelId="{D9568A51-4EB3-9F42-8038-BE914857F4B2}" type="pres">
      <dgm:prSet presAssocID="{56F08975-F55E-4F8F-8E10-05B0E73FCBBF}" presName="thickLine" presStyleLbl="alignNode1" presStyleIdx="0" presStyleCnt="2"/>
      <dgm:spPr/>
    </dgm:pt>
    <dgm:pt modelId="{75315F83-98EA-CF49-9F70-14D193E9D950}" type="pres">
      <dgm:prSet presAssocID="{56F08975-F55E-4F8F-8E10-05B0E73FCBBF}" presName="horz1" presStyleCnt="0"/>
      <dgm:spPr/>
    </dgm:pt>
    <dgm:pt modelId="{DEBDFFA4-DF43-1E40-A62C-F9BDE81DD4DD}" type="pres">
      <dgm:prSet presAssocID="{56F08975-F55E-4F8F-8E10-05B0E73FCBBF}" presName="tx1" presStyleLbl="revTx" presStyleIdx="0" presStyleCnt="2"/>
      <dgm:spPr/>
    </dgm:pt>
    <dgm:pt modelId="{9C06DA3E-44F7-9F41-8D02-A4C9BCCDF38F}" type="pres">
      <dgm:prSet presAssocID="{56F08975-F55E-4F8F-8E10-05B0E73FCBBF}" presName="vert1" presStyleCnt="0"/>
      <dgm:spPr/>
    </dgm:pt>
    <dgm:pt modelId="{400601E5-9C07-D340-AA86-5FF16AFD1417}" type="pres">
      <dgm:prSet presAssocID="{B274431E-9D7E-4239-9F0E-AFAA6E55E2A8}" presName="thickLine" presStyleLbl="alignNode1" presStyleIdx="1" presStyleCnt="2"/>
      <dgm:spPr/>
    </dgm:pt>
    <dgm:pt modelId="{871FCCC4-7783-3545-A34C-7793A60ABEBA}" type="pres">
      <dgm:prSet presAssocID="{B274431E-9D7E-4239-9F0E-AFAA6E55E2A8}" presName="horz1" presStyleCnt="0"/>
      <dgm:spPr/>
    </dgm:pt>
    <dgm:pt modelId="{4341ABA3-371A-B741-951A-86C889542A4F}" type="pres">
      <dgm:prSet presAssocID="{B274431E-9D7E-4239-9F0E-AFAA6E55E2A8}" presName="tx1" presStyleLbl="revTx" presStyleIdx="1" presStyleCnt="2"/>
      <dgm:spPr/>
    </dgm:pt>
    <dgm:pt modelId="{DDD32E6A-297D-5F45-9B05-E25128C5414F}" type="pres">
      <dgm:prSet presAssocID="{B274431E-9D7E-4239-9F0E-AFAA6E55E2A8}" presName="vert1" presStyleCnt="0"/>
      <dgm:spPr/>
    </dgm:pt>
  </dgm:ptLst>
  <dgm:cxnLst>
    <dgm:cxn modelId="{2147D709-4471-4965-B112-12FC10ECDB9E}" srcId="{0E03A494-3098-4152-BF54-DC27E288BD0C}" destId="{B274431E-9D7E-4239-9F0E-AFAA6E55E2A8}" srcOrd="1" destOrd="0" parTransId="{AEE1CD62-4266-4F0E-B024-9A9F7AE6D88C}" sibTransId="{78BF595E-6F99-4B90-A202-33A2AD366AC7}"/>
    <dgm:cxn modelId="{26A2BC43-B1A7-5145-BD01-F537A9789AD8}" type="presOf" srcId="{56F08975-F55E-4F8F-8E10-05B0E73FCBBF}" destId="{DEBDFFA4-DF43-1E40-A62C-F9BDE81DD4DD}" srcOrd="0" destOrd="0" presId="urn:microsoft.com/office/officeart/2008/layout/LinedList"/>
    <dgm:cxn modelId="{1A9447A7-8E10-0748-8909-01CECDCD69C3}" type="presOf" srcId="{B274431E-9D7E-4239-9F0E-AFAA6E55E2A8}" destId="{4341ABA3-371A-B741-951A-86C889542A4F}" srcOrd="0" destOrd="0" presId="urn:microsoft.com/office/officeart/2008/layout/LinedList"/>
    <dgm:cxn modelId="{F5D516AE-1068-4CB7-820A-2AF49B65ED5A}" srcId="{0E03A494-3098-4152-BF54-DC27E288BD0C}" destId="{56F08975-F55E-4F8F-8E10-05B0E73FCBBF}" srcOrd="0" destOrd="0" parTransId="{B2420B66-8D57-4E98-8E9D-53EEDB13EDC3}" sibTransId="{9EBA35B5-F7E7-42E2-8123-B3F413A514E7}"/>
    <dgm:cxn modelId="{BA069FB1-3389-D044-9138-B998E43C5930}" type="presOf" srcId="{0E03A494-3098-4152-BF54-DC27E288BD0C}" destId="{62D09AA2-03B3-B340-8FB8-C03A8BE3FDE8}" srcOrd="0" destOrd="0" presId="urn:microsoft.com/office/officeart/2008/layout/LinedList"/>
    <dgm:cxn modelId="{FD51F8C0-988C-B54B-9B14-2B2EA047CE61}" type="presParOf" srcId="{62D09AA2-03B3-B340-8FB8-C03A8BE3FDE8}" destId="{D9568A51-4EB3-9F42-8038-BE914857F4B2}" srcOrd="0" destOrd="0" presId="urn:microsoft.com/office/officeart/2008/layout/LinedList"/>
    <dgm:cxn modelId="{33160DE2-6173-484F-99B0-28FCD9641A3B}" type="presParOf" srcId="{62D09AA2-03B3-B340-8FB8-C03A8BE3FDE8}" destId="{75315F83-98EA-CF49-9F70-14D193E9D950}" srcOrd="1" destOrd="0" presId="urn:microsoft.com/office/officeart/2008/layout/LinedList"/>
    <dgm:cxn modelId="{657A3252-7457-D84E-9C7E-41356A65D58F}" type="presParOf" srcId="{75315F83-98EA-CF49-9F70-14D193E9D950}" destId="{DEBDFFA4-DF43-1E40-A62C-F9BDE81DD4DD}" srcOrd="0" destOrd="0" presId="urn:microsoft.com/office/officeart/2008/layout/LinedList"/>
    <dgm:cxn modelId="{747C6FDC-FF96-1047-8899-6278800AB58B}" type="presParOf" srcId="{75315F83-98EA-CF49-9F70-14D193E9D950}" destId="{9C06DA3E-44F7-9F41-8D02-A4C9BCCDF38F}" srcOrd="1" destOrd="0" presId="urn:microsoft.com/office/officeart/2008/layout/LinedList"/>
    <dgm:cxn modelId="{F50E1524-970D-8C47-A1B2-27386BA2D841}" type="presParOf" srcId="{62D09AA2-03B3-B340-8FB8-C03A8BE3FDE8}" destId="{400601E5-9C07-D340-AA86-5FF16AFD1417}" srcOrd="2" destOrd="0" presId="urn:microsoft.com/office/officeart/2008/layout/LinedList"/>
    <dgm:cxn modelId="{466A1642-492D-1441-8930-4472570AA310}" type="presParOf" srcId="{62D09AA2-03B3-B340-8FB8-C03A8BE3FDE8}" destId="{871FCCC4-7783-3545-A34C-7793A60ABEBA}" srcOrd="3" destOrd="0" presId="urn:microsoft.com/office/officeart/2008/layout/LinedList"/>
    <dgm:cxn modelId="{6037546E-9DCA-C047-BD73-8D9C3EFE9A6E}" type="presParOf" srcId="{871FCCC4-7783-3545-A34C-7793A60ABEBA}" destId="{4341ABA3-371A-B741-951A-86C889542A4F}" srcOrd="0" destOrd="0" presId="urn:microsoft.com/office/officeart/2008/layout/LinedList"/>
    <dgm:cxn modelId="{72271BF0-9288-3F43-A89B-97DE3E14AAA2}" type="presParOf" srcId="{871FCCC4-7783-3545-A34C-7793A60ABEBA}" destId="{DDD32E6A-297D-5F45-9B05-E25128C5414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A50DA4-C5A9-4089-96D8-C7E196B6810D}" type="doc">
      <dgm:prSet loTypeId="urn:microsoft.com/office/officeart/2008/layout/LinedList" loCatId="list" qsTypeId="urn:microsoft.com/office/officeart/2005/8/quickstyle/simple4" qsCatId="simple" csTypeId="urn:microsoft.com/office/officeart/2005/8/colors/accent2_2" csCatId="accent2" phldr="1"/>
      <dgm:spPr/>
      <dgm:t>
        <a:bodyPr/>
        <a:lstStyle/>
        <a:p>
          <a:endParaRPr lang="en-US"/>
        </a:p>
      </dgm:t>
    </dgm:pt>
    <dgm:pt modelId="{08A86B51-7AA8-4447-8CF4-4F83023E0172}">
      <dgm:prSet/>
      <dgm:spPr/>
      <dgm:t>
        <a:bodyPr/>
        <a:lstStyle/>
        <a:p>
          <a:r>
            <a:rPr lang="en-US" dirty="0"/>
            <a:t>Blepharitis is a term used to describe highly common eyelid inflammation that is often chronic</a:t>
          </a:r>
          <a:r>
            <a:rPr lang="en-US" baseline="30000" dirty="0"/>
            <a:t>1</a:t>
          </a:r>
          <a:r>
            <a:rPr lang="en-US" baseline="0" dirty="0"/>
            <a:t>.</a:t>
          </a:r>
          <a:endParaRPr lang="en-US" dirty="0"/>
        </a:p>
      </dgm:t>
    </dgm:pt>
    <dgm:pt modelId="{5122006E-6972-4517-B231-259EDACF2A3C}" type="parTrans" cxnId="{F68FE511-E95B-4FE2-9B87-BFEF56DA3B71}">
      <dgm:prSet/>
      <dgm:spPr/>
      <dgm:t>
        <a:bodyPr/>
        <a:lstStyle/>
        <a:p>
          <a:endParaRPr lang="en-US"/>
        </a:p>
      </dgm:t>
    </dgm:pt>
    <dgm:pt modelId="{65579601-51A8-4BA3-B083-C3725A6EC210}" type="sibTrans" cxnId="{F68FE511-E95B-4FE2-9B87-BFEF56DA3B71}">
      <dgm:prSet/>
      <dgm:spPr/>
      <dgm:t>
        <a:bodyPr/>
        <a:lstStyle/>
        <a:p>
          <a:endParaRPr lang="en-US"/>
        </a:p>
      </dgm:t>
    </dgm:pt>
    <dgm:pt modelId="{724BA267-F12B-4BA1-9069-DAA6B245EC89}">
      <dgm:prSet/>
      <dgm:spPr/>
      <dgm:t>
        <a:bodyPr/>
        <a:lstStyle/>
        <a:p>
          <a:r>
            <a:rPr lang="en-US" dirty="0"/>
            <a:t>Blepharitis may be anterior (eyelid skin, base of the eyelashes, and lash follicles) with signs of scaling/crusting/erythema at the eyelid margins with collarette formation at the base of the eyelash.</a:t>
          </a:r>
        </a:p>
      </dgm:t>
    </dgm:pt>
    <dgm:pt modelId="{61B39A6A-8057-4061-8324-D6E2FB05F1C2}" type="parTrans" cxnId="{9C03AFC5-F899-4BE1-B2D5-9E2A4F3478EF}">
      <dgm:prSet/>
      <dgm:spPr/>
      <dgm:t>
        <a:bodyPr/>
        <a:lstStyle/>
        <a:p>
          <a:endParaRPr lang="en-US"/>
        </a:p>
      </dgm:t>
    </dgm:pt>
    <dgm:pt modelId="{19847A23-53A3-4736-B75B-7D9532014403}" type="sibTrans" cxnId="{9C03AFC5-F899-4BE1-B2D5-9E2A4F3478EF}">
      <dgm:prSet/>
      <dgm:spPr/>
      <dgm:t>
        <a:bodyPr/>
        <a:lstStyle/>
        <a:p>
          <a:endParaRPr lang="en-US"/>
        </a:p>
      </dgm:t>
    </dgm:pt>
    <dgm:pt modelId="{B5151EFB-19C6-2E44-96D3-1C6CE75A3D09}">
      <dgm:prSet/>
      <dgm:spPr/>
      <dgm:t>
        <a:bodyPr/>
        <a:lstStyle/>
        <a:p>
          <a:r>
            <a:rPr lang="en-US" dirty="0"/>
            <a:t>Up to 30% of patients with blepharitis have been found to be positive for </a:t>
          </a:r>
          <a:r>
            <a:rPr lang="en-US" dirty="0" err="1"/>
            <a:t>Demodex</a:t>
          </a:r>
          <a:r>
            <a:rPr lang="en-US" dirty="0"/>
            <a:t> folliculorum</a:t>
          </a:r>
          <a:r>
            <a:rPr lang="en-US" baseline="30000" dirty="0"/>
            <a:t>2-3</a:t>
          </a:r>
          <a:r>
            <a:rPr lang="en-US" dirty="0"/>
            <a:t>.</a:t>
          </a:r>
        </a:p>
      </dgm:t>
    </dgm:pt>
    <dgm:pt modelId="{528ABA72-BDF6-C34D-9B60-0263375D851B}" type="parTrans" cxnId="{17D0ADEE-1007-E244-9181-50B53E305588}">
      <dgm:prSet/>
      <dgm:spPr/>
      <dgm:t>
        <a:bodyPr/>
        <a:lstStyle/>
        <a:p>
          <a:endParaRPr lang="en-US"/>
        </a:p>
      </dgm:t>
    </dgm:pt>
    <dgm:pt modelId="{87DB3DAB-A6EA-8F4B-8F6B-36EC8286ABAF}" type="sibTrans" cxnId="{17D0ADEE-1007-E244-9181-50B53E305588}">
      <dgm:prSet/>
      <dgm:spPr/>
      <dgm:t>
        <a:bodyPr/>
        <a:lstStyle/>
        <a:p>
          <a:endParaRPr lang="en-US"/>
        </a:p>
      </dgm:t>
    </dgm:pt>
    <dgm:pt modelId="{30AC980C-77E4-A842-A728-A615364EED54}">
      <dgm:prSet/>
      <dgm:spPr/>
      <dgm:t>
        <a:bodyPr/>
        <a:lstStyle/>
        <a:p>
          <a:r>
            <a:rPr lang="en-US" dirty="0"/>
            <a:t>But, more commonly, blepharitis is posterior (</a:t>
          </a:r>
          <a:r>
            <a:rPr lang="en-US" dirty="0" err="1"/>
            <a:t>meibomian</a:t>
          </a:r>
          <a:r>
            <a:rPr lang="en-US" dirty="0"/>
            <a:t> glands and their orifices) with signs of gland inspissation, and plugging.</a:t>
          </a:r>
          <a:r>
            <a:rPr lang="en-US" baseline="30000" dirty="0"/>
            <a:t>1</a:t>
          </a:r>
          <a:endParaRPr lang="en-US" dirty="0"/>
        </a:p>
      </dgm:t>
    </dgm:pt>
    <dgm:pt modelId="{F8118879-E7B5-6844-A791-4D9DF8A2A708}" type="parTrans" cxnId="{BEF31B7F-3944-C14F-B223-BB5EC41C4AB0}">
      <dgm:prSet/>
      <dgm:spPr/>
      <dgm:t>
        <a:bodyPr/>
        <a:lstStyle/>
        <a:p>
          <a:endParaRPr lang="en-US"/>
        </a:p>
      </dgm:t>
    </dgm:pt>
    <dgm:pt modelId="{3B0DF143-BEE4-D048-B67D-28244F1803F6}" type="sibTrans" cxnId="{BEF31B7F-3944-C14F-B223-BB5EC41C4AB0}">
      <dgm:prSet/>
      <dgm:spPr/>
      <dgm:t>
        <a:bodyPr/>
        <a:lstStyle/>
        <a:p>
          <a:endParaRPr lang="en-US"/>
        </a:p>
      </dgm:t>
    </dgm:pt>
    <dgm:pt modelId="{7C740B87-EDFD-FF49-8166-271F7B96B2AD}" type="pres">
      <dgm:prSet presAssocID="{D0A50DA4-C5A9-4089-96D8-C7E196B6810D}" presName="vert0" presStyleCnt="0">
        <dgm:presLayoutVars>
          <dgm:dir/>
          <dgm:animOne val="branch"/>
          <dgm:animLvl val="lvl"/>
        </dgm:presLayoutVars>
      </dgm:prSet>
      <dgm:spPr/>
    </dgm:pt>
    <dgm:pt modelId="{73EE0512-3617-394A-90CC-EC1C7C2D3DDB}" type="pres">
      <dgm:prSet presAssocID="{08A86B51-7AA8-4447-8CF4-4F83023E0172}" presName="thickLine" presStyleLbl="alignNode1" presStyleIdx="0" presStyleCnt="4"/>
      <dgm:spPr/>
    </dgm:pt>
    <dgm:pt modelId="{FBBC3AAB-FF85-D147-B955-2A68A8E7725F}" type="pres">
      <dgm:prSet presAssocID="{08A86B51-7AA8-4447-8CF4-4F83023E0172}" presName="horz1" presStyleCnt="0"/>
      <dgm:spPr/>
    </dgm:pt>
    <dgm:pt modelId="{9C901799-CD36-E047-B98D-22D744E404FA}" type="pres">
      <dgm:prSet presAssocID="{08A86B51-7AA8-4447-8CF4-4F83023E0172}" presName="tx1" presStyleLbl="revTx" presStyleIdx="0" presStyleCnt="4"/>
      <dgm:spPr/>
    </dgm:pt>
    <dgm:pt modelId="{94284975-9523-FA47-B859-B8C9F8B0ED36}" type="pres">
      <dgm:prSet presAssocID="{08A86B51-7AA8-4447-8CF4-4F83023E0172}" presName="vert1" presStyleCnt="0"/>
      <dgm:spPr/>
    </dgm:pt>
    <dgm:pt modelId="{B11A1924-1957-C743-A967-52283A6ADA4E}" type="pres">
      <dgm:prSet presAssocID="{724BA267-F12B-4BA1-9069-DAA6B245EC89}" presName="thickLine" presStyleLbl="alignNode1" presStyleIdx="1" presStyleCnt="4"/>
      <dgm:spPr/>
    </dgm:pt>
    <dgm:pt modelId="{CB69C907-3BCF-5D48-94B5-2C031EB502B0}" type="pres">
      <dgm:prSet presAssocID="{724BA267-F12B-4BA1-9069-DAA6B245EC89}" presName="horz1" presStyleCnt="0"/>
      <dgm:spPr/>
    </dgm:pt>
    <dgm:pt modelId="{7C916BF0-F128-BC47-8106-6CBCC4886615}" type="pres">
      <dgm:prSet presAssocID="{724BA267-F12B-4BA1-9069-DAA6B245EC89}" presName="tx1" presStyleLbl="revTx" presStyleIdx="1" presStyleCnt="4"/>
      <dgm:spPr/>
    </dgm:pt>
    <dgm:pt modelId="{685185D9-1C6A-5041-B562-FFC16BA0990D}" type="pres">
      <dgm:prSet presAssocID="{724BA267-F12B-4BA1-9069-DAA6B245EC89}" presName="vert1" presStyleCnt="0"/>
      <dgm:spPr/>
    </dgm:pt>
    <dgm:pt modelId="{517848E9-C8ED-AE41-811F-3707F011EA75}" type="pres">
      <dgm:prSet presAssocID="{30AC980C-77E4-A842-A728-A615364EED54}" presName="thickLine" presStyleLbl="alignNode1" presStyleIdx="2" presStyleCnt="4"/>
      <dgm:spPr/>
    </dgm:pt>
    <dgm:pt modelId="{4C0011AF-1CA7-3343-924B-E8141F8BF79B}" type="pres">
      <dgm:prSet presAssocID="{30AC980C-77E4-A842-A728-A615364EED54}" presName="horz1" presStyleCnt="0"/>
      <dgm:spPr/>
    </dgm:pt>
    <dgm:pt modelId="{7B6C819A-7834-884E-B039-23A7B015CAD5}" type="pres">
      <dgm:prSet presAssocID="{30AC980C-77E4-A842-A728-A615364EED54}" presName="tx1" presStyleLbl="revTx" presStyleIdx="2" presStyleCnt="4"/>
      <dgm:spPr/>
    </dgm:pt>
    <dgm:pt modelId="{CDF5FBCE-D3B9-5D43-BCE0-1B20516FF576}" type="pres">
      <dgm:prSet presAssocID="{30AC980C-77E4-A842-A728-A615364EED54}" presName="vert1" presStyleCnt="0"/>
      <dgm:spPr/>
    </dgm:pt>
    <dgm:pt modelId="{9A9AC7D9-4DDB-A947-BA7D-61FA09E12EF6}" type="pres">
      <dgm:prSet presAssocID="{B5151EFB-19C6-2E44-96D3-1C6CE75A3D09}" presName="thickLine" presStyleLbl="alignNode1" presStyleIdx="3" presStyleCnt="4"/>
      <dgm:spPr/>
    </dgm:pt>
    <dgm:pt modelId="{1449C475-59B0-1342-A489-443587C24034}" type="pres">
      <dgm:prSet presAssocID="{B5151EFB-19C6-2E44-96D3-1C6CE75A3D09}" presName="horz1" presStyleCnt="0"/>
      <dgm:spPr/>
    </dgm:pt>
    <dgm:pt modelId="{AC5930BC-5A4B-4D40-9C14-1F91B01C5450}" type="pres">
      <dgm:prSet presAssocID="{B5151EFB-19C6-2E44-96D3-1C6CE75A3D09}" presName="tx1" presStyleLbl="revTx" presStyleIdx="3" presStyleCnt="4"/>
      <dgm:spPr/>
    </dgm:pt>
    <dgm:pt modelId="{D1418020-217F-5042-AC98-4FC4A080141F}" type="pres">
      <dgm:prSet presAssocID="{B5151EFB-19C6-2E44-96D3-1C6CE75A3D09}" presName="vert1" presStyleCnt="0"/>
      <dgm:spPr/>
    </dgm:pt>
  </dgm:ptLst>
  <dgm:cxnLst>
    <dgm:cxn modelId="{F68FE511-E95B-4FE2-9B87-BFEF56DA3B71}" srcId="{D0A50DA4-C5A9-4089-96D8-C7E196B6810D}" destId="{08A86B51-7AA8-4447-8CF4-4F83023E0172}" srcOrd="0" destOrd="0" parTransId="{5122006E-6972-4517-B231-259EDACF2A3C}" sibTransId="{65579601-51A8-4BA3-B083-C3725A6EC210}"/>
    <dgm:cxn modelId="{1292B42E-D67B-1A45-A904-BBB9DEE7C04C}" type="presOf" srcId="{724BA267-F12B-4BA1-9069-DAA6B245EC89}" destId="{7C916BF0-F128-BC47-8106-6CBCC4886615}" srcOrd="0" destOrd="0" presId="urn:microsoft.com/office/officeart/2008/layout/LinedList"/>
    <dgm:cxn modelId="{C5963640-221D-AC40-8DF0-490D40107C2F}" type="presOf" srcId="{30AC980C-77E4-A842-A728-A615364EED54}" destId="{7B6C819A-7834-884E-B039-23A7B015CAD5}" srcOrd="0" destOrd="0" presId="urn:microsoft.com/office/officeart/2008/layout/LinedList"/>
    <dgm:cxn modelId="{BEF31B7F-3944-C14F-B223-BB5EC41C4AB0}" srcId="{D0A50DA4-C5A9-4089-96D8-C7E196B6810D}" destId="{30AC980C-77E4-A842-A728-A615364EED54}" srcOrd="2" destOrd="0" parTransId="{F8118879-E7B5-6844-A791-4D9DF8A2A708}" sibTransId="{3B0DF143-BEE4-D048-B67D-28244F1803F6}"/>
    <dgm:cxn modelId="{FECA328B-A9E0-E045-A918-4B6DBFCC3351}" type="presOf" srcId="{D0A50DA4-C5A9-4089-96D8-C7E196B6810D}" destId="{7C740B87-EDFD-FF49-8166-271F7B96B2AD}" srcOrd="0" destOrd="0" presId="urn:microsoft.com/office/officeart/2008/layout/LinedList"/>
    <dgm:cxn modelId="{46B6AFBF-ED5E-DC44-82A8-1D7FE3B0AB72}" type="presOf" srcId="{B5151EFB-19C6-2E44-96D3-1C6CE75A3D09}" destId="{AC5930BC-5A4B-4D40-9C14-1F91B01C5450}" srcOrd="0" destOrd="0" presId="urn:microsoft.com/office/officeart/2008/layout/LinedList"/>
    <dgm:cxn modelId="{9C03AFC5-F899-4BE1-B2D5-9E2A4F3478EF}" srcId="{D0A50DA4-C5A9-4089-96D8-C7E196B6810D}" destId="{724BA267-F12B-4BA1-9069-DAA6B245EC89}" srcOrd="1" destOrd="0" parTransId="{61B39A6A-8057-4061-8324-D6E2FB05F1C2}" sibTransId="{19847A23-53A3-4736-B75B-7D9532014403}"/>
    <dgm:cxn modelId="{883B56D9-6163-D145-8AC5-058CD0EEB317}" type="presOf" srcId="{08A86B51-7AA8-4447-8CF4-4F83023E0172}" destId="{9C901799-CD36-E047-B98D-22D744E404FA}" srcOrd="0" destOrd="0" presId="urn:microsoft.com/office/officeart/2008/layout/LinedList"/>
    <dgm:cxn modelId="{17D0ADEE-1007-E244-9181-50B53E305588}" srcId="{D0A50DA4-C5A9-4089-96D8-C7E196B6810D}" destId="{B5151EFB-19C6-2E44-96D3-1C6CE75A3D09}" srcOrd="3" destOrd="0" parTransId="{528ABA72-BDF6-C34D-9B60-0263375D851B}" sibTransId="{87DB3DAB-A6EA-8F4B-8F6B-36EC8286ABAF}"/>
    <dgm:cxn modelId="{00891EFD-E647-A740-AC25-02378773A77B}" type="presParOf" srcId="{7C740B87-EDFD-FF49-8166-271F7B96B2AD}" destId="{73EE0512-3617-394A-90CC-EC1C7C2D3DDB}" srcOrd="0" destOrd="0" presId="urn:microsoft.com/office/officeart/2008/layout/LinedList"/>
    <dgm:cxn modelId="{52347D4C-88E9-8042-BD80-FC9C5C76468A}" type="presParOf" srcId="{7C740B87-EDFD-FF49-8166-271F7B96B2AD}" destId="{FBBC3AAB-FF85-D147-B955-2A68A8E7725F}" srcOrd="1" destOrd="0" presId="urn:microsoft.com/office/officeart/2008/layout/LinedList"/>
    <dgm:cxn modelId="{BE836D1D-9F75-0646-9CDB-908F63478190}" type="presParOf" srcId="{FBBC3AAB-FF85-D147-B955-2A68A8E7725F}" destId="{9C901799-CD36-E047-B98D-22D744E404FA}" srcOrd="0" destOrd="0" presId="urn:microsoft.com/office/officeart/2008/layout/LinedList"/>
    <dgm:cxn modelId="{08F3F1EB-7111-2247-87CB-5A10460AD288}" type="presParOf" srcId="{FBBC3AAB-FF85-D147-B955-2A68A8E7725F}" destId="{94284975-9523-FA47-B859-B8C9F8B0ED36}" srcOrd="1" destOrd="0" presId="urn:microsoft.com/office/officeart/2008/layout/LinedList"/>
    <dgm:cxn modelId="{7E2F1874-EA58-7949-8136-08E258A215CB}" type="presParOf" srcId="{7C740B87-EDFD-FF49-8166-271F7B96B2AD}" destId="{B11A1924-1957-C743-A967-52283A6ADA4E}" srcOrd="2" destOrd="0" presId="urn:microsoft.com/office/officeart/2008/layout/LinedList"/>
    <dgm:cxn modelId="{2F43C1E0-DFC2-3E43-9619-FB506CE918F3}" type="presParOf" srcId="{7C740B87-EDFD-FF49-8166-271F7B96B2AD}" destId="{CB69C907-3BCF-5D48-94B5-2C031EB502B0}" srcOrd="3" destOrd="0" presId="urn:microsoft.com/office/officeart/2008/layout/LinedList"/>
    <dgm:cxn modelId="{6141A43F-8ADB-C04D-8A17-6EAA34A1AA5D}" type="presParOf" srcId="{CB69C907-3BCF-5D48-94B5-2C031EB502B0}" destId="{7C916BF0-F128-BC47-8106-6CBCC4886615}" srcOrd="0" destOrd="0" presId="urn:microsoft.com/office/officeart/2008/layout/LinedList"/>
    <dgm:cxn modelId="{8D29F835-0666-204B-B82D-7D60B997335B}" type="presParOf" srcId="{CB69C907-3BCF-5D48-94B5-2C031EB502B0}" destId="{685185D9-1C6A-5041-B562-FFC16BA0990D}" srcOrd="1" destOrd="0" presId="urn:microsoft.com/office/officeart/2008/layout/LinedList"/>
    <dgm:cxn modelId="{BE300E5F-7940-3F4B-B114-161DB31FDD68}" type="presParOf" srcId="{7C740B87-EDFD-FF49-8166-271F7B96B2AD}" destId="{517848E9-C8ED-AE41-811F-3707F011EA75}" srcOrd="4" destOrd="0" presId="urn:microsoft.com/office/officeart/2008/layout/LinedList"/>
    <dgm:cxn modelId="{BFF51BE9-6B51-FE4C-8AB2-0B1E369460D3}" type="presParOf" srcId="{7C740B87-EDFD-FF49-8166-271F7B96B2AD}" destId="{4C0011AF-1CA7-3343-924B-E8141F8BF79B}" srcOrd="5" destOrd="0" presId="urn:microsoft.com/office/officeart/2008/layout/LinedList"/>
    <dgm:cxn modelId="{B0E41C34-BD3F-A54C-9863-ACFE7D54E18B}" type="presParOf" srcId="{4C0011AF-1CA7-3343-924B-E8141F8BF79B}" destId="{7B6C819A-7834-884E-B039-23A7B015CAD5}" srcOrd="0" destOrd="0" presId="urn:microsoft.com/office/officeart/2008/layout/LinedList"/>
    <dgm:cxn modelId="{6EAC425C-DEE7-F04F-9ADF-CA1A07A99B0F}" type="presParOf" srcId="{4C0011AF-1CA7-3343-924B-E8141F8BF79B}" destId="{CDF5FBCE-D3B9-5D43-BCE0-1B20516FF576}" srcOrd="1" destOrd="0" presId="urn:microsoft.com/office/officeart/2008/layout/LinedList"/>
    <dgm:cxn modelId="{A82C48C1-7644-4E40-93AA-02FA0ADA20BD}" type="presParOf" srcId="{7C740B87-EDFD-FF49-8166-271F7B96B2AD}" destId="{9A9AC7D9-4DDB-A947-BA7D-61FA09E12EF6}" srcOrd="6" destOrd="0" presId="urn:microsoft.com/office/officeart/2008/layout/LinedList"/>
    <dgm:cxn modelId="{6B128A4D-68F2-8D45-9598-D490860EFCED}" type="presParOf" srcId="{7C740B87-EDFD-FF49-8166-271F7B96B2AD}" destId="{1449C475-59B0-1342-A489-443587C24034}" srcOrd="7" destOrd="0" presId="urn:microsoft.com/office/officeart/2008/layout/LinedList"/>
    <dgm:cxn modelId="{987D8C7A-E422-3146-8FF3-71EC502BA217}" type="presParOf" srcId="{1449C475-59B0-1342-A489-443587C24034}" destId="{AC5930BC-5A4B-4D40-9C14-1F91B01C5450}" srcOrd="0" destOrd="0" presId="urn:microsoft.com/office/officeart/2008/layout/LinedList"/>
    <dgm:cxn modelId="{A17BAAAE-6CB3-144E-AD85-582E86806ECC}" type="presParOf" srcId="{1449C475-59B0-1342-A489-443587C24034}" destId="{D1418020-217F-5042-AC98-4FC4A080141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65EE69-B9F8-401F-89AA-69D7FAE9DBC1}" type="doc">
      <dgm:prSet loTypeId="urn:microsoft.com/office/officeart/2008/layout/LinedList" loCatId="list" qsTypeId="urn:microsoft.com/office/officeart/2005/8/quickstyle/simple3" qsCatId="simple" csTypeId="urn:microsoft.com/office/officeart/2005/8/colors/accent6_2" csCatId="accent6" phldr="1"/>
      <dgm:spPr/>
      <dgm:t>
        <a:bodyPr/>
        <a:lstStyle/>
        <a:p>
          <a:endParaRPr lang="en-US"/>
        </a:p>
      </dgm:t>
    </dgm:pt>
    <dgm:pt modelId="{2E104E66-2E4D-4157-A28F-EFF400E863AC}">
      <dgm:prSet/>
      <dgm:spPr/>
      <dgm:t>
        <a:bodyPr/>
        <a:lstStyle/>
        <a:p>
          <a:r>
            <a:rPr lang="en-US" dirty="0"/>
            <a:t>Causes inflammation, damage and distention of the eyelash follicle</a:t>
          </a:r>
        </a:p>
      </dgm:t>
    </dgm:pt>
    <dgm:pt modelId="{E5EE7A32-0C10-455E-8854-FA28D16002DF}" type="parTrans" cxnId="{0ADFB5FA-41C7-4F35-B453-550A2864E6E5}">
      <dgm:prSet/>
      <dgm:spPr/>
      <dgm:t>
        <a:bodyPr/>
        <a:lstStyle/>
        <a:p>
          <a:endParaRPr lang="en-US"/>
        </a:p>
      </dgm:t>
    </dgm:pt>
    <dgm:pt modelId="{F23322A8-6F07-4AD5-900F-EF9758217048}" type="sibTrans" cxnId="{0ADFB5FA-41C7-4F35-B453-550A2864E6E5}">
      <dgm:prSet/>
      <dgm:spPr/>
      <dgm:t>
        <a:bodyPr/>
        <a:lstStyle/>
        <a:p>
          <a:endParaRPr lang="en-US"/>
        </a:p>
      </dgm:t>
    </dgm:pt>
    <dgm:pt modelId="{55CCC30D-C7F9-4AAB-B817-A200A2BFF26D}">
      <dgm:prSet/>
      <dgm:spPr/>
      <dgm:t>
        <a:bodyPr/>
        <a:lstStyle/>
        <a:p>
          <a:r>
            <a:rPr lang="en-US" dirty="0"/>
            <a:t>Loss of eyelashes</a:t>
          </a:r>
          <a:r>
            <a:rPr lang="en-US" baseline="30000" dirty="0"/>
            <a:t>6</a:t>
          </a:r>
          <a:endParaRPr lang="en-US" dirty="0"/>
        </a:p>
      </dgm:t>
    </dgm:pt>
    <dgm:pt modelId="{EABC3B00-6132-4408-A937-BB6A18CC6A66}" type="parTrans" cxnId="{315D20E4-AC7B-4DC4-90CE-DE86E7DA18D4}">
      <dgm:prSet/>
      <dgm:spPr/>
      <dgm:t>
        <a:bodyPr/>
        <a:lstStyle/>
        <a:p>
          <a:endParaRPr lang="en-US"/>
        </a:p>
      </dgm:t>
    </dgm:pt>
    <dgm:pt modelId="{0FE8984B-A406-4B71-B533-4310F359E0CB}" type="sibTrans" cxnId="{315D20E4-AC7B-4DC4-90CE-DE86E7DA18D4}">
      <dgm:prSet/>
      <dgm:spPr/>
      <dgm:t>
        <a:bodyPr/>
        <a:lstStyle/>
        <a:p>
          <a:endParaRPr lang="en-US"/>
        </a:p>
      </dgm:t>
    </dgm:pt>
    <dgm:pt modelId="{6F70C35B-FD79-414F-9C6D-4C5110FCCD62}">
      <dgm:prSet/>
      <dgm:spPr/>
      <dgm:t>
        <a:bodyPr/>
        <a:lstStyle/>
        <a:p>
          <a:r>
            <a:rPr lang="en-US"/>
            <a:t>Disease of the eyelash</a:t>
          </a:r>
        </a:p>
      </dgm:t>
    </dgm:pt>
    <dgm:pt modelId="{FAF8A42B-0862-4BD4-8E08-B8A284F3406A}" type="parTrans" cxnId="{9B390C50-677C-46BA-8340-BA47CF15AB7E}">
      <dgm:prSet/>
      <dgm:spPr/>
      <dgm:t>
        <a:bodyPr/>
        <a:lstStyle/>
        <a:p>
          <a:endParaRPr lang="en-US"/>
        </a:p>
      </dgm:t>
    </dgm:pt>
    <dgm:pt modelId="{AC89454E-6424-4834-98C1-E3709B2AA5BF}" type="sibTrans" cxnId="{9B390C50-677C-46BA-8340-BA47CF15AB7E}">
      <dgm:prSet/>
      <dgm:spPr/>
      <dgm:t>
        <a:bodyPr/>
        <a:lstStyle/>
        <a:p>
          <a:endParaRPr lang="en-US"/>
        </a:p>
      </dgm:t>
    </dgm:pt>
    <dgm:pt modelId="{EE51D189-1E92-4AA7-A833-55D0EFFF68C1}">
      <dgm:prSet/>
      <dgm:spPr/>
      <dgm:t>
        <a:bodyPr/>
        <a:lstStyle/>
        <a:p>
          <a:r>
            <a:rPr lang="en-US" dirty="0"/>
            <a:t>Produces a cuff of material called cylindrical dandruff</a:t>
          </a:r>
          <a:r>
            <a:rPr lang="en-US" baseline="30000" dirty="0"/>
            <a:t>5</a:t>
          </a:r>
          <a:endParaRPr lang="en-US" dirty="0"/>
        </a:p>
      </dgm:t>
    </dgm:pt>
    <dgm:pt modelId="{A2CB7983-3B93-444C-BE23-E6BD3805220A}" type="parTrans" cxnId="{39ABE13F-71DA-46F5-8A05-EFFE1F440F99}">
      <dgm:prSet/>
      <dgm:spPr/>
      <dgm:t>
        <a:bodyPr/>
        <a:lstStyle/>
        <a:p>
          <a:endParaRPr lang="en-US"/>
        </a:p>
      </dgm:t>
    </dgm:pt>
    <dgm:pt modelId="{0D963C82-CADD-484A-A219-6B62635AC9A9}" type="sibTrans" cxnId="{39ABE13F-71DA-46F5-8A05-EFFE1F440F99}">
      <dgm:prSet/>
      <dgm:spPr/>
      <dgm:t>
        <a:bodyPr/>
        <a:lstStyle/>
        <a:p>
          <a:endParaRPr lang="en-US"/>
        </a:p>
      </dgm:t>
    </dgm:pt>
    <dgm:pt modelId="{54F30F1E-5B64-48B1-9468-28AB876B69EA}">
      <dgm:prSet/>
      <dgm:spPr/>
      <dgm:t>
        <a:bodyPr/>
        <a:lstStyle/>
        <a:p>
          <a:r>
            <a:rPr lang="en-US" dirty="0"/>
            <a:t>Linked to </a:t>
          </a:r>
          <a:r>
            <a:rPr lang="en-US" dirty="0" err="1"/>
            <a:t>meibomian</a:t>
          </a:r>
          <a:r>
            <a:rPr lang="en-US" dirty="0"/>
            <a:t> gland dysfunction and in chalazion formation and </a:t>
          </a:r>
          <a:r>
            <a:rPr lang="en-US" dirty="0" err="1"/>
            <a:t>meibomian</a:t>
          </a:r>
          <a:r>
            <a:rPr lang="en-US" dirty="0"/>
            <a:t> gland dysfunction</a:t>
          </a:r>
          <a:r>
            <a:rPr lang="en-US" baseline="30000" dirty="0"/>
            <a:t>5</a:t>
          </a:r>
          <a:endParaRPr lang="en-US" dirty="0"/>
        </a:p>
      </dgm:t>
    </dgm:pt>
    <dgm:pt modelId="{3EEADEE7-D74B-4889-A0CE-92ABB68CBC30}" type="parTrans" cxnId="{38159982-69B6-4F86-BCCE-C548F816D485}">
      <dgm:prSet/>
      <dgm:spPr/>
      <dgm:t>
        <a:bodyPr/>
        <a:lstStyle/>
        <a:p>
          <a:endParaRPr lang="en-US"/>
        </a:p>
      </dgm:t>
    </dgm:pt>
    <dgm:pt modelId="{ED2AA150-A805-4978-90E9-1CF40B535C7F}" type="sibTrans" cxnId="{38159982-69B6-4F86-BCCE-C548F816D485}">
      <dgm:prSet/>
      <dgm:spPr/>
      <dgm:t>
        <a:bodyPr/>
        <a:lstStyle/>
        <a:p>
          <a:endParaRPr lang="en-US"/>
        </a:p>
      </dgm:t>
    </dgm:pt>
    <dgm:pt modelId="{D46F15AA-6D6E-174C-B30C-B946B1496763}" type="pres">
      <dgm:prSet presAssocID="{CC65EE69-B9F8-401F-89AA-69D7FAE9DBC1}" presName="vert0" presStyleCnt="0">
        <dgm:presLayoutVars>
          <dgm:dir/>
          <dgm:animOne val="branch"/>
          <dgm:animLvl val="lvl"/>
        </dgm:presLayoutVars>
      </dgm:prSet>
      <dgm:spPr/>
    </dgm:pt>
    <dgm:pt modelId="{7D0C7945-103A-3E41-917E-4253F39BAD89}" type="pres">
      <dgm:prSet presAssocID="{2E104E66-2E4D-4157-A28F-EFF400E863AC}" presName="thickLine" presStyleLbl="alignNode1" presStyleIdx="0" presStyleCnt="5"/>
      <dgm:spPr/>
    </dgm:pt>
    <dgm:pt modelId="{AB74AD16-1826-2D44-AC93-37A72928EE44}" type="pres">
      <dgm:prSet presAssocID="{2E104E66-2E4D-4157-A28F-EFF400E863AC}" presName="horz1" presStyleCnt="0"/>
      <dgm:spPr/>
    </dgm:pt>
    <dgm:pt modelId="{E0512DDE-24D9-1046-8182-5D97BEC6338E}" type="pres">
      <dgm:prSet presAssocID="{2E104E66-2E4D-4157-A28F-EFF400E863AC}" presName="tx1" presStyleLbl="revTx" presStyleIdx="0" presStyleCnt="5"/>
      <dgm:spPr/>
    </dgm:pt>
    <dgm:pt modelId="{82EC1EF2-DE94-2D49-AB34-F07A200E66D0}" type="pres">
      <dgm:prSet presAssocID="{2E104E66-2E4D-4157-A28F-EFF400E863AC}" presName="vert1" presStyleCnt="0"/>
      <dgm:spPr/>
    </dgm:pt>
    <dgm:pt modelId="{52ED603C-04A2-9141-A5B5-A266B2DC21B8}" type="pres">
      <dgm:prSet presAssocID="{55CCC30D-C7F9-4AAB-B817-A200A2BFF26D}" presName="thickLine" presStyleLbl="alignNode1" presStyleIdx="1" presStyleCnt="5"/>
      <dgm:spPr/>
    </dgm:pt>
    <dgm:pt modelId="{ACBB60A7-CA62-7840-90F3-E16FC5686FCA}" type="pres">
      <dgm:prSet presAssocID="{55CCC30D-C7F9-4AAB-B817-A200A2BFF26D}" presName="horz1" presStyleCnt="0"/>
      <dgm:spPr/>
    </dgm:pt>
    <dgm:pt modelId="{8F134B4D-CD1D-A845-891B-429A3DF7E097}" type="pres">
      <dgm:prSet presAssocID="{55CCC30D-C7F9-4AAB-B817-A200A2BFF26D}" presName="tx1" presStyleLbl="revTx" presStyleIdx="1" presStyleCnt="5"/>
      <dgm:spPr/>
    </dgm:pt>
    <dgm:pt modelId="{1D896935-843A-FE44-BA50-9438AF118A6C}" type="pres">
      <dgm:prSet presAssocID="{55CCC30D-C7F9-4AAB-B817-A200A2BFF26D}" presName="vert1" presStyleCnt="0"/>
      <dgm:spPr/>
    </dgm:pt>
    <dgm:pt modelId="{CD6AD124-65C1-204E-BF8B-1C402A2A072A}" type="pres">
      <dgm:prSet presAssocID="{6F70C35B-FD79-414F-9C6D-4C5110FCCD62}" presName="thickLine" presStyleLbl="alignNode1" presStyleIdx="2" presStyleCnt="5"/>
      <dgm:spPr/>
    </dgm:pt>
    <dgm:pt modelId="{EE46CCC3-94FD-324F-A8D0-861F54A05348}" type="pres">
      <dgm:prSet presAssocID="{6F70C35B-FD79-414F-9C6D-4C5110FCCD62}" presName="horz1" presStyleCnt="0"/>
      <dgm:spPr/>
    </dgm:pt>
    <dgm:pt modelId="{1F859E41-146B-F648-8D21-16E0DCB16160}" type="pres">
      <dgm:prSet presAssocID="{6F70C35B-FD79-414F-9C6D-4C5110FCCD62}" presName="tx1" presStyleLbl="revTx" presStyleIdx="2" presStyleCnt="5"/>
      <dgm:spPr/>
    </dgm:pt>
    <dgm:pt modelId="{912A931A-E511-8B47-BC21-53F83773B993}" type="pres">
      <dgm:prSet presAssocID="{6F70C35B-FD79-414F-9C6D-4C5110FCCD62}" presName="vert1" presStyleCnt="0"/>
      <dgm:spPr/>
    </dgm:pt>
    <dgm:pt modelId="{B3EEFC9B-0300-014D-9A50-6145A389181C}" type="pres">
      <dgm:prSet presAssocID="{EE51D189-1E92-4AA7-A833-55D0EFFF68C1}" presName="thickLine" presStyleLbl="alignNode1" presStyleIdx="3" presStyleCnt="5"/>
      <dgm:spPr/>
    </dgm:pt>
    <dgm:pt modelId="{028C8641-ED21-A249-BE8D-8A68DB1B89CF}" type="pres">
      <dgm:prSet presAssocID="{EE51D189-1E92-4AA7-A833-55D0EFFF68C1}" presName="horz1" presStyleCnt="0"/>
      <dgm:spPr/>
    </dgm:pt>
    <dgm:pt modelId="{6FAE8399-B486-7840-9FC7-0B2BF3D85932}" type="pres">
      <dgm:prSet presAssocID="{EE51D189-1E92-4AA7-A833-55D0EFFF68C1}" presName="tx1" presStyleLbl="revTx" presStyleIdx="3" presStyleCnt="5"/>
      <dgm:spPr/>
    </dgm:pt>
    <dgm:pt modelId="{E5F2BB4B-CEA7-0442-908E-818D26DD78C5}" type="pres">
      <dgm:prSet presAssocID="{EE51D189-1E92-4AA7-A833-55D0EFFF68C1}" presName="vert1" presStyleCnt="0"/>
      <dgm:spPr/>
    </dgm:pt>
    <dgm:pt modelId="{C3B6D9C8-6315-C143-A78C-54D23D0B7F63}" type="pres">
      <dgm:prSet presAssocID="{54F30F1E-5B64-48B1-9468-28AB876B69EA}" presName="thickLine" presStyleLbl="alignNode1" presStyleIdx="4" presStyleCnt="5"/>
      <dgm:spPr/>
    </dgm:pt>
    <dgm:pt modelId="{99ECDC8B-A547-D642-A52E-5A3639D9EFF6}" type="pres">
      <dgm:prSet presAssocID="{54F30F1E-5B64-48B1-9468-28AB876B69EA}" presName="horz1" presStyleCnt="0"/>
      <dgm:spPr/>
    </dgm:pt>
    <dgm:pt modelId="{F31709CC-1B6B-E845-8058-A3E6C5809A98}" type="pres">
      <dgm:prSet presAssocID="{54F30F1E-5B64-48B1-9468-28AB876B69EA}" presName="tx1" presStyleLbl="revTx" presStyleIdx="4" presStyleCnt="5"/>
      <dgm:spPr/>
    </dgm:pt>
    <dgm:pt modelId="{44E2CB67-3A57-5246-846F-5BB5B74653BE}" type="pres">
      <dgm:prSet presAssocID="{54F30F1E-5B64-48B1-9468-28AB876B69EA}" presName="vert1" presStyleCnt="0"/>
      <dgm:spPr/>
    </dgm:pt>
  </dgm:ptLst>
  <dgm:cxnLst>
    <dgm:cxn modelId="{39ABE13F-71DA-46F5-8A05-EFFE1F440F99}" srcId="{CC65EE69-B9F8-401F-89AA-69D7FAE9DBC1}" destId="{EE51D189-1E92-4AA7-A833-55D0EFFF68C1}" srcOrd="3" destOrd="0" parTransId="{A2CB7983-3B93-444C-BE23-E6BD3805220A}" sibTransId="{0D963C82-CADD-484A-A219-6B62635AC9A9}"/>
    <dgm:cxn modelId="{9B390C50-677C-46BA-8340-BA47CF15AB7E}" srcId="{CC65EE69-B9F8-401F-89AA-69D7FAE9DBC1}" destId="{6F70C35B-FD79-414F-9C6D-4C5110FCCD62}" srcOrd="2" destOrd="0" parTransId="{FAF8A42B-0862-4BD4-8E08-B8A284F3406A}" sibTransId="{AC89454E-6424-4834-98C1-E3709B2AA5BF}"/>
    <dgm:cxn modelId="{1CA8A167-0F2E-7A42-9A0B-91D901ECA9B8}" type="presOf" srcId="{EE51D189-1E92-4AA7-A833-55D0EFFF68C1}" destId="{6FAE8399-B486-7840-9FC7-0B2BF3D85932}" srcOrd="0" destOrd="0" presId="urn:microsoft.com/office/officeart/2008/layout/LinedList"/>
    <dgm:cxn modelId="{947C1569-0CF8-334E-87C2-AC3FF8D5C308}" type="presOf" srcId="{6F70C35B-FD79-414F-9C6D-4C5110FCCD62}" destId="{1F859E41-146B-F648-8D21-16E0DCB16160}" srcOrd="0" destOrd="0" presId="urn:microsoft.com/office/officeart/2008/layout/LinedList"/>
    <dgm:cxn modelId="{38159982-69B6-4F86-BCCE-C548F816D485}" srcId="{CC65EE69-B9F8-401F-89AA-69D7FAE9DBC1}" destId="{54F30F1E-5B64-48B1-9468-28AB876B69EA}" srcOrd="4" destOrd="0" parTransId="{3EEADEE7-D74B-4889-A0CE-92ABB68CBC30}" sibTransId="{ED2AA150-A805-4978-90E9-1CF40B535C7F}"/>
    <dgm:cxn modelId="{F9948DB1-8937-BC43-A181-2CAACB6D95F4}" type="presOf" srcId="{CC65EE69-B9F8-401F-89AA-69D7FAE9DBC1}" destId="{D46F15AA-6D6E-174C-B30C-B946B1496763}" srcOrd="0" destOrd="0" presId="urn:microsoft.com/office/officeart/2008/layout/LinedList"/>
    <dgm:cxn modelId="{6843EFB6-DC78-9C48-BFAF-FD4E0751FC5C}" type="presOf" srcId="{55CCC30D-C7F9-4AAB-B817-A200A2BFF26D}" destId="{8F134B4D-CD1D-A845-891B-429A3DF7E097}" srcOrd="0" destOrd="0" presId="urn:microsoft.com/office/officeart/2008/layout/LinedList"/>
    <dgm:cxn modelId="{75DA1FC0-744B-8D41-A734-C72E1D949BE2}" type="presOf" srcId="{54F30F1E-5B64-48B1-9468-28AB876B69EA}" destId="{F31709CC-1B6B-E845-8058-A3E6C5809A98}" srcOrd="0" destOrd="0" presId="urn:microsoft.com/office/officeart/2008/layout/LinedList"/>
    <dgm:cxn modelId="{315D20E4-AC7B-4DC4-90CE-DE86E7DA18D4}" srcId="{CC65EE69-B9F8-401F-89AA-69D7FAE9DBC1}" destId="{55CCC30D-C7F9-4AAB-B817-A200A2BFF26D}" srcOrd="1" destOrd="0" parTransId="{EABC3B00-6132-4408-A937-BB6A18CC6A66}" sibTransId="{0FE8984B-A406-4B71-B533-4310F359E0CB}"/>
    <dgm:cxn modelId="{C875ADEE-BDE1-D748-849B-918E8919FD25}" type="presOf" srcId="{2E104E66-2E4D-4157-A28F-EFF400E863AC}" destId="{E0512DDE-24D9-1046-8182-5D97BEC6338E}" srcOrd="0" destOrd="0" presId="urn:microsoft.com/office/officeart/2008/layout/LinedList"/>
    <dgm:cxn modelId="{0ADFB5FA-41C7-4F35-B453-550A2864E6E5}" srcId="{CC65EE69-B9F8-401F-89AA-69D7FAE9DBC1}" destId="{2E104E66-2E4D-4157-A28F-EFF400E863AC}" srcOrd="0" destOrd="0" parTransId="{E5EE7A32-0C10-455E-8854-FA28D16002DF}" sibTransId="{F23322A8-6F07-4AD5-900F-EF9758217048}"/>
    <dgm:cxn modelId="{AC2369F0-6A36-B840-83AF-9F83131A1A99}" type="presParOf" srcId="{D46F15AA-6D6E-174C-B30C-B946B1496763}" destId="{7D0C7945-103A-3E41-917E-4253F39BAD89}" srcOrd="0" destOrd="0" presId="urn:microsoft.com/office/officeart/2008/layout/LinedList"/>
    <dgm:cxn modelId="{E255E8DF-2CA8-CA48-80FB-1240AA5D5544}" type="presParOf" srcId="{D46F15AA-6D6E-174C-B30C-B946B1496763}" destId="{AB74AD16-1826-2D44-AC93-37A72928EE44}" srcOrd="1" destOrd="0" presId="urn:microsoft.com/office/officeart/2008/layout/LinedList"/>
    <dgm:cxn modelId="{0DBE71DD-7E91-144F-AFE8-F4F4806EC405}" type="presParOf" srcId="{AB74AD16-1826-2D44-AC93-37A72928EE44}" destId="{E0512DDE-24D9-1046-8182-5D97BEC6338E}" srcOrd="0" destOrd="0" presId="urn:microsoft.com/office/officeart/2008/layout/LinedList"/>
    <dgm:cxn modelId="{10BD6B07-6FE3-514C-B4E1-E73E7594A946}" type="presParOf" srcId="{AB74AD16-1826-2D44-AC93-37A72928EE44}" destId="{82EC1EF2-DE94-2D49-AB34-F07A200E66D0}" srcOrd="1" destOrd="0" presId="urn:microsoft.com/office/officeart/2008/layout/LinedList"/>
    <dgm:cxn modelId="{38567AEA-C74C-3E42-9B65-7B3583936AC7}" type="presParOf" srcId="{D46F15AA-6D6E-174C-B30C-B946B1496763}" destId="{52ED603C-04A2-9141-A5B5-A266B2DC21B8}" srcOrd="2" destOrd="0" presId="urn:microsoft.com/office/officeart/2008/layout/LinedList"/>
    <dgm:cxn modelId="{86837114-71D0-0346-A456-F9691EE9076D}" type="presParOf" srcId="{D46F15AA-6D6E-174C-B30C-B946B1496763}" destId="{ACBB60A7-CA62-7840-90F3-E16FC5686FCA}" srcOrd="3" destOrd="0" presId="urn:microsoft.com/office/officeart/2008/layout/LinedList"/>
    <dgm:cxn modelId="{18B1988A-4337-B44B-8C01-FEBFCC1BAEC5}" type="presParOf" srcId="{ACBB60A7-CA62-7840-90F3-E16FC5686FCA}" destId="{8F134B4D-CD1D-A845-891B-429A3DF7E097}" srcOrd="0" destOrd="0" presId="urn:microsoft.com/office/officeart/2008/layout/LinedList"/>
    <dgm:cxn modelId="{18296FB2-0751-EE4B-954D-29FCA7F5B411}" type="presParOf" srcId="{ACBB60A7-CA62-7840-90F3-E16FC5686FCA}" destId="{1D896935-843A-FE44-BA50-9438AF118A6C}" srcOrd="1" destOrd="0" presId="urn:microsoft.com/office/officeart/2008/layout/LinedList"/>
    <dgm:cxn modelId="{3117A910-7702-1247-AB9C-B85826ED99B8}" type="presParOf" srcId="{D46F15AA-6D6E-174C-B30C-B946B1496763}" destId="{CD6AD124-65C1-204E-BF8B-1C402A2A072A}" srcOrd="4" destOrd="0" presId="urn:microsoft.com/office/officeart/2008/layout/LinedList"/>
    <dgm:cxn modelId="{20A4678A-6AB3-4048-949F-C5F4B52EFC6F}" type="presParOf" srcId="{D46F15AA-6D6E-174C-B30C-B946B1496763}" destId="{EE46CCC3-94FD-324F-A8D0-861F54A05348}" srcOrd="5" destOrd="0" presId="urn:microsoft.com/office/officeart/2008/layout/LinedList"/>
    <dgm:cxn modelId="{E3D80855-AF53-2944-98B6-642C5ECD4119}" type="presParOf" srcId="{EE46CCC3-94FD-324F-A8D0-861F54A05348}" destId="{1F859E41-146B-F648-8D21-16E0DCB16160}" srcOrd="0" destOrd="0" presId="urn:microsoft.com/office/officeart/2008/layout/LinedList"/>
    <dgm:cxn modelId="{21EBE3E6-D975-124A-985A-D05C15A4F842}" type="presParOf" srcId="{EE46CCC3-94FD-324F-A8D0-861F54A05348}" destId="{912A931A-E511-8B47-BC21-53F83773B993}" srcOrd="1" destOrd="0" presId="urn:microsoft.com/office/officeart/2008/layout/LinedList"/>
    <dgm:cxn modelId="{8A31DA07-F2D9-4547-BD68-BAF7CFD553CD}" type="presParOf" srcId="{D46F15AA-6D6E-174C-B30C-B946B1496763}" destId="{B3EEFC9B-0300-014D-9A50-6145A389181C}" srcOrd="6" destOrd="0" presId="urn:microsoft.com/office/officeart/2008/layout/LinedList"/>
    <dgm:cxn modelId="{5293004D-CC61-0A4F-BB6F-992E8B0A67CB}" type="presParOf" srcId="{D46F15AA-6D6E-174C-B30C-B946B1496763}" destId="{028C8641-ED21-A249-BE8D-8A68DB1B89CF}" srcOrd="7" destOrd="0" presId="urn:microsoft.com/office/officeart/2008/layout/LinedList"/>
    <dgm:cxn modelId="{C7EA75B4-8832-0E4F-8BC8-5AB14508B725}" type="presParOf" srcId="{028C8641-ED21-A249-BE8D-8A68DB1B89CF}" destId="{6FAE8399-B486-7840-9FC7-0B2BF3D85932}" srcOrd="0" destOrd="0" presId="urn:microsoft.com/office/officeart/2008/layout/LinedList"/>
    <dgm:cxn modelId="{69273E7D-FA46-AA46-8BA8-8A563EEF65D0}" type="presParOf" srcId="{028C8641-ED21-A249-BE8D-8A68DB1B89CF}" destId="{E5F2BB4B-CEA7-0442-908E-818D26DD78C5}" srcOrd="1" destOrd="0" presId="urn:microsoft.com/office/officeart/2008/layout/LinedList"/>
    <dgm:cxn modelId="{A8F42192-BEB9-7641-A401-49E7C56A88D2}" type="presParOf" srcId="{D46F15AA-6D6E-174C-B30C-B946B1496763}" destId="{C3B6D9C8-6315-C143-A78C-54D23D0B7F63}" srcOrd="8" destOrd="0" presId="urn:microsoft.com/office/officeart/2008/layout/LinedList"/>
    <dgm:cxn modelId="{B71E0F63-207B-FD45-9F58-954CE592C201}" type="presParOf" srcId="{D46F15AA-6D6E-174C-B30C-B946B1496763}" destId="{99ECDC8B-A547-D642-A52E-5A3639D9EFF6}" srcOrd="9" destOrd="0" presId="urn:microsoft.com/office/officeart/2008/layout/LinedList"/>
    <dgm:cxn modelId="{2689F9B6-D536-B947-9C9D-DB39E84B14D8}" type="presParOf" srcId="{99ECDC8B-A547-D642-A52E-5A3639D9EFF6}" destId="{F31709CC-1B6B-E845-8058-A3E6C5809A98}" srcOrd="0" destOrd="0" presId="urn:microsoft.com/office/officeart/2008/layout/LinedList"/>
    <dgm:cxn modelId="{C353DCD5-CF87-4C44-970E-C93AF19EFCC0}" type="presParOf" srcId="{99ECDC8B-A547-D642-A52E-5A3639D9EFF6}" destId="{44E2CB67-3A57-5246-846F-5BB5B74653B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65CB22-B135-48F9-825C-E86D28DD65AE}"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9A1F2D57-4384-4123-B1C3-5A86789E9636}">
      <dgm:prSet/>
      <dgm:spPr/>
      <dgm:t>
        <a:bodyPr/>
        <a:lstStyle/>
        <a:p>
          <a:r>
            <a:rPr lang="en-US"/>
            <a:t>Home lid scrubs and warm compresses</a:t>
          </a:r>
        </a:p>
      </dgm:t>
    </dgm:pt>
    <dgm:pt modelId="{9E1DF0F2-F918-4735-9909-6361EEAC90AE}" type="parTrans" cxnId="{8BD2C775-21FB-4254-AE0A-9E2F46058D60}">
      <dgm:prSet/>
      <dgm:spPr/>
      <dgm:t>
        <a:bodyPr/>
        <a:lstStyle/>
        <a:p>
          <a:endParaRPr lang="en-US"/>
        </a:p>
      </dgm:t>
    </dgm:pt>
    <dgm:pt modelId="{5B44CB7F-99FF-4EAE-A4E3-0941805D0485}" type="sibTrans" cxnId="{8BD2C775-21FB-4254-AE0A-9E2F46058D60}">
      <dgm:prSet/>
      <dgm:spPr/>
      <dgm:t>
        <a:bodyPr/>
        <a:lstStyle/>
        <a:p>
          <a:endParaRPr lang="en-US"/>
        </a:p>
      </dgm:t>
    </dgm:pt>
    <dgm:pt modelId="{15AAF92C-5D33-42D8-8EA0-A95D6D94BD35}">
      <dgm:prSet/>
      <dgm:spPr/>
      <dgm:t>
        <a:bodyPr/>
        <a:lstStyle/>
        <a:p>
          <a:r>
            <a:rPr lang="en-US"/>
            <a:t>Topical lubrication</a:t>
          </a:r>
        </a:p>
      </dgm:t>
    </dgm:pt>
    <dgm:pt modelId="{A303E30D-CDC1-4334-9578-DB28EA51F163}" type="parTrans" cxnId="{08D64F07-432B-45EF-8910-952938CF7C67}">
      <dgm:prSet/>
      <dgm:spPr/>
      <dgm:t>
        <a:bodyPr/>
        <a:lstStyle/>
        <a:p>
          <a:endParaRPr lang="en-US"/>
        </a:p>
      </dgm:t>
    </dgm:pt>
    <dgm:pt modelId="{10150E87-6205-4B6F-86B3-042F9B8D009F}" type="sibTrans" cxnId="{08D64F07-432B-45EF-8910-952938CF7C67}">
      <dgm:prSet/>
      <dgm:spPr/>
      <dgm:t>
        <a:bodyPr/>
        <a:lstStyle/>
        <a:p>
          <a:endParaRPr lang="en-US"/>
        </a:p>
      </dgm:t>
    </dgm:pt>
    <dgm:pt modelId="{6AFBAFE4-DAFA-40B2-A9DB-2A741210AC3D}">
      <dgm:prSet/>
      <dgm:spPr/>
      <dgm:t>
        <a:bodyPr/>
        <a:lstStyle/>
        <a:p>
          <a:r>
            <a:rPr lang="en-US"/>
            <a:t>Topical and oral antibiotics</a:t>
          </a:r>
        </a:p>
      </dgm:t>
    </dgm:pt>
    <dgm:pt modelId="{8396983E-58D2-4867-9793-EDF567B46BA7}" type="parTrans" cxnId="{04647AC6-8EAF-43F8-92E7-4BBE9F260306}">
      <dgm:prSet/>
      <dgm:spPr/>
      <dgm:t>
        <a:bodyPr/>
        <a:lstStyle/>
        <a:p>
          <a:endParaRPr lang="en-US"/>
        </a:p>
      </dgm:t>
    </dgm:pt>
    <dgm:pt modelId="{9AE768DC-7AAE-47F3-A359-24DD10C2929E}" type="sibTrans" cxnId="{04647AC6-8EAF-43F8-92E7-4BBE9F260306}">
      <dgm:prSet/>
      <dgm:spPr/>
      <dgm:t>
        <a:bodyPr/>
        <a:lstStyle/>
        <a:p>
          <a:endParaRPr lang="en-US"/>
        </a:p>
      </dgm:t>
    </dgm:pt>
    <dgm:pt modelId="{EDCFAD87-8034-4752-9D15-1E7D7916EAD3}">
      <dgm:prSet/>
      <dgm:spPr/>
      <dgm:t>
        <a:bodyPr/>
        <a:lstStyle/>
        <a:p>
          <a:r>
            <a:rPr lang="en-US"/>
            <a:t>Topical anti-inflammatory agents</a:t>
          </a:r>
        </a:p>
      </dgm:t>
    </dgm:pt>
    <dgm:pt modelId="{BFD595D6-96DC-4635-8779-1AC4A085144E}" type="parTrans" cxnId="{690689D6-688E-416F-BA29-AB6D30ECDC35}">
      <dgm:prSet/>
      <dgm:spPr/>
      <dgm:t>
        <a:bodyPr/>
        <a:lstStyle/>
        <a:p>
          <a:endParaRPr lang="en-US"/>
        </a:p>
      </dgm:t>
    </dgm:pt>
    <dgm:pt modelId="{D5FDE7F8-8B1C-4CA0-8909-2D46D5B8B8D7}" type="sibTrans" cxnId="{690689D6-688E-416F-BA29-AB6D30ECDC35}">
      <dgm:prSet/>
      <dgm:spPr/>
      <dgm:t>
        <a:bodyPr/>
        <a:lstStyle/>
        <a:p>
          <a:endParaRPr lang="en-US"/>
        </a:p>
      </dgm:t>
    </dgm:pt>
    <dgm:pt modelId="{1BDC570C-B9A9-47D2-A3E4-C210F2F53840}">
      <dgm:prSet/>
      <dgm:spPr/>
      <dgm:t>
        <a:bodyPr/>
        <a:lstStyle/>
        <a:p>
          <a:r>
            <a:rPr lang="en-US"/>
            <a:t>Oral fish oil supplementation</a:t>
          </a:r>
        </a:p>
      </dgm:t>
    </dgm:pt>
    <dgm:pt modelId="{F923CC47-7A78-4D83-8F35-509D60103D3A}" type="parTrans" cxnId="{BFFD5C84-A9AD-4CB9-87C8-32BFC0D94705}">
      <dgm:prSet/>
      <dgm:spPr/>
      <dgm:t>
        <a:bodyPr/>
        <a:lstStyle/>
        <a:p>
          <a:endParaRPr lang="en-US"/>
        </a:p>
      </dgm:t>
    </dgm:pt>
    <dgm:pt modelId="{DAC8357B-3AF2-4FA2-AD0D-B2EE198DA0CE}" type="sibTrans" cxnId="{BFFD5C84-A9AD-4CB9-87C8-32BFC0D94705}">
      <dgm:prSet/>
      <dgm:spPr/>
      <dgm:t>
        <a:bodyPr/>
        <a:lstStyle/>
        <a:p>
          <a:endParaRPr lang="en-US"/>
        </a:p>
      </dgm:t>
    </dgm:pt>
    <dgm:pt modelId="{F3F5D7C7-0B07-4D39-B151-C81E3A55A906}">
      <dgm:prSet/>
      <dgm:spPr/>
      <dgm:t>
        <a:bodyPr/>
        <a:lstStyle/>
        <a:p>
          <a:r>
            <a:rPr lang="en-US" dirty="0"/>
            <a:t>Oral tetracyclines</a:t>
          </a:r>
          <a:r>
            <a:rPr lang="en-US" baseline="30000" dirty="0"/>
            <a:t>7-12</a:t>
          </a:r>
          <a:endParaRPr lang="en-US" dirty="0"/>
        </a:p>
      </dgm:t>
    </dgm:pt>
    <dgm:pt modelId="{5DD0BB95-3138-4303-9369-CAA010120EDF}" type="parTrans" cxnId="{8C21C6E3-E2D4-4128-BB9F-23BD69700DEE}">
      <dgm:prSet/>
      <dgm:spPr/>
      <dgm:t>
        <a:bodyPr/>
        <a:lstStyle/>
        <a:p>
          <a:endParaRPr lang="en-US"/>
        </a:p>
      </dgm:t>
    </dgm:pt>
    <dgm:pt modelId="{9D5DCEF6-5C69-40A5-8899-B4DAF3ED4B17}" type="sibTrans" cxnId="{8C21C6E3-E2D4-4128-BB9F-23BD69700DEE}">
      <dgm:prSet/>
      <dgm:spPr/>
      <dgm:t>
        <a:bodyPr/>
        <a:lstStyle/>
        <a:p>
          <a:endParaRPr lang="en-US"/>
        </a:p>
      </dgm:t>
    </dgm:pt>
    <dgm:pt modelId="{9CD894C0-093A-F940-A7FB-4F67B0DB7418}" type="pres">
      <dgm:prSet presAssocID="{7065CB22-B135-48F9-825C-E86D28DD65AE}" presName="vert0" presStyleCnt="0">
        <dgm:presLayoutVars>
          <dgm:dir/>
          <dgm:animOne val="branch"/>
          <dgm:animLvl val="lvl"/>
        </dgm:presLayoutVars>
      </dgm:prSet>
      <dgm:spPr/>
    </dgm:pt>
    <dgm:pt modelId="{FEE99C61-3046-7746-8396-25A345235FE0}" type="pres">
      <dgm:prSet presAssocID="{9A1F2D57-4384-4123-B1C3-5A86789E9636}" presName="thickLine" presStyleLbl="alignNode1" presStyleIdx="0" presStyleCnt="6"/>
      <dgm:spPr/>
    </dgm:pt>
    <dgm:pt modelId="{DE2D9DF5-A134-DB41-B3A8-1B62755509F9}" type="pres">
      <dgm:prSet presAssocID="{9A1F2D57-4384-4123-B1C3-5A86789E9636}" presName="horz1" presStyleCnt="0"/>
      <dgm:spPr/>
    </dgm:pt>
    <dgm:pt modelId="{1787A146-E83A-C349-BE0C-C126770B63BD}" type="pres">
      <dgm:prSet presAssocID="{9A1F2D57-4384-4123-B1C3-5A86789E9636}" presName="tx1" presStyleLbl="revTx" presStyleIdx="0" presStyleCnt="6"/>
      <dgm:spPr/>
    </dgm:pt>
    <dgm:pt modelId="{B8015870-A267-E74A-B497-22ADF6D01746}" type="pres">
      <dgm:prSet presAssocID="{9A1F2D57-4384-4123-B1C3-5A86789E9636}" presName="vert1" presStyleCnt="0"/>
      <dgm:spPr/>
    </dgm:pt>
    <dgm:pt modelId="{78F750F5-09EE-8841-BBD5-275B6BD4F9A5}" type="pres">
      <dgm:prSet presAssocID="{15AAF92C-5D33-42D8-8EA0-A95D6D94BD35}" presName="thickLine" presStyleLbl="alignNode1" presStyleIdx="1" presStyleCnt="6"/>
      <dgm:spPr/>
    </dgm:pt>
    <dgm:pt modelId="{CE70A6F2-6434-2343-AF77-350A3F833460}" type="pres">
      <dgm:prSet presAssocID="{15AAF92C-5D33-42D8-8EA0-A95D6D94BD35}" presName="horz1" presStyleCnt="0"/>
      <dgm:spPr/>
    </dgm:pt>
    <dgm:pt modelId="{E9AF7986-E1CA-BE4E-91A4-5C44AE9E765E}" type="pres">
      <dgm:prSet presAssocID="{15AAF92C-5D33-42D8-8EA0-A95D6D94BD35}" presName="tx1" presStyleLbl="revTx" presStyleIdx="1" presStyleCnt="6"/>
      <dgm:spPr/>
    </dgm:pt>
    <dgm:pt modelId="{4AC6A856-3010-C847-8318-7C8121411CA6}" type="pres">
      <dgm:prSet presAssocID="{15AAF92C-5D33-42D8-8EA0-A95D6D94BD35}" presName="vert1" presStyleCnt="0"/>
      <dgm:spPr/>
    </dgm:pt>
    <dgm:pt modelId="{CA9BE130-188E-E644-B503-476B3DDB3F09}" type="pres">
      <dgm:prSet presAssocID="{6AFBAFE4-DAFA-40B2-A9DB-2A741210AC3D}" presName="thickLine" presStyleLbl="alignNode1" presStyleIdx="2" presStyleCnt="6"/>
      <dgm:spPr/>
    </dgm:pt>
    <dgm:pt modelId="{44CE5A56-0B36-5343-AD68-2051BA42AD17}" type="pres">
      <dgm:prSet presAssocID="{6AFBAFE4-DAFA-40B2-A9DB-2A741210AC3D}" presName="horz1" presStyleCnt="0"/>
      <dgm:spPr/>
    </dgm:pt>
    <dgm:pt modelId="{2E66662B-059D-A641-B95F-A7B3CE203C1E}" type="pres">
      <dgm:prSet presAssocID="{6AFBAFE4-DAFA-40B2-A9DB-2A741210AC3D}" presName="tx1" presStyleLbl="revTx" presStyleIdx="2" presStyleCnt="6"/>
      <dgm:spPr/>
    </dgm:pt>
    <dgm:pt modelId="{19BF9AE0-633D-1F47-B9C6-A59A0FD109D4}" type="pres">
      <dgm:prSet presAssocID="{6AFBAFE4-DAFA-40B2-A9DB-2A741210AC3D}" presName="vert1" presStyleCnt="0"/>
      <dgm:spPr/>
    </dgm:pt>
    <dgm:pt modelId="{F826D6DB-40DD-2746-9ACD-5A2C013B9A26}" type="pres">
      <dgm:prSet presAssocID="{EDCFAD87-8034-4752-9D15-1E7D7916EAD3}" presName="thickLine" presStyleLbl="alignNode1" presStyleIdx="3" presStyleCnt="6"/>
      <dgm:spPr/>
    </dgm:pt>
    <dgm:pt modelId="{4BEC90B7-B9CE-BD48-8A29-56724F5DE37D}" type="pres">
      <dgm:prSet presAssocID="{EDCFAD87-8034-4752-9D15-1E7D7916EAD3}" presName="horz1" presStyleCnt="0"/>
      <dgm:spPr/>
    </dgm:pt>
    <dgm:pt modelId="{4D363E33-4AF8-FE42-92D8-66787769B62E}" type="pres">
      <dgm:prSet presAssocID="{EDCFAD87-8034-4752-9D15-1E7D7916EAD3}" presName="tx1" presStyleLbl="revTx" presStyleIdx="3" presStyleCnt="6"/>
      <dgm:spPr/>
    </dgm:pt>
    <dgm:pt modelId="{B6570D8D-E8E7-8D4B-9AD4-795B6FF92CCC}" type="pres">
      <dgm:prSet presAssocID="{EDCFAD87-8034-4752-9D15-1E7D7916EAD3}" presName="vert1" presStyleCnt="0"/>
      <dgm:spPr/>
    </dgm:pt>
    <dgm:pt modelId="{BD4C3772-F6CB-BC4F-92B5-63933598F039}" type="pres">
      <dgm:prSet presAssocID="{1BDC570C-B9A9-47D2-A3E4-C210F2F53840}" presName="thickLine" presStyleLbl="alignNode1" presStyleIdx="4" presStyleCnt="6"/>
      <dgm:spPr/>
    </dgm:pt>
    <dgm:pt modelId="{332AFD48-DBE6-FF46-ABC1-2B3C3AE810DC}" type="pres">
      <dgm:prSet presAssocID="{1BDC570C-B9A9-47D2-A3E4-C210F2F53840}" presName="horz1" presStyleCnt="0"/>
      <dgm:spPr/>
    </dgm:pt>
    <dgm:pt modelId="{8C062504-34FC-7649-819E-B8CAAA183F47}" type="pres">
      <dgm:prSet presAssocID="{1BDC570C-B9A9-47D2-A3E4-C210F2F53840}" presName="tx1" presStyleLbl="revTx" presStyleIdx="4" presStyleCnt="6"/>
      <dgm:spPr/>
    </dgm:pt>
    <dgm:pt modelId="{78A3EA4A-DD0E-A84A-A1D9-377188AC5925}" type="pres">
      <dgm:prSet presAssocID="{1BDC570C-B9A9-47D2-A3E4-C210F2F53840}" presName="vert1" presStyleCnt="0"/>
      <dgm:spPr/>
    </dgm:pt>
    <dgm:pt modelId="{F6E01670-4B29-D343-A7D3-A846A5C365A7}" type="pres">
      <dgm:prSet presAssocID="{F3F5D7C7-0B07-4D39-B151-C81E3A55A906}" presName="thickLine" presStyleLbl="alignNode1" presStyleIdx="5" presStyleCnt="6"/>
      <dgm:spPr/>
    </dgm:pt>
    <dgm:pt modelId="{C8DD9879-64F3-D34F-AE34-B45A5090B7FF}" type="pres">
      <dgm:prSet presAssocID="{F3F5D7C7-0B07-4D39-B151-C81E3A55A906}" presName="horz1" presStyleCnt="0"/>
      <dgm:spPr/>
    </dgm:pt>
    <dgm:pt modelId="{7310474C-8D1A-6A45-9858-7A8F5D70BD80}" type="pres">
      <dgm:prSet presAssocID="{F3F5D7C7-0B07-4D39-B151-C81E3A55A906}" presName="tx1" presStyleLbl="revTx" presStyleIdx="5" presStyleCnt="6"/>
      <dgm:spPr/>
    </dgm:pt>
    <dgm:pt modelId="{55DA7837-3E42-C64F-9AB0-1DFC04F99DDE}" type="pres">
      <dgm:prSet presAssocID="{F3F5D7C7-0B07-4D39-B151-C81E3A55A906}" presName="vert1" presStyleCnt="0"/>
      <dgm:spPr/>
    </dgm:pt>
  </dgm:ptLst>
  <dgm:cxnLst>
    <dgm:cxn modelId="{08D64F07-432B-45EF-8910-952938CF7C67}" srcId="{7065CB22-B135-48F9-825C-E86D28DD65AE}" destId="{15AAF92C-5D33-42D8-8EA0-A95D6D94BD35}" srcOrd="1" destOrd="0" parTransId="{A303E30D-CDC1-4334-9578-DB28EA51F163}" sibTransId="{10150E87-6205-4B6F-86B3-042F9B8D009F}"/>
    <dgm:cxn modelId="{1621661C-331C-1D4D-94EB-74F55131497C}" type="presOf" srcId="{15AAF92C-5D33-42D8-8EA0-A95D6D94BD35}" destId="{E9AF7986-E1CA-BE4E-91A4-5C44AE9E765E}" srcOrd="0" destOrd="0" presId="urn:microsoft.com/office/officeart/2008/layout/LinedList"/>
    <dgm:cxn modelId="{ED04DA3D-D5B8-3543-8355-B9FE687CF218}" type="presOf" srcId="{6AFBAFE4-DAFA-40B2-A9DB-2A741210AC3D}" destId="{2E66662B-059D-A641-B95F-A7B3CE203C1E}" srcOrd="0" destOrd="0" presId="urn:microsoft.com/office/officeart/2008/layout/LinedList"/>
    <dgm:cxn modelId="{9F9DA166-95F8-9F40-AB20-63E7FE6EA4BC}" type="presOf" srcId="{EDCFAD87-8034-4752-9D15-1E7D7916EAD3}" destId="{4D363E33-4AF8-FE42-92D8-66787769B62E}" srcOrd="0" destOrd="0" presId="urn:microsoft.com/office/officeart/2008/layout/LinedList"/>
    <dgm:cxn modelId="{78F8A76B-7CFF-6D41-9426-2E94BBFDCC19}" type="presOf" srcId="{F3F5D7C7-0B07-4D39-B151-C81E3A55A906}" destId="{7310474C-8D1A-6A45-9858-7A8F5D70BD80}" srcOrd="0" destOrd="0" presId="urn:microsoft.com/office/officeart/2008/layout/LinedList"/>
    <dgm:cxn modelId="{70417870-5C1A-B047-959E-FB9C9E15C9FA}" type="presOf" srcId="{1BDC570C-B9A9-47D2-A3E4-C210F2F53840}" destId="{8C062504-34FC-7649-819E-B8CAAA183F47}" srcOrd="0" destOrd="0" presId="urn:microsoft.com/office/officeart/2008/layout/LinedList"/>
    <dgm:cxn modelId="{8BD2C775-21FB-4254-AE0A-9E2F46058D60}" srcId="{7065CB22-B135-48F9-825C-E86D28DD65AE}" destId="{9A1F2D57-4384-4123-B1C3-5A86789E9636}" srcOrd="0" destOrd="0" parTransId="{9E1DF0F2-F918-4735-9909-6361EEAC90AE}" sibTransId="{5B44CB7F-99FF-4EAE-A4E3-0941805D0485}"/>
    <dgm:cxn modelId="{2DD1D677-A16E-4342-AA4D-AC8423C8D0A9}" type="presOf" srcId="{9A1F2D57-4384-4123-B1C3-5A86789E9636}" destId="{1787A146-E83A-C349-BE0C-C126770B63BD}" srcOrd="0" destOrd="0" presId="urn:microsoft.com/office/officeart/2008/layout/LinedList"/>
    <dgm:cxn modelId="{BFFD5C84-A9AD-4CB9-87C8-32BFC0D94705}" srcId="{7065CB22-B135-48F9-825C-E86D28DD65AE}" destId="{1BDC570C-B9A9-47D2-A3E4-C210F2F53840}" srcOrd="4" destOrd="0" parTransId="{F923CC47-7A78-4D83-8F35-509D60103D3A}" sibTransId="{DAC8357B-3AF2-4FA2-AD0D-B2EE198DA0CE}"/>
    <dgm:cxn modelId="{7F81FBB9-B819-D84D-86DF-F1C05CB067C7}" type="presOf" srcId="{7065CB22-B135-48F9-825C-E86D28DD65AE}" destId="{9CD894C0-093A-F940-A7FB-4F67B0DB7418}" srcOrd="0" destOrd="0" presId="urn:microsoft.com/office/officeart/2008/layout/LinedList"/>
    <dgm:cxn modelId="{04647AC6-8EAF-43F8-92E7-4BBE9F260306}" srcId="{7065CB22-B135-48F9-825C-E86D28DD65AE}" destId="{6AFBAFE4-DAFA-40B2-A9DB-2A741210AC3D}" srcOrd="2" destOrd="0" parTransId="{8396983E-58D2-4867-9793-EDF567B46BA7}" sibTransId="{9AE768DC-7AAE-47F3-A359-24DD10C2929E}"/>
    <dgm:cxn modelId="{690689D6-688E-416F-BA29-AB6D30ECDC35}" srcId="{7065CB22-B135-48F9-825C-E86D28DD65AE}" destId="{EDCFAD87-8034-4752-9D15-1E7D7916EAD3}" srcOrd="3" destOrd="0" parTransId="{BFD595D6-96DC-4635-8779-1AC4A085144E}" sibTransId="{D5FDE7F8-8B1C-4CA0-8909-2D46D5B8B8D7}"/>
    <dgm:cxn modelId="{8C21C6E3-E2D4-4128-BB9F-23BD69700DEE}" srcId="{7065CB22-B135-48F9-825C-E86D28DD65AE}" destId="{F3F5D7C7-0B07-4D39-B151-C81E3A55A906}" srcOrd="5" destOrd="0" parTransId="{5DD0BB95-3138-4303-9369-CAA010120EDF}" sibTransId="{9D5DCEF6-5C69-40A5-8899-B4DAF3ED4B17}"/>
    <dgm:cxn modelId="{E60F941C-410B-0A48-9B6A-6FAE7507A6F8}" type="presParOf" srcId="{9CD894C0-093A-F940-A7FB-4F67B0DB7418}" destId="{FEE99C61-3046-7746-8396-25A345235FE0}" srcOrd="0" destOrd="0" presId="urn:microsoft.com/office/officeart/2008/layout/LinedList"/>
    <dgm:cxn modelId="{0E6CB78B-A23C-8B43-A185-6C12D6971F6D}" type="presParOf" srcId="{9CD894C0-093A-F940-A7FB-4F67B0DB7418}" destId="{DE2D9DF5-A134-DB41-B3A8-1B62755509F9}" srcOrd="1" destOrd="0" presId="urn:microsoft.com/office/officeart/2008/layout/LinedList"/>
    <dgm:cxn modelId="{E83C0667-F5F0-7148-BF75-05FA307F245C}" type="presParOf" srcId="{DE2D9DF5-A134-DB41-B3A8-1B62755509F9}" destId="{1787A146-E83A-C349-BE0C-C126770B63BD}" srcOrd="0" destOrd="0" presId="urn:microsoft.com/office/officeart/2008/layout/LinedList"/>
    <dgm:cxn modelId="{BBD8B4DC-F55D-6341-9F2E-5B06C505A769}" type="presParOf" srcId="{DE2D9DF5-A134-DB41-B3A8-1B62755509F9}" destId="{B8015870-A267-E74A-B497-22ADF6D01746}" srcOrd="1" destOrd="0" presId="urn:microsoft.com/office/officeart/2008/layout/LinedList"/>
    <dgm:cxn modelId="{8E679B46-76C2-9044-BEDA-3669AA09E8E2}" type="presParOf" srcId="{9CD894C0-093A-F940-A7FB-4F67B0DB7418}" destId="{78F750F5-09EE-8841-BBD5-275B6BD4F9A5}" srcOrd="2" destOrd="0" presId="urn:microsoft.com/office/officeart/2008/layout/LinedList"/>
    <dgm:cxn modelId="{994E71CA-DB5F-CE40-BE51-2AAA5D73C178}" type="presParOf" srcId="{9CD894C0-093A-F940-A7FB-4F67B0DB7418}" destId="{CE70A6F2-6434-2343-AF77-350A3F833460}" srcOrd="3" destOrd="0" presId="urn:microsoft.com/office/officeart/2008/layout/LinedList"/>
    <dgm:cxn modelId="{BF09BCF3-05D7-FA45-A03C-9361DF39CB8D}" type="presParOf" srcId="{CE70A6F2-6434-2343-AF77-350A3F833460}" destId="{E9AF7986-E1CA-BE4E-91A4-5C44AE9E765E}" srcOrd="0" destOrd="0" presId="urn:microsoft.com/office/officeart/2008/layout/LinedList"/>
    <dgm:cxn modelId="{8581F9BD-F605-A44E-9F3B-DC9B7A345AE6}" type="presParOf" srcId="{CE70A6F2-6434-2343-AF77-350A3F833460}" destId="{4AC6A856-3010-C847-8318-7C8121411CA6}" srcOrd="1" destOrd="0" presId="urn:microsoft.com/office/officeart/2008/layout/LinedList"/>
    <dgm:cxn modelId="{2925E896-101C-AF4B-8330-9BE34F2682AF}" type="presParOf" srcId="{9CD894C0-093A-F940-A7FB-4F67B0DB7418}" destId="{CA9BE130-188E-E644-B503-476B3DDB3F09}" srcOrd="4" destOrd="0" presId="urn:microsoft.com/office/officeart/2008/layout/LinedList"/>
    <dgm:cxn modelId="{7322290B-20DA-4F4D-8D59-C631175835DB}" type="presParOf" srcId="{9CD894C0-093A-F940-A7FB-4F67B0DB7418}" destId="{44CE5A56-0B36-5343-AD68-2051BA42AD17}" srcOrd="5" destOrd="0" presId="urn:microsoft.com/office/officeart/2008/layout/LinedList"/>
    <dgm:cxn modelId="{F5A3E305-7627-1F49-BB25-902E8B5526A0}" type="presParOf" srcId="{44CE5A56-0B36-5343-AD68-2051BA42AD17}" destId="{2E66662B-059D-A641-B95F-A7B3CE203C1E}" srcOrd="0" destOrd="0" presId="urn:microsoft.com/office/officeart/2008/layout/LinedList"/>
    <dgm:cxn modelId="{AAA98A7F-BFB3-354F-86EA-D084BD825FF4}" type="presParOf" srcId="{44CE5A56-0B36-5343-AD68-2051BA42AD17}" destId="{19BF9AE0-633D-1F47-B9C6-A59A0FD109D4}" srcOrd="1" destOrd="0" presId="urn:microsoft.com/office/officeart/2008/layout/LinedList"/>
    <dgm:cxn modelId="{4AC9BB3B-421C-3643-9EEC-F622AEDE2300}" type="presParOf" srcId="{9CD894C0-093A-F940-A7FB-4F67B0DB7418}" destId="{F826D6DB-40DD-2746-9ACD-5A2C013B9A26}" srcOrd="6" destOrd="0" presId="urn:microsoft.com/office/officeart/2008/layout/LinedList"/>
    <dgm:cxn modelId="{273A16CE-33F4-6F41-BDEE-BEC3941B969B}" type="presParOf" srcId="{9CD894C0-093A-F940-A7FB-4F67B0DB7418}" destId="{4BEC90B7-B9CE-BD48-8A29-56724F5DE37D}" srcOrd="7" destOrd="0" presId="urn:microsoft.com/office/officeart/2008/layout/LinedList"/>
    <dgm:cxn modelId="{220E63E6-F770-7843-ABF1-5A5C7E96D5E4}" type="presParOf" srcId="{4BEC90B7-B9CE-BD48-8A29-56724F5DE37D}" destId="{4D363E33-4AF8-FE42-92D8-66787769B62E}" srcOrd="0" destOrd="0" presId="urn:microsoft.com/office/officeart/2008/layout/LinedList"/>
    <dgm:cxn modelId="{46CCDF74-288E-0549-8E1E-895D045052A5}" type="presParOf" srcId="{4BEC90B7-B9CE-BD48-8A29-56724F5DE37D}" destId="{B6570D8D-E8E7-8D4B-9AD4-795B6FF92CCC}" srcOrd="1" destOrd="0" presId="urn:microsoft.com/office/officeart/2008/layout/LinedList"/>
    <dgm:cxn modelId="{28AB8233-F1EF-D24B-9CB7-62F2CE9A565D}" type="presParOf" srcId="{9CD894C0-093A-F940-A7FB-4F67B0DB7418}" destId="{BD4C3772-F6CB-BC4F-92B5-63933598F039}" srcOrd="8" destOrd="0" presId="urn:microsoft.com/office/officeart/2008/layout/LinedList"/>
    <dgm:cxn modelId="{464AEB29-F3F7-3F4A-8BD7-5BBC3C1162D6}" type="presParOf" srcId="{9CD894C0-093A-F940-A7FB-4F67B0DB7418}" destId="{332AFD48-DBE6-FF46-ABC1-2B3C3AE810DC}" srcOrd="9" destOrd="0" presId="urn:microsoft.com/office/officeart/2008/layout/LinedList"/>
    <dgm:cxn modelId="{B0FAFBF5-F8D6-E84A-8889-BAC4C48C13B5}" type="presParOf" srcId="{332AFD48-DBE6-FF46-ABC1-2B3C3AE810DC}" destId="{8C062504-34FC-7649-819E-B8CAAA183F47}" srcOrd="0" destOrd="0" presId="urn:microsoft.com/office/officeart/2008/layout/LinedList"/>
    <dgm:cxn modelId="{06ED2FC3-1717-E546-A72D-76FD1C9BEA8C}" type="presParOf" srcId="{332AFD48-DBE6-FF46-ABC1-2B3C3AE810DC}" destId="{78A3EA4A-DD0E-A84A-A1D9-377188AC5925}" srcOrd="1" destOrd="0" presId="urn:microsoft.com/office/officeart/2008/layout/LinedList"/>
    <dgm:cxn modelId="{B2015A07-7944-7944-911D-DEB97EFCDF78}" type="presParOf" srcId="{9CD894C0-093A-F940-A7FB-4F67B0DB7418}" destId="{F6E01670-4B29-D343-A7D3-A846A5C365A7}" srcOrd="10" destOrd="0" presId="urn:microsoft.com/office/officeart/2008/layout/LinedList"/>
    <dgm:cxn modelId="{0EE1107A-4BAA-8F41-83EA-EC53D96DCFAF}" type="presParOf" srcId="{9CD894C0-093A-F940-A7FB-4F67B0DB7418}" destId="{C8DD9879-64F3-D34F-AE34-B45A5090B7FF}" srcOrd="11" destOrd="0" presId="urn:microsoft.com/office/officeart/2008/layout/LinedList"/>
    <dgm:cxn modelId="{507C5AAD-3E45-5D4B-BDAB-7D7FAD6C459B}" type="presParOf" srcId="{C8DD9879-64F3-D34F-AE34-B45A5090B7FF}" destId="{7310474C-8D1A-6A45-9858-7A8F5D70BD80}" srcOrd="0" destOrd="0" presId="urn:microsoft.com/office/officeart/2008/layout/LinedList"/>
    <dgm:cxn modelId="{2918EF01-13AD-E641-8BC5-D7754D0BAF71}" type="presParOf" srcId="{C8DD9879-64F3-D34F-AE34-B45A5090B7FF}" destId="{55DA7837-3E42-C64F-9AB0-1DFC04F99DD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DEE9D97-EF98-44EC-9097-9749E8CCD66E}" type="doc">
      <dgm:prSet loTypeId="urn:microsoft.com/office/officeart/2008/layout/LinedList" loCatId="list" qsTypeId="urn:microsoft.com/office/officeart/2005/8/quickstyle/simple2" qsCatId="simple" csTypeId="urn:microsoft.com/office/officeart/2005/8/colors/accent1_2" csCatId="accent1"/>
      <dgm:spPr/>
      <dgm:t>
        <a:bodyPr/>
        <a:lstStyle/>
        <a:p>
          <a:endParaRPr lang="en-US"/>
        </a:p>
      </dgm:t>
    </dgm:pt>
    <dgm:pt modelId="{09FD8936-30FE-4395-922A-82CB9F6C5081}">
      <dgm:prSet/>
      <dgm:spPr/>
      <dgm:t>
        <a:bodyPr/>
        <a:lstStyle/>
        <a:p>
          <a:r>
            <a:rPr lang="en-US"/>
            <a:t>50 total patient subjects with confirmed Demodex positive blepharitis on light microscopy</a:t>
          </a:r>
        </a:p>
      </dgm:t>
    </dgm:pt>
    <dgm:pt modelId="{09CE9CCA-6B64-4ACF-BC58-A3DF39CEC719}" type="parTrans" cxnId="{5477A786-AC7E-4389-B7A6-18D4A8765492}">
      <dgm:prSet/>
      <dgm:spPr/>
      <dgm:t>
        <a:bodyPr/>
        <a:lstStyle/>
        <a:p>
          <a:endParaRPr lang="en-US"/>
        </a:p>
      </dgm:t>
    </dgm:pt>
    <dgm:pt modelId="{F5476C3B-3E6A-428C-96B5-4093E2FA5267}" type="sibTrans" cxnId="{5477A786-AC7E-4389-B7A6-18D4A8765492}">
      <dgm:prSet/>
      <dgm:spPr/>
      <dgm:t>
        <a:bodyPr/>
        <a:lstStyle/>
        <a:p>
          <a:endParaRPr lang="en-US"/>
        </a:p>
      </dgm:t>
    </dgm:pt>
    <dgm:pt modelId="{E18D796C-F1FB-4AF9-967F-D22EF5C09201}">
      <dgm:prSet/>
      <dgm:spPr/>
      <dgm:t>
        <a:bodyPr/>
        <a:lstStyle/>
        <a:p>
          <a:r>
            <a:rPr lang="en-US"/>
            <a:t>Randomized into two groups</a:t>
          </a:r>
        </a:p>
      </dgm:t>
    </dgm:pt>
    <dgm:pt modelId="{8AC3149F-B62B-49CA-B61B-868D79053950}" type="parTrans" cxnId="{7E0C2E0D-99AA-4E03-B0FF-73BB1A56349B}">
      <dgm:prSet/>
      <dgm:spPr/>
      <dgm:t>
        <a:bodyPr/>
        <a:lstStyle/>
        <a:p>
          <a:endParaRPr lang="en-US"/>
        </a:p>
      </dgm:t>
    </dgm:pt>
    <dgm:pt modelId="{0AB0891F-85F4-4AF3-B25B-93254F9B2CE3}" type="sibTrans" cxnId="{7E0C2E0D-99AA-4E03-B0FF-73BB1A56349B}">
      <dgm:prSet/>
      <dgm:spPr/>
      <dgm:t>
        <a:bodyPr/>
        <a:lstStyle/>
        <a:p>
          <a:endParaRPr lang="en-US"/>
        </a:p>
      </dgm:t>
    </dgm:pt>
    <dgm:pt modelId="{FC5B02F6-E977-4DE7-8418-BB0212845945}">
      <dgm:prSet/>
      <dgm:spPr/>
      <dgm:t>
        <a:bodyPr/>
        <a:lstStyle/>
        <a:p>
          <a:r>
            <a:rPr lang="en-US"/>
            <a:t>One group will receive an in-office BlephEx® MBE treatment during Visit 1 and the other group will not</a:t>
          </a:r>
        </a:p>
      </dgm:t>
    </dgm:pt>
    <dgm:pt modelId="{69CAD77C-433B-4AE7-B631-E36C4AC71289}" type="parTrans" cxnId="{ED1D141F-D3DA-4DED-928B-1F37E8A182F5}">
      <dgm:prSet/>
      <dgm:spPr/>
      <dgm:t>
        <a:bodyPr/>
        <a:lstStyle/>
        <a:p>
          <a:endParaRPr lang="en-US"/>
        </a:p>
      </dgm:t>
    </dgm:pt>
    <dgm:pt modelId="{B46DFF84-DA89-4FAC-A1F6-710ED1727792}" type="sibTrans" cxnId="{ED1D141F-D3DA-4DED-928B-1F37E8A182F5}">
      <dgm:prSet/>
      <dgm:spPr/>
      <dgm:t>
        <a:bodyPr/>
        <a:lstStyle/>
        <a:p>
          <a:endParaRPr lang="en-US"/>
        </a:p>
      </dgm:t>
    </dgm:pt>
    <dgm:pt modelId="{C800348F-EA43-4502-8A1B-561FBDAED4C5}">
      <dgm:prSet/>
      <dgm:spPr/>
      <dgm:t>
        <a:bodyPr/>
        <a:lstStyle/>
        <a:p>
          <a:r>
            <a:rPr lang="en-US"/>
            <a:t>All subjects will be instructed to perform lid hygiene with warm salt-water soaks twice daily until the next study visit approximately one month later. </a:t>
          </a:r>
        </a:p>
      </dgm:t>
    </dgm:pt>
    <dgm:pt modelId="{E2F62029-213B-4A55-8250-48A5BB1A4832}" type="parTrans" cxnId="{58E8A605-4170-46E0-A12F-D4A8EB5F0712}">
      <dgm:prSet/>
      <dgm:spPr/>
      <dgm:t>
        <a:bodyPr/>
        <a:lstStyle/>
        <a:p>
          <a:endParaRPr lang="en-US"/>
        </a:p>
      </dgm:t>
    </dgm:pt>
    <dgm:pt modelId="{9BBA4E52-C3FE-4F9A-8811-72CA79D8128A}" type="sibTrans" cxnId="{58E8A605-4170-46E0-A12F-D4A8EB5F0712}">
      <dgm:prSet/>
      <dgm:spPr/>
      <dgm:t>
        <a:bodyPr/>
        <a:lstStyle/>
        <a:p>
          <a:endParaRPr lang="en-US"/>
        </a:p>
      </dgm:t>
    </dgm:pt>
    <dgm:pt modelId="{CCE4C9F1-9A31-475C-803C-9EAE11C03902}">
      <dgm:prSet/>
      <dgm:spPr/>
      <dgm:t>
        <a:bodyPr/>
        <a:lstStyle/>
        <a:p>
          <a:r>
            <a:rPr lang="en-US"/>
            <a:t>At Visit 2, all subjects will be re-evaluated and receive a BlephEx® treatment, and the study will conclude. </a:t>
          </a:r>
        </a:p>
      </dgm:t>
    </dgm:pt>
    <dgm:pt modelId="{DC79D447-5C76-4BC3-A75C-2103BA7F74F4}" type="parTrans" cxnId="{8477C8A3-85A1-446F-82B9-F36DBB60CD57}">
      <dgm:prSet/>
      <dgm:spPr/>
      <dgm:t>
        <a:bodyPr/>
        <a:lstStyle/>
        <a:p>
          <a:endParaRPr lang="en-US"/>
        </a:p>
      </dgm:t>
    </dgm:pt>
    <dgm:pt modelId="{A8C75901-3F65-4E1E-B913-80CF5833FE42}" type="sibTrans" cxnId="{8477C8A3-85A1-446F-82B9-F36DBB60CD57}">
      <dgm:prSet/>
      <dgm:spPr/>
      <dgm:t>
        <a:bodyPr/>
        <a:lstStyle/>
        <a:p>
          <a:endParaRPr lang="en-US"/>
        </a:p>
      </dgm:t>
    </dgm:pt>
    <dgm:pt modelId="{A8F153FE-BC13-064E-854B-A3EB9784E403}" type="pres">
      <dgm:prSet presAssocID="{0DEE9D97-EF98-44EC-9097-9749E8CCD66E}" presName="vert0" presStyleCnt="0">
        <dgm:presLayoutVars>
          <dgm:dir/>
          <dgm:animOne val="branch"/>
          <dgm:animLvl val="lvl"/>
        </dgm:presLayoutVars>
      </dgm:prSet>
      <dgm:spPr/>
    </dgm:pt>
    <dgm:pt modelId="{CE5878CD-35FE-5F44-9882-0E935C3B9A02}" type="pres">
      <dgm:prSet presAssocID="{09FD8936-30FE-4395-922A-82CB9F6C5081}" presName="thickLine" presStyleLbl="alignNode1" presStyleIdx="0" presStyleCnt="5"/>
      <dgm:spPr/>
    </dgm:pt>
    <dgm:pt modelId="{04D0B8F4-9587-764D-A46E-CB0BB9879483}" type="pres">
      <dgm:prSet presAssocID="{09FD8936-30FE-4395-922A-82CB9F6C5081}" presName="horz1" presStyleCnt="0"/>
      <dgm:spPr/>
    </dgm:pt>
    <dgm:pt modelId="{A1DBEE92-A145-A04D-BA60-BC7D2BEA89B0}" type="pres">
      <dgm:prSet presAssocID="{09FD8936-30FE-4395-922A-82CB9F6C5081}" presName="tx1" presStyleLbl="revTx" presStyleIdx="0" presStyleCnt="5"/>
      <dgm:spPr/>
    </dgm:pt>
    <dgm:pt modelId="{F1AA1550-78A4-1C4C-9131-8698E2D51AC5}" type="pres">
      <dgm:prSet presAssocID="{09FD8936-30FE-4395-922A-82CB9F6C5081}" presName="vert1" presStyleCnt="0"/>
      <dgm:spPr/>
    </dgm:pt>
    <dgm:pt modelId="{6F802F3C-82D3-6B41-9AB4-6A7B239969D5}" type="pres">
      <dgm:prSet presAssocID="{E18D796C-F1FB-4AF9-967F-D22EF5C09201}" presName="thickLine" presStyleLbl="alignNode1" presStyleIdx="1" presStyleCnt="5"/>
      <dgm:spPr/>
    </dgm:pt>
    <dgm:pt modelId="{DBEB816D-9E78-1644-80A4-E6990B9E13F3}" type="pres">
      <dgm:prSet presAssocID="{E18D796C-F1FB-4AF9-967F-D22EF5C09201}" presName="horz1" presStyleCnt="0"/>
      <dgm:spPr/>
    </dgm:pt>
    <dgm:pt modelId="{90705638-91D8-B74E-9F2D-DB92B9D6731E}" type="pres">
      <dgm:prSet presAssocID="{E18D796C-F1FB-4AF9-967F-D22EF5C09201}" presName="tx1" presStyleLbl="revTx" presStyleIdx="1" presStyleCnt="5"/>
      <dgm:spPr/>
    </dgm:pt>
    <dgm:pt modelId="{91EF56DC-BE33-274D-91A9-4AA5AAE703A1}" type="pres">
      <dgm:prSet presAssocID="{E18D796C-F1FB-4AF9-967F-D22EF5C09201}" presName="vert1" presStyleCnt="0"/>
      <dgm:spPr/>
    </dgm:pt>
    <dgm:pt modelId="{3B7479CC-868C-1A4E-A03D-7781E230F462}" type="pres">
      <dgm:prSet presAssocID="{FC5B02F6-E977-4DE7-8418-BB0212845945}" presName="thickLine" presStyleLbl="alignNode1" presStyleIdx="2" presStyleCnt="5"/>
      <dgm:spPr/>
    </dgm:pt>
    <dgm:pt modelId="{49A6719C-1D3B-234E-ABB5-6E5F19BBF0AA}" type="pres">
      <dgm:prSet presAssocID="{FC5B02F6-E977-4DE7-8418-BB0212845945}" presName="horz1" presStyleCnt="0"/>
      <dgm:spPr/>
    </dgm:pt>
    <dgm:pt modelId="{70BAC086-9E58-0047-80DE-D73C0825A0DC}" type="pres">
      <dgm:prSet presAssocID="{FC5B02F6-E977-4DE7-8418-BB0212845945}" presName="tx1" presStyleLbl="revTx" presStyleIdx="2" presStyleCnt="5"/>
      <dgm:spPr/>
    </dgm:pt>
    <dgm:pt modelId="{C98FFC6B-A2D8-5740-AFD3-38DF68108F03}" type="pres">
      <dgm:prSet presAssocID="{FC5B02F6-E977-4DE7-8418-BB0212845945}" presName="vert1" presStyleCnt="0"/>
      <dgm:spPr/>
    </dgm:pt>
    <dgm:pt modelId="{9E0EB61B-22C1-0842-A048-322EBD61C406}" type="pres">
      <dgm:prSet presAssocID="{C800348F-EA43-4502-8A1B-561FBDAED4C5}" presName="thickLine" presStyleLbl="alignNode1" presStyleIdx="3" presStyleCnt="5"/>
      <dgm:spPr/>
    </dgm:pt>
    <dgm:pt modelId="{9C6BE75B-41EB-AE4E-91C2-46B77F04055A}" type="pres">
      <dgm:prSet presAssocID="{C800348F-EA43-4502-8A1B-561FBDAED4C5}" presName="horz1" presStyleCnt="0"/>
      <dgm:spPr/>
    </dgm:pt>
    <dgm:pt modelId="{6782B177-8C79-D244-A42C-6099AF9D5525}" type="pres">
      <dgm:prSet presAssocID="{C800348F-EA43-4502-8A1B-561FBDAED4C5}" presName="tx1" presStyleLbl="revTx" presStyleIdx="3" presStyleCnt="5"/>
      <dgm:spPr/>
    </dgm:pt>
    <dgm:pt modelId="{3FAFF980-A904-0048-BCD6-D646B6379969}" type="pres">
      <dgm:prSet presAssocID="{C800348F-EA43-4502-8A1B-561FBDAED4C5}" presName="vert1" presStyleCnt="0"/>
      <dgm:spPr/>
    </dgm:pt>
    <dgm:pt modelId="{E9C889BC-E6A8-E34E-8083-AC7E20E388F1}" type="pres">
      <dgm:prSet presAssocID="{CCE4C9F1-9A31-475C-803C-9EAE11C03902}" presName="thickLine" presStyleLbl="alignNode1" presStyleIdx="4" presStyleCnt="5"/>
      <dgm:spPr/>
    </dgm:pt>
    <dgm:pt modelId="{7F62764F-42E8-1348-9E15-8CC7F839CF7F}" type="pres">
      <dgm:prSet presAssocID="{CCE4C9F1-9A31-475C-803C-9EAE11C03902}" presName="horz1" presStyleCnt="0"/>
      <dgm:spPr/>
    </dgm:pt>
    <dgm:pt modelId="{33EB5804-4278-D746-934E-A2E347AF752C}" type="pres">
      <dgm:prSet presAssocID="{CCE4C9F1-9A31-475C-803C-9EAE11C03902}" presName="tx1" presStyleLbl="revTx" presStyleIdx="4" presStyleCnt="5"/>
      <dgm:spPr/>
    </dgm:pt>
    <dgm:pt modelId="{C31DDF33-9126-2945-BF7B-91967090E78D}" type="pres">
      <dgm:prSet presAssocID="{CCE4C9F1-9A31-475C-803C-9EAE11C03902}" presName="vert1" presStyleCnt="0"/>
      <dgm:spPr/>
    </dgm:pt>
  </dgm:ptLst>
  <dgm:cxnLst>
    <dgm:cxn modelId="{58E8A605-4170-46E0-A12F-D4A8EB5F0712}" srcId="{0DEE9D97-EF98-44EC-9097-9749E8CCD66E}" destId="{C800348F-EA43-4502-8A1B-561FBDAED4C5}" srcOrd="3" destOrd="0" parTransId="{E2F62029-213B-4A55-8250-48A5BB1A4832}" sibTransId="{9BBA4E52-C3FE-4F9A-8811-72CA79D8128A}"/>
    <dgm:cxn modelId="{B6A0FA06-A31C-C445-B3BB-0439480CE1A9}" type="presOf" srcId="{E18D796C-F1FB-4AF9-967F-D22EF5C09201}" destId="{90705638-91D8-B74E-9F2D-DB92B9D6731E}" srcOrd="0" destOrd="0" presId="urn:microsoft.com/office/officeart/2008/layout/LinedList"/>
    <dgm:cxn modelId="{7E0C2E0D-99AA-4E03-B0FF-73BB1A56349B}" srcId="{0DEE9D97-EF98-44EC-9097-9749E8CCD66E}" destId="{E18D796C-F1FB-4AF9-967F-D22EF5C09201}" srcOrd="1" destOrd="0" parTransId="{8AC3149F-B62B-49CA-B61B-868D79053950}" sibTransId="{0AB0891F-85F4-4AF3-B25B-93254F9B2CE3}"/>
    <dgm:cxn modelId="{5D5F6510-2D81-1744-ACC5-E2611AD638DB}" type="presOf" srcId="{CCE4C9F1-9A31-475C-803C-9EAE11C03902}" destId="{33EB5804-4278-D746-934E-A2E347AF752C}" srcOrd="0" destOrd="0" presId="urn:microsoft.com/office/officeart/2008/layout/LinedList"/>
    <dgm:cxn modelId="{ED1D141F-D3DA-4DED-928B-1F37E8A182F5}" srcId="{0DEE9D97-EF98-44EC-9097-9749E8CCD66E}" destId="{FC5B02F6-E977-4DE7-8418-BB0212845945}" srcOrd="2" destOrd="0" parTransId="{69CAD77C-433B-4AE7-B631-E36C4AC71289}" sibTransId="{B46DFF84-DA89-4FAC-A1F6-710ED1727792}"/>
    <dgm:cxn modelId="{ED8BD24F-E3B3-8C49-A89E-DD4541AFFAA8}" type="presOf" srcId="{0DEE9D97-EF98-44EC-9097-9749E8CCD66E}" destId="{A8F153FE-BC13-064E-854B-A3EB9784E403}" srcOrd="0" destOrd="0" presId="urn:microsoft.com/office/officeart/2008/layout/LinedList"/>
    <dgm:cxn modelId="{F52B275A-77F0-514E-8B50-3D01665A1B55}" type="presOf" srcId="{C800348F-EA43-4502-8A1B-561FBDAED4C5}" destId="{6782B177-8C79-D244-A42C-6099AF9D5525}" srcOrd="0" destOrd="0" presId="urn:microsoft.com/office/officeart/2008/layout/LinedList"/>
    <dgm:cxn modelId="{34855E61-7F98-5C4B-9BC8-25F86B5980BB}" type="presOf" srcId="{09FD8936-30FE-4395-922A-82CB9F6C5081}" destId="{A1DBEE92-A145-A04D-BA60-BC7D2BEA89B0}" srcOrd="0" destOrd="0" presId="urn:microsoft.com/office/officeart/2008/layout/LinedList"/>
    <dgm:cxn modelId="{5477A786-AC7E-4389-B7A6-18D4A8765492}" srcId="{0DEE9D97-EF98-44EC-9097-9749E8CCD66E}" destId="{09FD8936-30FE-4395-922A-82CB9F6C5081}" srcOrd="0" destOrd="0" parTransId="{09CE9CCA-6B64-4ACF-BC58-A3DF39CEC719}" sibTransId="{F5476C3B-3E6A-428C-96B5-4093E2FA5267}"/>
    <dgm:cxn modelId="{B89CA19A-4B13-8E46-88BE-E7393449CF74}" type="presOf" srcId="{FC5B02F6-E977-4DE7-8418-BB0212845945}" destId="{70BAC086-9E58-0047-80DE-D73C0825A0DC}" srcOrd="0" destOrd="0" presId="urn:microsoft.com/office/officeart/2008/layout/LinedList"/>
    <dgm:cxn modelId="{8477C8A3-85A1-446F-82B9-F36DBB60CD57}" srcId="{0DEE9D97-EF98-44EC-9097-9749E8CCD66E}" destId="{CCE4C9F1-9A31-475C-803C-9EAE11C03902}" srcOrd="4" destOrd="0" parTransId="{DC79D447-5C76-4BC3-A75C-2103BA7F74F4}" sibTransId="{A8C75901-3F65-4E1E-B913-80CF5833FE42}"/>
    <dgm:cxn modelId="{1078C8D9-3701-314F-9365-2FE2528108A9}" type="presParOf" srcId="{A8F153FE-BC13-064E-854B-A3EB9784E403}" destId="{CE5878CD-35FE-5F44-9882-0E935C3B9A02}" srcOrd="0" destOrd="0" presId="urn:microsoft.com/office/officeart/2008/layout/LinedList"/>
    <dgm:cxn modelId="{EA869A68-286E-B740-A8F6-AF092150B855}" type="presParOf" srcId="{A8F153FE-BC13-064E-854B-A3EB9784E403}" destId="{04D0B8F4-9587-764D-A46E-CB0BB9879483}" srcOrd="1" destOrd="0" presId="urn:microsoft.com/office/officeart/2008/layout/LinedList"/>
    <dgm:cxn modelId="{1AC325B1-66D0-0C4C-ADA9-493573D601FD}" type="presParOf" srcId="{04D0B8F4-9587-764D-A46E-CB0BB9879483}" destId="{A1DBEE92-A145-A04D-BA60-BC7D2BEA89B0}" srcOrd="0" destOrd="0" presId="urn:microsoft.com/office/officeart/2008/layout/LinedList"/>
    <dgm:cxn modelId="{3E0CD05A-C86E-6247-BFA2-3445EC4B6AE7}" type="presParOf" srcId="{04D0B8F4-9587-764D-A46E-CB0BB9879483}" destId="{F1AA1550-78A4-1C4C-9131-8698E2D51AC5}" srcOrd="1" destOrd="0" presId="urn:microsoft.com/office/officeart/2008/layout/LinedList"/>
    <dgm:cxn modelId="{52D94F2F-677D-5247-B687-79B75B4FDCD7}" type="presParOf" srcId="{A8F153FE-BC13-064E-854B-A3EB9784E403}" destId="{6F802F3C-82D3-6B41-9AB4-6A7B239969D5}" srcOrd="2" destOrd="0" presId="urn:microsoft.com/office/officeart/2008/layout/LinedList"/>
    <dgm:cxn modelId="{8BBF9DF4-4FDC-9842-8501-E879CBB17103}" type="presParOf" srcId="{A8F153FE-BC13-064E-854B-A3EB9784E403}" destId="{DBEB816D-9E78-1644-80A4-E6990B9E13F3}" srcOrd="3" destOrd="0" presId="urn:microsoft.com/office/officeart/2008/layout/LinedList"/>
    <dgm:cxn modelId="{52FD332A-C4FB-C34F-830C-920651E80353}" type="presParOf" srcId="{DBEB816D-9E78-1644-80A4-E6990B9E13F3}" destId="{90705638-91D8-B74E-9F2D-DB92B9D6731E}" srcOrd="0" destOrd="0" presId="urn:microsoft.com/office/officeart/2008/layout/LinedList"/>
    <dgm:cxn modelId="{C368B8D0-BC37-8440-8508-E5E3EEF7A6ED}" type="presParOf" srcId="{DBEB816D-9E78-1644-80A4-E6990B9E13F3}" destId="{91EF56DC-BE33-274D-91A9-4AA5AAE703A1}" srcOrd="1" destOrd="0" presId="urn:microsoft.com/office/officeart/2008/layout/LinedList"/>
    <dgm:cxn modelId="{C52CED9B-C48C-7742-A2AE-3A018BB78E6A}" type="presParOf" srcId="{A8F153FE-BC13-064E-854B-A3EB9784E403}" destId="{3B7479CC-868C-1A4E-A03D-7781E230F462}" srcOrd="4" destOrd="0" presId="urn:microsoft.com/office/officeart/2008/layout/LinedList"/>
    <dgm:cxn modelId="{3D690D8B-3944-CF4C-AE75-C3EDC81BC124}" type="presParOf" srcId="{A8F153FE-BC13-064E-854B-A3EB9784E403}" destId="{49A6719C-1D3B-234E-ABB5-6E5F19BBF0AA}" srcOrd="5" destOrd="0" presId="urn:microsoft.com/office/officeart/2008/layout/LinedList"/>
    <dgm:cxn modelId="{CAD03E8F-954E-CC42-AA4C-3B30D6F56EA5}" type="presParOf" srcId="{49A6719C-1D3B-234E-ABB5-6E5F19BBF0AA}" destId="{70BAC086-9E58-0047-80DE-D73C0825A0DC}" srcOrd="0" destOrd="0" presId="urn:microsoft.com/office/officeart/2008/layout/LinedList"/>
    <dgm:cxn modelId="{4144A60A-D8B3-3941-A4ED-124254B7FDE7}" type="presParOf" srcId="{49A6719C-1D3B-234E-ABB5-6E5F19BBF0AA}" destId="{C98FFC6B-A2D8-5740-AFD3-38DF68108F03}" srcOrd="1" destOrd="0" presId="urn:microsoft.com/office/officeart/2008/layout/LinedList"/>
    <dgm:cxn modelId="{0C7FB43E-85F5-2447-9B17-4F43854A277D}" type="presParOf" srcId="{A8F153FE-BC13-064E-854B-A3EB9784E403}" destId="{9E0EB61B-22C1-0842-A048-322EBD61C406}" srcOrd="6" destOrd="0" presId="urn:microsoft.com/office/officeart/2008/layout/LinedList"/>
    <dgm:cxn modelId="{89D40D73-26AA-AE43-9F7D-7554C148E206}" type="presParOf" srcId="{A8F153FE-BC13-064E-854B-A3EB9784E403}" destId="{9C6BE75B-41EB-AE4E-91C2-46B77F04055A}" srcOrd="7" destOrd="0" presId="urn:microsoft.com/office/officeart/2008/layout/LinedList"/>
    <dgm:cxn modelId="{EBED2EBF-E72B-664C-8AF5-C5F04EC7BE93}" type="presParOf" srcId="{9C6BE75B-41EB-AE4E-91C2-46B77F04055A}" destId="{6782B177-8C79-D244-A42C-6099AF9D5525}" srcOrd="0" destOrd="0" presId="urn:microsoft.com/office/officeart/2008/layout/LinedList"/>
    <dgm:cxn modelId="{A2F6C2D3-7C69-0649-9301-3989DE50257B}" type="presParOf" srcId="{9C6BE75B-41EB-AE4E-91C2-46B77F04055A}" destId="{3FAFF980-A904-0048-BCD6-D646B6379969}" srcOrd="1" destOrd="0" presId="urn:microsoft.com/office/officeart/2008/layout/LinedList"/>
    <dgm:cxn modelId="{57BB6DAF-FC74-524D-8712-39889E7201AC}" type="presParOf" srcId="{A8F153FE-BC13-064E-854B-A3EB9784E403}" destId="{E9C889BC-E6A8-E34E-8083-AC7E20E388F1}" srcOrd="8" destOrd="0" presId="urn:microsoft.com/office/officeart/2008/layout/LinedList"/>
    <dgm:cxn modelId="{832610E4-954C-B24D-8FBA-C93C1BE18409}" type="presParOf" srcId="{A8F153FE-BC13-064E-854B-A3EB9784E403}" destId="{7F62764F-42E8-1348-9E15-8CC7F839CF7F}" srcOrd="9" destOrd="0" presId="urn:microsoft.com/office/officeart/2008/layout/LinedList"/>
    <dgm:cxn modelId="{F3DAA140-994A-4546-AC69-FA394F1520FC}" type="presParOf" srcId="{7F62764F-42E8-1348-9E15-8CC7F839CF7F}" destId="{33EB5804-4278-D746-934E-A2E347AF752C}" srcOrd="0" destOrd="0" presId="urn:microsoft.com/office/officeart/2008/layout/LinedList"/>
    <dgm:cxn modelId="{6B9EAE03-3D68-CE4C-9617-D4FD54B7B8AE}" type="presParOf" srcId="{7F62764F-42E8-1348-9E15-8CC7F839CF7F}" destId="{C31DDF33-9126-2945-BF7B-91967090E78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C3909D0-94E1-4650-8FF7-A013FE9CC7A9}"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7C935F6A-6609-4455-B129-22EDD426E883}">
      <dgm:prSet/>
      <dgm:spPr/>
      <dgm:t>
        <a:bodyPr/>
        <a:lstStyle/>
        <a:p>
          <a:r>
            <a:rPr lang="en-US"/>
            <a:t>OSDI questionnaire score </a:t>
          </a:r>
        </a:p>
      </dgm:t>
    </dgm:pt>
    <dgm:pt modelId="{328E699C-E4D4-4D8F-923A-E3A4D71EC358}" type="parTrans" cxnId="{741B946F-718E-43D7-BA5C-158A5F61413C}">
      <dgm:prSet/>
      <dgm:spPr/>
      <dgm:t>
        <a:bodyPr/>
        <a:lstStyle/>
        <a:p>
          <a:endParaRPr lang="en-US"/>
        </a:p>
      </dgm:t>
    </dgm:pt>
    <dgm:pt modelId="{27E024B0-24EC-4C60-842E-59FE476CCB32}" type="sibTrans" cxnId="{741B946F-718E-43D7-BA5C-158A5F61413C}">
      <dgm:prSet/>
      <dgm:spPr/>
      <dgm:t>
        <a:bodyPr/>
        <a:lstStyle/>
        <a:p>
          <a:endParaRPr lang="en-US"/>
        </a:p>
      </dgm:t>
    </dgm:pt>
    <dgm:pt modelId="{4B979585-968B-4FE8-BEAC-09371E8CFA3C}">
      <dgm:prSet/>
      <dgm:spPr/>
      <dgm:t>
        <a:bodyPr/>
        <a:lstStyle/>
        <a:p>
          <a:r>
            <a:rPr lang="en-US"/>
            <a:t>Non-contact tear break-up time</a:t>
          </a:r>
        </a:p>
      </dgm:t>
    </dgm:pt>
    <dgm:pt modelId="{1AE6E7FC-81FD-497B-A310-794B764E91E8}" type="parTrans" cxnId="{C4249DF7-1E97-4788-849A-A6216792BD8A}">
      <dgm:prSet/>
      <dgm:spPr/>
      <dgm:t>
        <a:bodyPr/>
        <a:lstStyle/>
        <a:p>
          <a:endParaRPr lang="en-US"/>
        </a:p>
      </dgm:t>
    </dgm:pt>
    <dgm:pt modelId="{3683ACBB-969F-42E5-8BBB-282B2D68E415}" type="sibTrans" cxnId="{C4249DF7-1E97-4788-849A-A6216792BD8A}">
      <dgm:prSet/>
      <dgm:spPr/>
      <dgm:t>
        <a:bodyPr/>
        <a:lstStyle/>
        <a:p>
          <a:endParaRPr lang="en-US"/>
        </a:p>
      </dgm:t>
    </dgm:pt>
    <dgm:pt modelId="{9E170A88-5623-4928-A806-188A92F40DFA}">
      <dgm:prSet/>
      <dgm:spPr/>
      <dgm:t>
        <a:bodyPr/>
        <a:lstStyle/>
        <a:p>
          <a:r>
            <a:rPr lang="en-US"/>
            <a:t>Tear lipid thickness</a:t>
          </a:r>
        </a:p>
      </dgm:t>
    </dgm:pt>
    <dgm:pt modelId="{FCFAA673-C262-4135-9E90-82D6951130D6}" type="parTrans" cxnId="{25A72AAE-23BF-4E3B-BA8F-2159666FB3C1}">
      <dgm:prSet/>
      <dgm:spPr/>
      <dgm:t>
        <a:bodyPr/>
        <a:lstStyle/>
        <a:p>
          <a:endParaRPr lang="en-US"/>
        </a:p>
      </dgm:t>
    </dgm:pt>
    <dgm:pt modelId="{0E0AD61B-A38A-4398-958F-CF4056931D35}" type="sibTrans" cxnId="{25A72AAE-23BF-4E3B-BA8F-2159666FB3C1}">
      <dgm:prSet/>
      <dgm:spPr/>
      <dgm:t>
        <a:bodyPr/>
        <a:lstStyle/>
        <a:p>
          <a:endParaRPr lang="en-US"/>
        </a:p>
      </dgm:t>
    </dgm:pt>
    <dgm:pt modelId="{53F19EB0-5E24-4E32-BACD-AFDC5696C02F}">
      <dgm:prSet/>
      <dgm:spPr/>
      <dgm:t>
        <a:bodyPr/>
        <a:lstStyle/>
        <a:p>
          <a:r>
            <a:rPr lang="en-US"/>
            <a:t>Tear osmolarity</a:t>
          </a:r>
        </a:p>
      </dgm:t>
    </dgm:pt>
    <dgm:pt modelId="{C136F432-1578-48C2-84B8-7C17E6D7226F}" type="parTrans" cxnId="{A47C4072-2CEF-46E6-BE20-907C138ECFE2}">
      <dgm:prSet/>
      <dgm:spPr/>
      <dgm:t>
        <a:bodyPr/>
        <a:lstStyle/>
        <a:p>
          <a:endParaRPr lang="en-US"/>
        </a:p>
      </dgm:t>
    </dgm:pt>
    <dgm:pt modelId="{B94CFFBF-1007-41C2-AAC5-1A49C24EC64D}" type="sibTrans" cxnId="{A47C4072-2CEF-46E6-BE20-907C138ECFE2}">
      <dgm:prSet/>
      <dgm:spPr/>
      <dgm:t>
        <a:bodyPr/>
        <a:lstStyle/>
        <a:p>
          <a:endParaRPr lang="en-US"/>
        </a:p>
      </dgm:t>
    </dgm:pt>
    <dgm:pt modelId="{681162D1-55DA-46CC-B5DB-2BAFC2B204C0}">
      <dgm:prSet/>
      <dgm:spPr/>
      <dgm:t>
        <a:bodyPr/>
        <a:lstStyle/>
        <a:p>
          <a:r>
            <a:rPr lang="en-US"/>
            <a:t>MMP-9 level</a:t>
          </a:r>
        </a:p>
      </dgm:t>
    </dgm:pt>
    <dgm:pt modelId="{C67E86FA-9054-41E4-9D82-B922687793F3}" type="parTrans" cxnId="{F9AFAC08-2705-4933-8E43-7079B874DD71}">
      <dgm:prSet/>
      <dgm:spPr/>
      <dgm:t>
        <a:bodyPr/>
        <a:lstStyle/>
        <a:p>
          <a:endParaRPr lang="en-US"/>
        </a:p>
      </dgm:t>
    </dgm:pt>
    <dgm:pt modelId="{4B8D681B-D6F2-415A-8B00-BEB1E7804BCE}" type="sibTrans" cxnId="{F9AFAC08-2705-4933-8E43-7079B874DD71}">
      <dgm:prSet/>
      <dgm:spPr/>
      <dgm:t>
        <a:bodyPr/>
        <a:lstStyle/>
        <a:p>
          <a:endParaRPr lang="en-US"/>
        </a:p>
      </dgm:t>
    </dgm:pt>
    <dgm:pt modelId="{15EE811A-4832-40EE-BAC7-DC287750EBC1}">
      <dgm:prSet/>
      <dgm:spPr/>
      <dgm:t>
        <a:bodyPr/>
        <a:lstStyle/>
        <a:p>
          <a:r>
            <a:rPr lang="en-US"/>
            <a:t>Schirmer 1 testing</a:t>
          </a:r>
        </a:p>
      </dgm:t>
    </dgm:pt>
    <dgm:pt modelId="{02503DB2-9298-433F-9D31-1886474A38C9}" type="parTrans" cxnId="{FDC34102-ACB3-4AE8-B54B-ECE820AE14E8}">
      <dgm:prSet/>
      <dgm:spPr/>
      <dgm:t>
        <a:bodyPr/>
        <a:lstStyle/>
        <a:p>
          <a:endParaRPr lang="en-US"/>
        </a:p>
      </dgm:t>
    </dgm:pt>
    <dgm:pt modelId="{7878D923-74B9-4478-8279-68ED2128B6A9}" type="sibTrans" cxnId="{FDC34102-ACB3-4AE8-B54B-ECE820AE14E8}">
      <dgm:prSet/>
      <dgm:spPr/>
      <dgm:t>
        <a:bodyPr/>
        <a:lstStyle/>
        <a:p>
          <a:endParaRPr lang="en-US"/>
        </a:p>
      </dgm:t>
    </dgm:pt>
    <dgm:pt modelId="{3FC7D216-95CB-45B3-987A-EA33A9D6F4C2}">
      <dgm:prSet/>
      <dgm:spPr/>
      <dgm:t>
        <a:bodyPr/>
        <a:lstStyle/>
        <a:p>
          <a:r>
            <a:rPr lang="en-US"/>
            <a:t>Meibography</a:t>
          </a:r>
        </a:p>
      </dgm:t>
    </dgm:pt>
    <dgm:pt modelId="{833F7EFC-7E3E-4E1F-BD9B-E6EAEC19D8C0}" type="parTrans" cxnId="{6DA1C86B-7180-4535-A729-C1F48EFA8896}">
      <dgm:prSet/>
      <dgm:spPr/>
      <dgm:t>
        <a:bodyPr/>
        <a:lstStyle/>
        <a:p>
          <a:endParaRPr lang="en-US"/>
        </a:p>
      </dgm:t>
    </dgm:pt>
    <dgm:pt modelId="{F2DF10CC-785A-4591-9F6A-4655BFCCEF89}" type="sibTrans" cxnId="{6DA1C86B-7180-4535-A729-C1F48EFA8896}">
      <dgm:prSet/>
      <dgm:spPr/>
      <dgm:t>
        <a:bodyPr/>
        <a:lstStyle/>
        <a:p>
          <a:endParaRPr lang="en-US"/>
        </a:p>
      </dgm:t>
    </dgm:pt>
    <dgm:pt modelId="{9E583236-FA1C-484B-A361-F6C872F3C98C}">
      <dgm:prSet/>
      <dgm:spPr/>
      <dgm:t>
        <a:bodyPr/>
        <a:lstStyle/>
        <a:p>
          <a:r>
            <a:rPr lang="en-US"/>
            <a:t>Lissamine green staining of the ocular surface</a:t>
          </a:r>
        </a:p>
      </dgm:t>
    </dgm:pt>
    <dgm:pt modelId="{DB52C7D7-225C-4FE7-8209-0722235DC4E9}" type="parTrans" cxnId="{567E03B4-9412-476B-839D-8D43AB5EC427}">
      <dgm:prSet/>
      <dgm:spPr/>
      <dgm:t>
        <a:bodyPr/>
        <a:lstStyle/>
        <a:p>
          <a:endParaRPr lang="en-US"/>
        </a:p>
      </dgm:t>
    </dgm:pt>
    <dgm:pt modelId="{0A514CBC-E232-4C8F-A220-528289CCAA2E}" type="sibTrans" cxnId="{567E03B4-9412-476B-839D-8D43AB5EC427}">
      <dgm:prSet/>
      <dgm:spPr/>
      <dgm:t>
        <a:bodyPr/>
        <a:lstStyle/>
        <a:p>
          <a:endParaRPr lang="en-US"/>
        </a:p>
      </dgm:t>
    </dgm:pt>
    <dgm:pt modelId="{E6906A41-3074-9248-9B5D-162707B08F5F}" type="pres">
      <dgm:prSet presAssocID="{BC3909D0-94E1-4650-8FF7-A013FE9CC7A9}" presName="vert0" presStyleCnt="0">
        <dgm:presLayoutVars>
          <dgm:dir/>
          <dgm:animOne val="branch"/>
          <dgm:animLvl val="lvl"/>
        </dgm:presLayoutVars>
      </dgm:prSet>
      <dgm:spPr/>
    </dgm:pt>
    <dgm:pt modelId="{B7862EBD-415C-8D44-898F-CFF9F71A49E6}" type="pres">
      <dgm:prSet presAssocID="{7C935F6A-6609-4455-B129-22EDD426E883}" presName="thickLine" presStyleLbl="alignNode1" presStyleIdx="0" presStyleCnt="8"/>
      <dgm:spPr/>
    </dgm:pt>
    <dgm:pt modelId="{78EC83C1-D05C-E240-A401-EC265AD3EC34}" type="pres">
      <dgm:prSet presAssocID="{7C935F6A-6609-4455-B129-22EDD426E883}" presName="horz1" presStyleCnt="0"/>
      <dgm:spPr/>
    </dgm:pt>
    <dgm:pt modelId="{201D3371-364A-984F-A8E2-FC390190578B}" type="pres">
      <dgm:prSet presAssocID="{7C935F6A-6609-4455-B129-22EDD426E883}" presName="tx1" presStyleLbl="revTx" presStyleIdx="0" presStyleCnt="8"/>
      <dgm:spPr/>
    </dgm:pt>
    <dgm:pt modelId="{2D4CB94B-7E74-7643-B8D1-D4E5342DF261}" type="pres">
      <dgm:prSet presAssocID="{7C935F6A-6609-4455-B129-22EDD426E883}" presName="vert1" presStyleCnt="0"/>
      <dgm:spPr/>
    </dgm:pt>
    <dgm:pt modelId="{29924CEF-669F-5945-BBAE-2E606E234484}" type="pres">
      <dgm:prSet presAssocID="{4B979585-968B-4FE8-BEAC-09371E8CFA3C}" presName="thickLine" presStyleLbl="alignNode1" presStyleIdx="1" presStyleCnt="8"/>
      <dgm:spPr/>
    </dgm:pt>
    <dgm:pt modelId="{2E133C9F-B68B-2744-8110-9C389581C221}" type="pres">
      <dgm:prSet presAssocID="{4B979585-968B-4FE8-BEAC-09371E8CFA3C}" presName="horz1" presStyleCnt="0"/>
      <dgm:spPr/>
    </dgm:pt>
    <dgm:pt modelId="{0F4CAD02-7C5E-2F44-8BAB-FE0E69CDC5C3}" type="pres">
      <dgm:prSet presAssocID="{4B979585-968B-4FE8-BEAC-09371E8CFA3C}" presName="tx1" presStyleLbl="revTx" presStyleIdx="1" presStyleCnt="8"/>
      <dgm:spPr/>
    </dgm:pt>
    <dgm:pt modelId="{C42DE56C-50EA-D246-96FC-0DAFBBE2BFFC}" type="pres">
      <dgm:prSet presAssocID="{4B979585-968B-4FE8-BEAC-09371E8CFA3C}" presName="vert1" presStyleCnt="0"/>
      <dgm:spPr/>
    </dgm:pt>
    <dgm:pt modelId="{C3299148-6E8D-384C-8705-C33670717C26}" type="pres">
      <dgm:prSet presAssocID="{9E170A88-5623-4928-A806-188A92F40DFA}" presName="thickLine" presStyleLbl="alignNode1" presStyleIdx="2" presStyleCnt="8"/>
      <dgm:spPr/>
    </dgm:pt>
    <dgm:pt modelId="{43F877D0-926D-5046-8E09-1845030CC59A}" type="pres">
      <dgm:prSet presAssocID="{9E170A88-5623-4928-A806-188A92F40DFA}" presName="horz1" presStyleCnt="0"/>
      <dgm:spPr/>
    </dgm:pt>
    <dgm:pt modelId="{100D4CB9-0D7C-4A4B-859A-D595E27D8330}" type="pres">
      <dgm:prSet presAssocID="{9E170A88-5623-4928-A806-188A92F40DFA}" presName="tx1" presStyleLbl="revTx" presStyleIdx="2" presStyleCnt="8"/>
      <dgm:spPr/>
    </dgm:pt>
    <dgm:pt modelId="{186D6F11-3060-5F40-A455-DD0A8D0C6F80}" type="pres">
      <dgm:prSet presAssocID="{9E170A88-5623-4928-A806-188A92F40DFA}" presName="vert1" presStyleCnt="0"/>
      <dgm:spPr/>
    </dgm:pt>
    <dgm:pt modelId="{0D0F07E2-640A-8C42-9835-E15B25ECD8E4}" type="pres">
      <dgm:prSet presAssocID="{53F19EB0-5E24-4E32-BACD-AFDC5696C02F}" presName="thickLine" presStyleLbl="alignNode1" presStyleIdx="3" presStyleCnt="8"/>
      <dgm:spPr/>
    </dgm:pt>
    <dgm:pt modelId="{57BD6305-ED7B-5044-8E5C-CF1A6F29AAD0}" type="pres">
      <dgm:prSet presAssocID="{53F19EB0-5E24-4E32-BACD-AFDC5696C02F}" presName="horz1" presStyleCnt="0"/>
      <dgm:spPr/>
    </dgm:pt>
    <dgm:pt modelId="{1BF63A47-55CD-1E4C-935E-1A029FC80AF1}" type="pres">
      <dgm:prSet presAssocID="{53F19EB0-5E24-4E32-BACD-AFDC5696C02F}" presName="tx1" presStyleLbl="revTx" presStyleIdx="3" presStyleCnt="8"/>
      <dgm:spPr/>
    </dgm:pt>
    <dgm:pt modelId="{59E43F45-3B86-7F4C-8B4E-D1956AFBD460}" type="pres">
      <dgm:prSet presAssocID="{53F19EB0-5E24-4E32-BACD-AFDC5696C02F}" presName="vert1" presStyleCnt="0"/>
      <dgm:spPr/>
    </dgm:pt>
    <dgm:pt modelId="{84AD842B-0043-6445-9419-AA1DAD80F7A8}" type="pres">
      <dgm:prSet presAssocID="{681162D1-55DA-46CC-B5DB-2BAFC2B204C0}" presName="thickLine" presStyleLbl="alignNode1" presStyleIdx="4" presStyleCnt="8"/>
      <dgm:spPr/>
    </dgm:pt>
    <dgm:pt modelId="{9647E560-030D-1543-8D93-8E88DCAC7EFD}" type="pres">
      <dgm:prSet presAssocID="{681162D1-55DA-46CC-B5DB-2BAFC2B204C0}" presName="horz1" presStyleCnt="0"/>
      <dgm:spPr/>
    </dgm:pt>
    <dgm:pt modelId="{848A0414-F8D6-1A48-97AA-A6C34FF483F2}" type="pres">
      <dgm:prSet presAssocID="{681162D1-55DA-46CC-B5DB-2BAFC2B204C0}" presName="tx1" presStyleLbl="revTx" presStyleIdx="4" presStyleCnt="8"/>
      <dgm:spPr/>
    </dgm:pt>
    <dgm:pt modelId="{F322E0EC-7D6F-134F-A05E-323E8CB8B45B}" type="pres">
      <dgm:prSet presAssocID="{681162D1-55DA-46CC-B5DB-2BAFC2B204C0}" presName="vert1" presStyleCnt="0"/>
      <dgm:spPr/>
    </dgm:pt>
    <dgm:pt modelId="{499B55F5-A6B2-464A-909B-A3B2972AD309}" type="pres">
      <dgm:prSet presAssocID="{15EE811A-4832-40EE-BAC7-DC287750EBC1}" presName="thickLine" presStyleLbl="alignNode1" presStyleIdx="5" presStyleCnt="8"/>
      <dgm:spPr/>
    </dgm:pt>
    <dgm:pt modelId="{2837BA41-D42C-A142-9394-B44F17855AE8}" type="pres">
      <dgm:prSet presAssocID="{15EE811A-4832-40EE-BAC7-DC287750EBC1}" presName="horz1" presStyleCnt="0"/>
      <dgm:spPr/>
    </dgm:pt>
    <dgm:pt modelId="{FB00282E-3F05-674B-BA34-9F11EB784526}" type="pres">
      <dgm:prSet presAssocID="{15EE811A-4832-40EE-BAC7-DC287750EBC1}" presName="tx1" presStyleLbl="revTx" presStyleIdx="5" presStyleCnt="8"/>
      <dgm:spPr/>
    </dgm:pt>
    <dgm:pt modelId="{804F1EE4-1C8A-F441-B4A8-6F2F521549B1}" type="pres">
      <dgm:prSet presAssocID="{15EE811A-4832-40EE-BAC7-DC287750EBC1}" presName="vert1" presStyleCnt="0"/>
      <dgm:spPr/>
    </dgm:pt>
    <dgm:pt modelId="{14A70AF8-4049-AF42-A350-CCAB2A3CB3B1}" type="pres">
      <dgm:prSet presAssocID="{3FC7D216-95CB-45B3-987A-EA33A9D6F4C2}" presName="thickLine" presStyleLbl="alignNode1" presStyleIdx="6" presStyleCnt="8"/>
      <dgm:spPr/>
    </dgm:pt>
    <dgm:pt modelId="{F14CBFF4-DDC0-3340-946E-A85E45217C29}" type="pres">
      <dgm:prSet presAssocID="{3FC7D216-95CB-45B3-987A-EA33A9D6F4C2}" presName="horz1" presStyleCnt="0"/>
      <dgm:spPr/>
    </dgm:pt>
    <dgm:pt modelId="{29102881-F069-264C-B14B-52B1F3F5B164}" type="pres">
      <dgm:prSet presAssocID="{3FC7D216-95CB-45B3-987A-EA33A9D6F4C2}" presName="tx1" presStyleLbl="revTx" presStyleIdx="6" presStyleCnt="8"/>
      <dgm:spPr/>
    </dgm:pt>
    <dgm:pt modelId="{7E7D2C6E-1C2B-A24F-B7D6-E8D28D7EF32F}" type="pres">
      <dgm:prSet presAssocID="{3FC7D216-95CB-45B3-987A-EA33A9D6F4C2}" presName="vert1" presStyleCnt="0"/>
      <dgm:spPr/>
    </dgm:pt>
    <dgm:pt modelId="{2C95B46B-7330-674A-965A-FC4335D9344B}" type="pres">
      <dgm:prSet presAssocID="{9E583236-FA1C-484B-A361-F6C872F3C98C}" presName="thickLine" presStyleLbl="alignNode1" presStyleIdx="7" presStyleCnt="8"/>
      <dgm:spPr/>
    </dgm:pt>
    <dgm:pt modelId="{44113804-6314-B448-BE7A-59EA761504DE}" type="pres">
      <dgm:prSet presAssocID="{9E583236-FA1C-484B-A361-F6C872F3C98C}" presName="horz1" presStyleCnt="0"/>
      <dgm:spPr/>
    </dgm:pt>
    <dgm:pt modelId="{D5ADC486-39C2-084E-98B0-34051B52F109}" type="pres">
      <dgm:prSet presAssocID="{9E583236-FA1C-484B-A361-F6C872F3C98C}" presName="tx1" presStyleLbl="revTx" presStyleIdx="7" presStyleCnt="8"/>
      <dgm:spPr/>
    </dgm:pt>
    <dgm:pt modelId="{083513AE-C06B-E84D-A144-E09E8E8B823E}" type="pres">
      <dgm:prSet presAssocID="{9E583236-FA1C-484B-A361-F6C872F3C98C}" presName="vert1" presStyleCnt="0"/>
      <dgm:spPr/>
    </dgm:pt>
  </dgm:ptLst>
  <dgm:cxnLst>
    <dgm:cxn modelId="{FDC34102-ACB3-4AE8-B54B-ECE820AE14E8}" srcId="{BC3909D0-94E1-4650-8FF7-A013FE9CC7A9}" destId="{15EE811A-4832-40EE-BAC7-DC287750EBC1}" srcOrd="5" destOrd="0" parTransId="{02503DB2-9298-433F-9D31-1886474A38C9}" sibTransId="{7878D923-74B9-4478-8279-68ED2128B6A9}"/>
    <dgm:cxn modelId="{2345BC04-1534-7F42-840F-E94CBCA252D3}" type="presOf" srcId="{BC3909D0-94E1-4650-8FF7-A013FE9CC7A9}" destId="{E6906A41-3074-9248-9B5D-162707B08F5F}" srcOrd="0" destOrd="0" presId="urn:microsoft.com/office/officeart/2008/layout/LinedList"/>
    <dgm:cxn modelId="{F9AFAC08-2705-4933-8E43-7079B874DD71}" srcId="{BC3909D0-94E1-4650-8FF7-A013FE9CC7A9}" destId="{681162D1-55DA-46CC-B5DB-2BAFC2B204C0}" srcOrd="4" destOrd="0" parTransId="{C67E86FA-9054-41E4-9D82-B922687793F3}" sibTransId="{4B8D681B-D6F2-415A-8B00-BEB1E7804BCE}"/>
    <dgm:cxn modelId="{2BCB5320-1999-AF4E-8460-CF21E8763E23}" type="presOf" srcId="{7C935F6A-6609-4455-B129-22EDD426E883}" destId="{201D3371-364A-984F-A8E2-FC390190578B}" srcOrd="0" destOrd="0" presId="urn:microsoft.com/office/officeart/2008/layout/LinedList"/>
    <dgm:cxn modelId="{8673834D-8A4B-E743-A203-B606D1BF4FED}" type="presOf" srcId="{681162D1-55DA-46CC-B5DB-2BAFC2B204C0}" destId="{848A0414-F8D6-1A48-97AA-A6C34FF483F2}" srcOrd="0" destOrd="0" presId="urn:microsoft.com/office/officeart/2008/layout/LinedList"/>
    <dgm:cxn modelId="{6DA1C86B-7180-4535-A729-C1F48EFA8896}" srcId="{BC3909D0-94E1-4650-8FF7-A013FE9CC7A9}" destId="{3FC7D216-95CB-45B3-987A-EA33A9D6F4C2}" srcOrd="6" destOrd="0" parTransId="{833F7EFC-7E3E-4E1F-BD9B-E6EAEC19D8C0}" sibTransId="{F2DF10CC-785A-4591-9F6A-4655BFCCEF89}"/>
    <dgm:cxn modelId="{741B946F-718E-43D7-BA5C-158A5F61413C}" srcId="{BC3909D0-94E1-4650-8FF7-A013FE9CC7A9}" destId="{7C935F6A-6609-4455-B129-22EDD426E883}" srcOrd="0" destOrd="0" parTransId="{328E699C-E4D4-4D8F-923A-E3A4D71EC358}" sibTransId="{27E024B0-24EC-4C60-842E-59FE476CCB32}"/>
    <dgm:cxn modelId="{A47C4072-2CEF-46E6-BE20-907C138ECFE2}" srcId="{BC3909D0-94E1-4650-8FF7-A013FE9CC7A9}" destId="{53F19EB0-5E24-4E32-BACD-AFDC5696C02F}" srcOrd="3" destOrd="0" parTransId="{C136F432-1578-48C2-84B8-7C17E6D7226F}" sibTransId="{B94CFFBF-1007-41C2-AAC5-1A49C24EC64D}"/>
    <dgm:cxn modelId="{EE332282-ABFE-604C-B04C-8C4C38915667}" type="presOf" srcId="{3FC7D216-95CB-45B3-987A-EA33A9D6F4C2}" destId="{29102881-F069-264C-B14B-52B1F3F5B164}" srcOrd="0" destOrd="0" presId="urn:microsoft.com/office/officeart/2008/layout/LinedList"/>
    <dgm:cxn modelId="{42F7AA8F-890C-3B49-9816-B1925197F56C}" type="presOf" srcId="{9E583236-FA1C-484B-A361-F6C872F3C98C}" destId="{D5ADC486-39C2-084E-98B0-34051B52F109}" srcOrd="0" destOrd="0" presId="urn:microsoft.com/office/officeart/2008/layout/LinedList"/>
    <dgm:cxn modelId="{1D9B9E92-26CD-DC4E-B1B4-3F816A8AD899}" type="presOf" srcId="{15EE811A-4832-40EE-BAC7-DC287750EBC1}" destId="{FB00282E-3F05-674B-BA34-9F11EB784526}" srcOrd="0" destOrd="0" presId="urn:microsoft.com/office/officeart/2008/layout/LinedList"/>
    <dgm:cxn modelId="{A7B4B9A3-C19D-6C49-8DA4-BCB7464000CA}" type="presOf" srcId="{4B979585-968B-4FE8-BEAC-09371E8CFA3C}" destId="{0F4CAD02-7C5E-2F44-8BAB-FE0E69CDC5C3}" srcOrd="0" destOrd="0" presId="urn:microsoft.com/office/officeart/2008/layout/LinedList"/>
    <dgm:cxn modelId="{25A72AAE-23BF-4E3B-BA8F-2159666FB3C1}" srcId="{BC3909D0-94E1-4650-8FF7-A013FE9CC7A9}" destId="{9E170A88-5623-4928-A806-188A92F40DFA}" srcOrd="2" destOrd="0" parTransId="{FCFAA673-C262-4135-9E90-82D6951130D6}" sibTransId="{0E0AD61B-A38A-4398-958F-CF4056931D35}"/>
    <dgm:cxn modelId="{567E03B4-9412-476B-839D-8D43AB5EC427}" srcId="{BC3909D0-94E1-4650-8FF7-A013FE9CC7A9}" destId="{9E583236-FA1C-484B-A361-F6C872F3C98C}" srcOrd="7" destOrd="0" parTransId="{DB52C7D7-225C-4FE7-8209-0722235DC4E9}" sibTransId="{0A514CBC-E232-4C8F-A220-528289CCAA2E}"/>
    <dgm:cxn modelId="{E392DAB7-7A00-2E49-8FD0-2068F03C967C}" type="presOf" srcId="{53F19EB0-5E24-4E32-BACD-AFDC5696C02F}" destId="{1BF63A47-55CD-1E4C-935E-1A029FC80AF1}" srcOrd="0" destOrd="0" presId="urn:microsoft.com/office/officeart/2008/layout/LinedList"/>
    <dgm:cxn modelId="{0F3ABFF6-0289-2C42-AA14-38DB5641A5F8}" type="presOf" srcId="{9E170A88-5623-4928-A806-188A92F40DFA}" destId="{100D4CB9-0D7C-4A4B-859A-D595E27D8330}" srcOrd="0" destOrd="0" presId="urn:microsoft.com/office/officeart/2008/layout/LinedList"/>
    <dgm:cxn modelId="{C4249DF7-1E97-4788-849A-A6216792BD8A}" srcId="{BC3909D0-94E1-4650-8FF7-A013FE9CC7A9}" destId="{4B979585-968B-4FE8-BEAC-09371E8CFA3C}" srcOrd="1" destOrd="0" parTransId="{1AE6E7FC-81FD-497B-A310-794B764E91E8}" sibTransId="{3683ACBB-969F-42E5-8BBB-282B2D68E415}"/>
    <dgm:cxn modelId="{179878A3-0E8F-E048-BE3A-625217BFA66B}" type="presParOf" srcId="{E6906A41-3074-9248-9B5D-162707B08F5F}" destId="{B7862EBD-415C-8D44-898F-CFF9F71A49E6}" srcOrd="0" destOrd="0" presId="urn:microsoft.com/office/officeart/2008/layout/LinedList"/>
    <dgm:cxn modelId="{99D7F125-E60B-8048-9A25-8A42D2B4D013}" type="presParOf" srcId="{E6906A41-3074-9248-9B5D-162707B08F5F}" destId="{78EC83C1-D05C-E240-A401-EC265AD3EC34}" srcOrd="1" destOrd="0" presId="urn:microsoft.com/office/officeart/2008/layout/LinedList"/>
    <dgm:cxn modelId="{BAD4CD7B-0681-934A-8D7D-736974C6A4AE}" type="presParOf" srcId="{78EC83C1-D05C-E240-A401-EC265AD3EC34}" destId="{201D3371-364A-984F-A8E2-FC390190578B}" srcOrd="0" destOrd="0" presId="urn:microsoft.com/office/officeart/2008/layout/LinedList"/>
    <dgm:cxn modelId="{ADD18851-C8DC-8C4B-B2BE-DDA6EF1A36C0}" type="presParOf" srcId="{78EC83C1-D05C-E240-A401-EC265AD3EC34}" destId="{2D4CB94B-7E74-7643-B8D1-D4E5342DF261}" srcOrd="1" destOrd="0" presId="urn:microsoft.com/office/officeart/2008/layout/LinedList"/>
    <dgm:cxn modelId="{55C0CFA9-5A84-C247-82FE-81E82F7F17C1}" type="presParOf" srcId="{E6906A41-3074-9248-9B5D-162707B08F5F}" destId="{29924CEF-669F-5945-BBAE-2E606E234484}" srcOrd="2" destOrd="0" presId="urn:microsoft.com/office/officeart/2008/layout/LinedList"/>
    <dgm:cxn modelId="{714BAC10-FD34-9C4F-8A0A-AC2DB040FB09}" type="presParOf" srcId="{E6906A41-3074-9248-9B5D-162707B08F5F}" destId="{2E133C9F-B68B-2744-8110-9C389581C221}" srcOrd="3" destOrd="0" presId="urn:microsoft.com/office/officeart/2008/layout/LinedList"/>
    <dgm:cxn modelId="{B95E2AFF-5BE0-3648-A0D9-20EDE623E63B}" type="presParOf" srcId="{2E133C9F-B68B-2744-8110-9C389581C221}" destId="{0F4CAD02-7C5E-2F44-8BAB-FE0E69CDC5C3}" srcOrd="0" destOrd="0" presId="urn:microsoft.com/office/officeart/2008/layout/LinedList"/>
    <dgm:cxn modelId="{ED95F0F2-FF24-2649-83E3-50A1886BCE39}" type="presParOf" srcId="{2E133C9F-B68B-2744-8110-9C389581C221}" destId="{C42DE56C-50EA-D246-96FC-0DAFBBE2BFFC}" srcOrd="1" destOrd="0" presId="urn:microsoft.com/office/officeart/2008/layout/LinedList"/>
    <dgm:cxn modelId="{92243827-54E2-DE44-9AE7-D9986763A767}" type="presParOf" srcId="{E6906A41-3074-9248-9B5D-162707B08F5F}" destId="{C3299148-6E8D-384C-8705-C33670717C26}" srcOrd="4" destOrd="0" presId="urn:microsoft.com/office/officeart/2008/layout/LinedList"/>
    <dgm:cxn modelId="{661482FF-0317-ED4B-8A95-1564CAFB48FF}" type="presParOf" srcId="{E6906A41-3074-9248-9B5D-162707B08F5F}" destId="{43F877D0-926D-5046-8E09-1845030CC59A}" srcOrd="5" destOrd="0" presId="urn:microsoft.com/office/officeart/2008/layout/LinedList"/>
    <dgm:cxn modelId="{FDE94FB7-3C68-4F43-8037-ED12B00D7762}" type="presParOf" srcId="{43F877D0-926D-5046-8E09-1845030CC59A}" destId="{100D4CB9-0D7C-4A4B-859A-D595E27D8330}" srcOrd="0" destOrd="0" presId="urn:microsoft.com/office/officeart/2008/layout/LinedList"/>
    <dgm:cxn modelId="{51C71D96-8929-E344-88CD-12C27B0547BE}" type="presParOf" srcId="{43F877D0-926D-5046-8E09-1845030CC59A}" destId="{186D6F11-3060-5F40-A455-DD0A8D0C6F80}" srcOrd="1" destOrd="0" presId="urn:microsoft.com/office/officeart/2008/layout/LinedList"/>
    <dgm:cxn modelId="{A17B897B-68B8-EB4B-B537-482B71C9DA81}" type="presParOf" srcId="{E6906A41-3074-9248-9B5D-162707B08F5F}" destId="{0D0F07E2-640A-8C42-9835-E15B25ECD8E4}" srcOrd="6" destOrd="0" presId="urn:microsoft.com/office/officeart/2008/layout/LinedList"/>
    <dgm:cxn modelId="{3B0AE27F-C31E-D847-8D5C-60B5C716863A}" type="presParOf" srcId="{E6906A41-3074-9248-9B5D-162707B08F5F}" destId="{57BD6305-ED7B-5044-8E5C-CF1A6F29AAD0}" srcOrd="7" destOrd="0" presId="urn:microsoft.com/office/officeart/2008/layout/LinedList"/>
    <dgm:cxn modelId="{197A17C9-7027-FE4C-915A-52C790095298}" type="presParOf" srcId="{57BD6305-ED7B-5044-8E5C-CF1A6F29AAD0}" destId="{1BF63A47-55CD-1E4C-935E-1A029FC80AF1}" srcOrd="0" destOrd="0" presId="urn:microsoft.com/office/officeart/2008/layout/LinedList"/>
    <dgm:cxn modelId="{02D90CA4-B642-2543-A5E0-1B90E9817475}" type="presParOf" srcId="{57BD6305-ED7B-5044-8E5C-CF1A6F29AAD0}" destId="{59E43F45-3B86-7F4C-8B4E-D1956AFBD460}" srcOrd="1" destOrd="0" presId="urn:microsoft.com/office/officeart/2008/layout/LinedList"/>
    <dgm:cxn modelId="{72E8C38B-A65E-3F4E-B09F-6433470EFAFB}" type="presParOf" srcId="{E6906A41-3074-9248-9B5D-162707B08F5F}" destId="{84AD842B-0043-6445-9419-AA1DAD80F7A8}" srcOrd="8" destOrd="0" presId="urn:microsoft.com/office/officeart/2008/layout/LinedList"/>
    <dgm:cxn modelId="{3AE04E59-22D4-504A-9C77-6C909F3D9808}" type="presParOf" srcId="{E6906A41-3074-9248-9B5D-162707B08F5F}" destId="{9647E560-030D-1543-8D93-8E88DCAC7EFD}" srcOrd="9" destOrd="0" presId="urn:microsoft.com/office/officeart/2008/layout/LinedList"/>
    <dgm:cxn modelId="{C31E4D76-1D9C-684E-963F-706114D08E12}" type="presParOf" srcId="{9647E560-030D-1543-8D93-8E88DCAC7EFD}" destId="{848A0414-F8D6-1A48-97AA-A6C34FF483F2}" srcOrd="0" destOrd="0" presId="urn:microsoft.com/office/officeart/2008/layout/LinedList"/>
    <dgm:cxn modelId="{6D75CE38-54F8-FD44-BFD9-34B365372208}" type="presParOf" srcId="{9647E560-030D-1543-8D93-8E88DCAC7EFD}" destId="{F322E0EC-7D6F-134F-A05E-323E8CB8B45B}" srcOrd="1" destOrd="0" presId="urn:microsoft.com/office/officeart/2008/layout/LinedList"/>
    <dgm:cxn modelId="{BDC76766-CB3A-5C4F-90FD-7C6B473C6321}" type="presParOf" srcId="{E6906A41-3074-9248-9B5D-162707B08F5F}" destId="{499B55F5-A6B2-464A-909B-A3B2972AD309}" srcOrd="10" destOrd="0" presId="urn:microsoft.com/office/officeart/2008/layout/LinedList"/>
    <dgm:cxn modelId="{18852EB2-AB48-A442-85E0-53E3B52C33F7}" type="presParOf" srcId="{E6906A41-3074-9248-9B5D-162707B08F5F}" destId="{2837BA41-D42C-A142-9394-B44F17855AE8}" srcOrd="11" destOrd="0" presId="urn:microsoft.com/office/officeart/2008/layout/LinedList"/>
    <dgm:cxn modelId="{3E864123-D174-6C41-BBE3-DB53C92DEAA2}" type="presParOf" srcId="{2837BA41-D42C-A142-9394-B44F17855AE8}" destId="{FB00282E-3F05-674B-BA34-9F11EB784526}" srcOrd="0" destOrd="0" presId="urn:microsoft.com/office/officeart/2008/layout/LinedList"/>
    <dgm:cxn modelId="{46950C6B-710D-2647-B939-D394712DDA40}" type="presParOf" srcId="{2837BA41-D42C-A142-9394-B44F17855AE8}" destId="{804F1EE4-1C8A-F441-B4A8-6F2F521549B1}" srcOrd="1" destOrd="0" presId="urn:microsoft.com/office/officeart/2008/layout/LinedList"/>
    <dgm:cxn modelId="{9FC26BCC-5064-9948-AD6C-E96337197627}" type="presParOf" srcId="{E6906A41-3074-9248-9B5D-162707B08F5F}" destId="{14A70AF8-4049-AF42-A350-CCAB2A3CB3B1}" srcOrd="12" destOrd="0" presId="urn:microsoft.com/office/officeart/2008/layout/LinedList"/>
    <dgm:cxn modelId="{315D379F-520E-B245-9FCE-894D31C92E77}" type="presParOf" srcId="{E6906A41-3074-9248-9B5D-162707B08F5F}" destId="{F14CBFF4-DDC0-3340-946E-A85E45217C29}" srcOrd="13" destOrd="0" presId="urn:microsoft.com/office/officeart/2008/layout/LinedList"/>
    <dgm:cxn modelId="{C568F215-6959-D248-8E1C-0D25527BBFAC}" type="presParOf" srcId="{F14CBFF4-DDC0-3340-946E-A85E45217C29}" destId="{29102881-F069-264C-B14B-52B1F3F5B164}" srcOrd="0" destOrd="0" presId="urn:microsoft.com/office/officeart/2008/layout/LinedList"/>
    <dgm:cxn modelId="{A031BF83-F59C-3D40-B769-BFCED47F6DFB}" type="presParOf" srcId="{F14CBFF4-DDC0-3340-946E-A85E45217C29}" destId="{7E7D2C6E-1C2B-A24F-B7D6-E8D28D7EF32F}" srcOrd="1" destOrd="0" presId="urn:microsoft.com/office/officeart/2008/layout/LinedList"/>
    <dgm:cxn modelId="{C3D2B738-2ABE-7341-AEC4-4D809C21638A}" type="presParOf" srcId="{E6906A41-3074-9248-9B5D-162707B08F5F}" destId="{2C95B46B-7330-674A-965A-FC4335D9344B}" srcOrd="14" destOrd="0" presId="urn:microsoft.com/office/officeart/2008/layout/LinedList"/>
    <dgm:cxn modelId="{87C7847E-CC02-424D-8B5E-84BAB44F284F}" type="presParOf" srcId="{E6906A41-3074-9248-9B5D-162707B08F5F}" destId="{44113804-6314-B448-BE7A-59EA761504DE}" srcOrd="15" destOrd="0" presId="urn:microsoft.com/office/officeart/2008/layout/LinedList"/>
    <dgm:cxn modelId="{BECF42C3-B972-4C4B-AB2E-E46E2222C5E5}" type="presParOf" srcId="{44113804-6314-B448-BE7A-59EA761504DE}" destId="{D5ADC486-39C2-084E-98B0-34051B52F109}" srcOrd="0" destOrd="0" presId="urn:microsoft.com/office/officeart/2008/layout/LinedList"/>
    <dgm:cxn modelId="{A9D73735-5637-6146-B4E9-E774B8A321C5}" type="presParOf" srcId="{44113804-6314-B448-BE7A-59EA761504DE}" destId="{083513AE-C06B-E84D-A144-E09E8E8B823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D729FA-9089-4B4E-9F7E-0A0040A9633B}" type="doc">
      <dgm:prSet loTypeId="urn:microsoft.com/office/officeart/2008/layout/LinedList" loCatId="list" qsTypeId="urn:microsoft.com/office/officeart/2005/8/quickstyle/simple4" qsCatId="simple" csTypeId="urn:microsoft.com/office/officeart/2005/8/colors/accent6_2" csCatId="accent6"/>
      <dgm:spPr/>
      <dgm:t>
        <a:bodyPr/>
        <a:lstStyle/>
        <a:p>
          <a:endParaRPr lang="en-US"/>
        </a:p>
      </dgm:t>
    </dgm:pt>
    <dgm:pt modelId="{E508E5B0-47DC-40EC-807A-09B8F6D0E2BA}">
      <dgm:prSet/>
      <dgm:spPr/>
      <dgm:t>
        <a:bodyPr/>
        <a:lstStyle/>
        <a:p>
          <a:r>
            <a:rPr lang="en-US"/>
            <a:t>TearLab® Osmolarity System [TearLab Corporation, San Diego, CA]</a:t>
          </a:r>
        </a:p>
      </dgm:t>
    </dgm:pt>
    <dgm:pt modelId="{45655B29-5119-41F3-8406-B88CFF80C527}" type="parTrans" cxnId="{8EC9A7F3-54C0-420B-B5EF-A780B616C9F0}">
      <dgm:prSet/>
      <dgm:spPr/>
      <dgm:t>
        <a:bodyPr/>
        <a:lstStyle/>
        <a:p>
          <a:endParaRPr lang="en-US"/>
        </a:p>
      </dgm:t>
    </dgm:pt>
    <dgm:pt modelId="{4255BCBE-13AF-48F7-8948-ED501F0D6F82}" type="sibTrans" cxnId="{8EC9A7F3-54C0-420B-B5EF-A780B616C9F0}">
      <dgm:prSet/>
      <dgm:spPr/>
      <dgm:t>
        <a:bodyPr/>
        <a:lstStyle/>
        <a:p>
          <a:endParaRPr lang="en-US"/>
        </a:p>
      </dgm:t>
    </dgm:pt>
    <dgm:pt modelId="{46422DB4-0443-4BDB-8DBD-522DBB401262}">
      <dgm:prSet/>
      <dgm:spPr/>
      <dgm:t>
        <a:bodyPr/>
        <a:lstStyle/>
        <a:p>
          <a:r>
            <a:rPr lang="en-US"/>
            <a:t>Normal &lt;312 mosm/L</a:t>
          </a:r>
        </a:p>
      </dgm:t>
    </dgm:pt>
    <dgm:pt modelId="{695D1AF8-2C75-4C90-8DF5-9CFD402F8D16}" type="parTrans" cxnId="{365B5B46-26A7-4AC4-A643-E3B465C22E21}">
      <dgm:prSet/>
      <dgm:spPr/>
      <dgm:t>
        <a:bodyPr/>
        <a:lstStyle/>
        <a:p>
          <a:endParaRPr lang="en-US"/>
        </a:p>
      </dgm:t>
    </dgm:pt>
    <dgm:pt modelId="{383E6B46-DB11-4653-B318-395D7E69BB2F}" type="sibTrans" cxnId="{365B5B46-26A7-4AC4-A643-E3B465C22E21}">
      <dgm:prSet/>
      <dgm:spPr/>
      <dgm:t>
        <a:bodyPr/>
        <a:lstStyle/>
        <a:p>
          <a:endParaRPr lang="en-US"/>
        </a:p>
      </dgm:t>
    </dgm:pt>
    <dgm:pt modelId="{33D8617C-A50C-4866-B7D3-23CAE16F169D}">
      <dgm:prSet/>
      <dgm:spPr/>
      <dgm:t>
        <a:bodyPr/>
        <a:lstStyle/>
        <a:p>
          <a:r>
            <a:rPr lang="en-US"/>
            <a:t>Borderline 312-323mosm/L</a:t>
          </a:r>
        </a:p>
      </dgm:t>
    </dgm:pt>
    <dgm:pt modelId="{150C18B7-0903-478F-BA22-319693F7AF51}" type="parTrans" cxnId="{325652AC-D87F-45E3-89A6-04211AEFEABF}">
      <dgm:prSet/>
      <dgm:spPr/>
      <dgm:t>
        <a:bodyPr/>
        <a:lstStyle/>
        <a:p>
          <a:endParaRPr lang="en-US"/>
        </a:p>
      </dgm:t>
    </dgm:pt>
    <dgm:pt modelId="{9F60906E-41B0-4841-99C0-1353466AAEBD}" type="sibTrans" cxnId="{325652AC-D87F-45E3-89A6-04211AEFEABF}">
      <dgm:prSet/>
      <dgm:spPr/>
      <dgm:t>
        <a:bodyPr/>
        <a:lstStyle/>
        <a:p>
          <a:endParaRPr lang="en-US"/>
        </a:p>
      </dgm:t>
    </dgm:pt>
    <dgm:pt modelId="{7FEDFA0F-D854-4637-8730-9586D4AD982D}">
      <dgm:prSet/>
      <dgm:spPr/>
      <dgm:t>
        <a:bodyPr/>
        <a:lstStyle/>
        <a:p>
          <a:r>
            <a:rPr lang="en-US" dirty="0"/>
            <a:t>Moderate or severe dry eye &gt;323mosm/L</a:t>
          </a:r>
        </a:p>
      </dgm:t>
    </dgm:pt>
    <dgm:pt modelId="{586522BF-7C6C-4545-9C0E-C15950DFE3FF}" type="parTrans" cxnId="{2983A893-1BBC-46F6-A71A-F9E2626162CA}">
      <dgm:prSet/>
      <dgm:spPr/>
      <dgm:t>
        <a:bodyPr/>
        <a:lstStyle/>
        <a:p>
          <a:endParaRPr lang="en-US"/>
        </a:p>
      </dgm:t>
    </dgm:pt>
    <dgm:pt modelId="{C004CE78-7FDC-4788-B447-347A7ACF4976}" type="sibTrans" cxnId="{2983A893-1BBC-46F6-A71A-F9E2626162CA}">
      <dgm:prSet/>
      <dgm:spPr/>
      <dgm:t>
        <a:bodyPr/>
        <a:lstStyle/>
        <a:p>
          <a:endParaRPr lang="en-US"/>
        </a:p>
      </dgm:t>
    </dgm:pt>
    <dgm:pt modelId="{24842533-F6C0-324B-9BAD-F85BF71050FB}" type="pres">
      <dgm:prSet presAssocID="{59D729FA-9089-4B4E-9F7E-0A0040A9633B}" presName="vert0" presStyleCnt="0">
        <dgm:presLayoutVars>
          <dgm:dir/>
          <dgm:animOne val="branch"/>
          <dgm:animLvl val="lvl"/>
        </dgm:presLayoutVars>
      </dgm:prSet>
      <dgm:spPr/>
    </dgm:pt>
    <dgm:pt modelId="{F6E48D51-CF62-5E40-954E-76B9A0DED980}" type="pres">
      <dgm:prSet presAssocID="{E508E5B0-47DC-40EC-807A-09B8F6D0E2BA}" presName="thickLine" presStyleLbl="alignNode1" presStyleIdx="0" presStyleCnt="4"/>
      <dgm:spPr/>
    </dgm:pt>
    <dgm:pt modelId="{430CF2DC-7F19-7B47-A2C5-1A5BFCCA18BE}" type="pres">
      <dgm:prSet presAssocID="{E508E5B0-47DC-40EC-807A-09B8F6D0E2BA}" presName="horz1" presStyleCnt="0"/>
      <dgm:spPr/>
    </dgm:pt>
    <dgm:pt modelId="{48E7E711-D5A9-9244-8A8A-3900BDD0C2A9}" type="pres">
      <dgm:prSet presAssocID="{E508E5B0-47DC-40EC-807A-09B8F6D0E2BA}" presName="tx1" presStyleLbl="revTx" presStyleIdx="0" presStyleCnt="4"/>
      <dgm:spPr/>
    </dgm:pt>
    <dgm:pt modelId="{7B787B16-0C6A-9E49-B14C-41F92CD5CA17}" type="pres">
      <dgm:prSet presAssocID="{E508E5B0-47DC-40EC-807A-09B8F6D0E2BA}" presName="vert1" presStyleCnt="0"/>
      <dgm:spPr/>
    </dgm:pt>
    <dgm:pt modelId="{52496D0D-9AE5-A44C-A46C-D8EFDBD53E0D}" type="pres">
      <dgm:prSet presAssocID="{46422DB4-0443-4BDB-8DBD-522DBB401262}" presName="thickLine" presStyleLbl="alignNode1" presStyleIdx="1" presStyleCnt="4"/>
      <dgm:spPr/>
    </dgm:pt>
    <dgm:pt modelId="{E64A34C8-041C-144B-A0B7-E3A87B9CE31B}" type="pres">
      <dgm:prSet presAssocID="{46422DB4-0443-4BDB-8DBD-522DBB401262}" presName="horz1" presStyleCnt="0"/>
      <dgm:spPr/>
    </dgm:pt>
    <dgm:pt modelId="{69615264-A8D4-0A48-A71A-EDDF8BFF580F}" type="pres">
      <dgm:prSet presAssocID="{46422DB4-0443-4BDB-8DBD-522DBB401262}" presName="tx1" presStyleLbl="revTx" presStyleIdx="1" presStyleCnt="4"/>
      <dgm:spPr/>
    </dgm:pt>
    <dgm:pt modelId="{553FE2C2-E7A6-7841-96BD-8313FE3D1577}" type="pres">
      <dgm:prSet presAssocID="{46422DB4-0443-4BDB-8DBD-522DBB401262}" presName="vert1" presStyleCnt="0"/>
      <dgm:spPr/>
    </dgm:pt>
    <dgm:pt modelId="{D1F39473-AFF9-BD4C-94A9-4DC0A6CE14A1}" type="pres">
      <dgm:prSet presAssocID="{33D8617C-A50C-4866-B7D3-23CAE16F169D}" presName="thickLine" presStyleLbl="alignNode1" presStyleIdx="2" presStyleCnt="4"/>
      <dgm:spPr/>
    </dgm:pt>
    <dgm:pt modelId="{E38E3950-28EC-F540-B0F2-39E7E4B54A3E}" type="pres">
      <dgm:prSet presAssocID="{33D8617C-A50C-4866-B7D3-23CAE16F169D}" presName="horz1" presStyleCnt="0"/>
      <dgm:spPr/>
    </dgm:pt>
    <dgm:pt modelId="{B5C872EF-16E6-0B40-B80F-8778F7F136DE}" type="pres">
      <dgm:prSet presAssocID="{33D8617C-A50C-4866-B7D3-23CAE16F169D}" presName="tx1" presStyleLbl="revTx" presStyleIdx="2" presStyleCnt="4"/>
      <dgm:spPr/>
    </dgm:pt>
    <dgm:pt modelId="{51261DAF-7080-2642-858C-0442F1C5B79B}" type="pres">
      <dgm:prSet presAssocID="{33D8617C-A50C-4866-B7D3-23CAE16F169D}" presName="vert1" presStyleCnt="0"/>
      <dgm:spPr/>
    </dgm:pt>
    <dgm:pt modelId="{20C7145B-8EB6-4440-9DAA-6CC2C1F6D3DB}" type="pres">
      <dgm:prSet presAssocID="{7FEDFA0F-D854-4637-8730-9586D4AD982D}" presName="thickLine" presStyleLbl="alignNode1" presStyleIdx="3" presStyleCnt="4"/>
      <dgm:spPr/>
    </dgm:pt>
    <dgm:pt modelId="{64901057-0CA8-1341-BE42-FF75B122BA36}" type="pres">
      <dgm:prSet presAssocID="{7FEDFA0F-D854-4637-8730-9586D4AD982D}" presName="horz1" presStyleCnt="0"/>
      <dgm:spPr/>
    </dgm:pt>
    <dgm:pt modelId="{6B765CE6-506C-6F4C-8A77-2C405E01FC7C}" type="pres">
      <dgm:prSet presAssocID="{7FEDFA0F-D854-4637-8730-9586D4AD982D}" presName="tx1" presStyleLbl="revTx" presStyleIdx="3" presStyleCnt="4"/>
      <dgm:spPr/>
    </dgm:pt>
    <dgm:pt modelId="{52F4A811-1BD0-354B-B222-61F5DA2ED075}" type="pres">
      <dgm:prSet presAssocID="{7FEDFA0F-D854-4637-8730-9586D4AD982D}" presName="vert1" presStyleCnt="0"/>
      <dgm:spPr/>
    </dgm:pt>
  </dgm:ptLst>
  <dgm:cxnLst>
    <dgm:cxn modelId="{FBFA6604-DFC4-EB4D-93AF-FB5D7142B67D}" type="presOf" srcId="{46422DB4-0443-4BDB-8DBD-522DBB401262}" destId="{69615264-A8D4-0A48-A71A-EDDF8BFF580F}" srcOrd="0" destOrd="0" presId="urn:microsoft.com/office/officeart/2008/layout/LinedList"/>
    <dgm:cxn modelId="{365B5B46-26A7-4AC4-A643-E3B465C22E21}" srcId="{59D729FA-9089-4B4E-9F7E-0A0040A9633B}" destId="{46422DB4-0443-4BDB-8DBD-522DBB401262}" srcOrd="1" destOrd="0" parTransId="{695D1AF8-2C75-4C90-8DF5-9CFD402F8D16}" sibTransId="{383E6B46-DB11-4653-B318-395D7E69BB2F}"/>
    <dgm:cxn modelId="{8A3AC958-C84E-6E48-85D8-6D79BCD23E8E}" type="presOf" srcId="{33D8617C-A50C-4866-B7D3-23CAE16F169D}" destId="{B5C872EF-16E6-0B40-B80F-8778F7F136DE}" srcOrd="0" destOrd="0" presId="urn:microsoft.com/office/officeart/2008/layout/LinedList"/>
    <dgm:cxn modelId="{2983A893-1BBC-46F6-A71A-F9E2626162CA}" srcId="{59D729FA-9089-4B4E-9F7E-0A0040A9633B}" destId="{7FEDFA0F-D854-4637-8730-9586D4AD982D}" srcOrd="3" destOrd="0" parTransId="{586522BF-7C6C-4545-9C0E-C15950DFE3FF}" sibTransId="{C004CE78-7FDC-4788-B447-347A7ACF4976}"/>
    <dgm:cxn modelId="{325652AC-D87F-45E3-89A6-04211AEFEABF}" srcId="{59D729FA-9089-4B4E-9F7E-0A0040A9633B}" destId="{33D8617C-A50C-4866-B7D3-23CAE16F169D}" srcOrd="2" destOrd="0" parTransId="{150C18B7-0903-478F-BA22-319693F7AF51}" sibTransId="{9F60906E-41B0-4841-99C0-1353466AAEBD}"/>
    <dgm:cxn modelId="{D2C75CB9-97AB-7D40-AA57-F8A19744AB95}" type="presOf" srcId="{7FEDFA0F-D854-4637-8730-9586D4AD982D}" destId="{6B765CE6-506C-6F4C-8A77-2C405E01FC7C}" srcOrd="0" destOrd="0" presId="urn:microsoft.com/office/officeart/2008/layout/LinedList"/>
    <dgm:cxn modelId="{8E47AAC6-2C99-9547-9A9F-6C94B1626C38}" type="presOf" srcId="{59D729FA-9089-4B4E-9F7E-0A0040A9633B}" destId="{24842533-F6C0-324B-9BAD-F85BF71050FB}" srcOrd="0" destOrd="0" presId="urn:microsoft.com/office/officeart/2008/layout/LinedList"/>
    <dgm:cxn modelId="{2ED187E7-24E4-0A44-9DBD-4968363A2506}" type="presOf" srcId="{E508E5B0-47DC-40EC-807A-09B8F6D0E2BA}" destId="{48E7E711-D5A9-9244-8A8A-3900BDD0C2A9}" srcOrd="0" destOrd="0" presId="urn:microsoft.com/office/officeart/2008/layout/LinedList"/>
    <dgm:cxn modelId="{8EC9A7F3-54C0-420B-B5EF-A780B616C9F0}" srcId="{59D729FA-9089-4B4E-9F7E-0A0040A9633B}" destId="{E508E5B0-47DC-40EC-807A-09B8F6D0E2BA}" srcOrd="0" destOrd="0" parTransId="{45655B29-5119-41F3-8406-B88CFF80C527}" sibTransId="{4255BCBE-13AF-48F7-8948-ED501F0D6F82}"/>
    <dgm:cxn modelId="{1B031773-F4B9-614B-AA5C-5A9FA29E83FD}" type="presParOf" srcId="{24842533-F6C0-324B-9BAD-F85BF71050FB}" destId="{F6E48D51-CF62-5E40-954E-76B9A0DED980}" srcOrd="0" destOrd="0" presId="urn:microsoft.com/office/officeart/2008/layout/LinedList"/>
    <dgm:cxn modelId="{EF023C5F-8308-CB43-B62F-7C34F85989EF}" type="presParOf" srcId="{24842533-F6C0-324B-9BAD-F85BF71050FB}" destId="{430CF2DC-7F19-7B47-A2C5-1A5BFCCA18BE}" srcOrd="1" destOrd="0" presId="urn:microsoft.com/office/officeart/2008/layout/LinedList"/>
    <dgm:cxn modelId="{5008E028-A5C1-9747-B347-E3628E863048}" type="presParOf" srcId="{430CF2DC-7F19-7B47-A2C5-1A5BFCCA18BE}" destId="{48E7E711-D5A9-9244-8A8A-3900BDD0C2A9}" srcOrd="0" destOrd="0" presId="urn:microsoft.com/office/officeart/2008/layout/LinedList"/>
    <dgm:cxn modelId="{8D3FB6C0-BFBB-0F4E-9B3A-386870A84FA2}" type="presParOf" srcId="{430CF2DC-7F19-7B47-A2C5-1A5BFCCA18BE}" destId="{7B787B16-0C6A-9E49-B14C-41F92CD5CA17}" srcOrd="1" destOrd="0" presId="urn:microsoft.com/office/officeart/2008/layout/LinedList"/>
    <dgm:cxn modelId="{1E045C5E-F950-334A-BB81-630B9B38E5BD}" type="presParOf" srcId="{24842533-F6C0-324B-9BAD-F85BF71050FB}" destId="{52496D0D-9AE5-A44C-A46C-D8EFDBD53E0D}" srcOrd="2" destOrd="0" presId="urn:microsoft.com/office/officeart/2008/layout/LinedList"/>
    <dgm:cxn modelId="{42E72F57-C17D-0E4D-A44E-E6A715CF192C}" type="presParOf" srcId="{24842533-F6C0-324B-9BAD-F85BF71050FB}" destId="{E64A34C8-041C-144B-A0B7-E3A87B9CE31B}" srcOrd="3" destOrd="0" presId="urn:microsoft.com/office/officeart/2008/layout/LinedList"/>
    <dgm:cxn modelId="{E6865EE8-2228-AC47-A2A0-E938150F3EA7}" type="presParOf" srcId="{E64A34C8-041C-144B-A0B7-E3A87B9CE31B}" destId="{69615264-A8D4-0A48-A71A-EDDF8BFF580F}" srcOrd="0" destOrd="0" presId="urn:microsoft.com/office/officeart/2008/layout/LinedList"/>
    <dgm:cxn modelId="{81C3A7E6-E921-F440-AED5-C593213D17B6}" type="presParOf" srcId="{E64A34C8-041C-144B-A0B7-E3A87B9CE31B}" destId="{553FE2C2-E7A6-7841-96BD-8313FE3D1577}" srcOrd="1" destOrd="0" presId="urn:microsoft.com/office/officeart/2008/layout/LinedList"/>
    <dgm:cxn modelId="{BF33B118-7514-784A-86A7-0F8AE846685C}" type="presParOf" srcId="{24842533-F6C0-324B-9BAD-F85BF71050FB}" destId="{D1F39473-AFF9-BD4C-94A9-4DC0A6CE14A1}" srcOrd="4" destOrd="0" presId="urn:microsoft.com/office/officeart/2008/layout/LinedList"/>
    <dgm:cxn modelId="{B05A9AE7-0D56-6148-9149-5B9163A479B0}" type="presParOf" srcId="{24842533-F6C0-324B-9BAD-F85BF71050FB}" destId="{E38E3950-28EC-F540-B0F2-39E7E4B54A3E}" srcOrd="5" destOrd="0" presId="urn:microsoft.com/office/officeart/2008/layout/LinedList"/>
    <dgm:cxn modelId="{116CE276-B221-294A-A138-D501BE9E0275}" type="presParOf" srcId="{E38E3950-28EC-F540-B0F2-39E7E4B54A3E}" destId="{B5C872EF-16E6-0B40-B80F-8778F7F136DE}" srcOrd="0" destOrd="0" presId="urn:microsoft.com/office/officeart/2008/layout/LinedList"/>
    <dgm:cxn modelId="{913C42AF-86CB-2543-8D15-C4F8D6E4E353}" type="presParOf" srcId="{E38E3950-28EC-F540-B0F2-39E7E4B54A3E}" destId="{51261DAF-7080-2642-858C-0442F1C5B79B}" srcOrd="1" destOrd="0" presId="urn:microsoft.com/office/officeart/2008/layout/LinedList"/>
    <dgm:cxn modelId="{659414AF-58A2-DB48-B89A-EC233672A5FC}" type="presParOf" srcId="{24842533-F6C0-324B-9BAD-F85BF71050FB}" destId="{20C7145B-8EB6-4440-9DAA-6CC2C1F6D3DB}" srcOrd="6" destOrd="0" presId="urn:microsoft.com/office/officeart/2008/layout/LinedList"/>
    <dgm:cxn modelId="{1FB78903-041E-7641-8F42-B4981A587913}" type="presParOf" srcId="{24842533-F6C0-324B-9BAD-F85BF71050FB}" destId="{64901057-0CA8-1341-BE42-FF75B122BA36}" srcOrd="7" destOrd="0" presId="urn:microsoft.com/office/officeart/2008/layout/LinedList"/>
    <dgm:cxn modelId="{6B3804A4-E774-BE41-8614-28255241A870}" type="presParOf" srcId="{64901057-0CA8-1341-BE42-FF75B122BA36}" destId="{6B765CE6-506C-6F4C-8A77-2C405E01FC7C}" srcOrd="0" destOrd="0" presId="urn:microsoft.com/office/officeart/2008/layout/LinedList"/>
    <dgm:cxn modelId="{79F29DBD-48E8-A949-B48B-7115C522BB92}" type="presParOf" srcId="{64901057-0CA8-1341-BE42-FF75B122BA36}" destId="{52F4A811-1BD0-354B-B222-61F5DA2ED07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DD9421B-A45D-4851-B2AB-46DD510ED2E1}" type="doc">
      <dgm:prSet loTypeId="urn:microsoft.com/office/officeart/2008/layout/LinedList" loCatId="list" qsTypeId="urn:microsoft.com/office/officeart/2005/8/quickstyle/simple2" qsCatId="simple" csTypeId="urn:microsoft.com/office/officeart/2005/8/colors/accent3_2" csCatId="accent3" phldr="1"/>
      <dgm:spPr/>
      <dgm:t>
        <a:bodyPr/>
        <a:lstStyle/>
        <a:p>
          <a:endParaRPr lang="en-US"/>
        </a:p>
      </dgm:t>
    </dgm:pt>
    <dgm:pt modelId="{46AE05FA-CC7D-4955-A185-A7A819EB2328}">
      <dgm:prSet/>
      <dgm:spPr/>
      <dgm:t>
        <a:bodyPr/>
        <a:lstStyle/>
        <a:p>
          <a:r>
            <a:rPr lang="en-US" dirty="0"/>
            <a:t>1. McCulley JP, Dougherty JM, Deneau DG. Classification of chronic blepharitis. </a:t>
          </a:r>
          <a:r>
            <a:rPr lang="en-US" i="1" dirty="0"/>
            <a:t>Ophthalmology </a:t>
          </a:r>
          <a:r>
            <a:rPr lang="en-US" dirty="0"/>
            <a:t>1982;89:1173-80. </a:t>
          </a:r>
        </a:p>
      </dgm:t>
    </dgm:pt>
    <dgm:pt modelId="{BD62BFB5-ED7B-46ED-B2B8-336829514C30}" type="parTrans" cxnId="{9B815AFC-C998-40CF-974F-D08B951A3828}">
      <dgm:prSet/>
      <dgm:spPr/>
      <dgm:t>
        <a:bodyPr/>
        <a:lstStyle/>
        <a:p>
          <a:endParaRPr lang="en-US"/>
        </a:p>
      </dgm:t>
    </dgm:pt>
    <dgm:pt modelId="{59D39CD7-EFA1-4189-A767-F73351846DF7}" type="sibTrans" cxnId="{9B815AFC-C998-40CF-974F-D08B951A3828}">
      <dgm:prSet/>
      <dgm:spPr/>
      <dgm:t>
        <a:bodyPr/>
        <a:lstStyle/>
        <a:p>
          <a:endParaRPr lang="en-US"/>
        </a:p>
      </dgm:t>
    </dgm:pt>
    <dgm:pt modelId="{CEE1BDC2-E35B-448A-BAF6-DAADB4351140}">
      <dgm:prSet/>
      <dgm:spPr/>
      <dgm:t>
        <a:bodyPr/>
        <a:lstStyle/>
        <a:p>
          <a:r>
            <a:rPr lang="en-US" dirty="0"/>
            <a:t>2. Kemal M, Sumer Z, </a:t>
          </a:r>
          <a:r>
            <a:rPr lang="en-US" dirty="0" err="1"/>
            <a:t>Toker</a:t>
          </a:r>
          <a:r>
            <a:rPr lang="en-US" dirty="0"/>
            <a:t> MI, et al. The prevalence of </a:t>
          </a:r>
          <a:r>
            <a:rPr lang="en-US" dirty="0" err="1"/>
            <a:t>Demodex</a:t>
          </a:r>
          <a:r>
            <a:rPr lang="en-US" dirty="0"/>
            <a:t> </a:t>
          </a:r>
          <a:r>
            <a:rPr lang="en-US" dirty="0" err="1"/>
            <a:t>folliculorum</a:t>
          </a:r>
          <a:r>
            <a:rPr lang="en-US" dirty="0"/>
            <a:t> in blepharitis patients and the normal population. </a:t>
          </a:r>
          <a:r>
            <a:rPr lang="en-US" i="1" dirty="0"/>
            <a:t>Ophthalmic Epidemiol </a:t>
          </a:r>
          <a:r>
            <a:rPr lang="en-US" dirty="0"/>
            <a:t>2005;12:287- 90. </a:t>
          </a:r>
        </a:p>
      </dgm:t>
    </dgm:pt>
    <dgm:pt modelId="{A97E9A03-55F0-4718-94EB-758ED8B0FB00}" type="parTrans" cxnId="{0A4D353F-FBED-4D7C-A6E5-61CC0FD19D1A}">
      <dgm:prSet/>
      <dgm:spPr/>
      <dgm:t>
        <a:bodyPr/>
        <a:lstStyle/>
        <a:p>
          <a:endParaRPr lang="en-US"/>
        </a:p>
      </dgm:t>
    </dgm:pt>
    <dgm:pt modelId="{A161D0AF-3AC9-4D66-A844-3BC9CBCF706F}" type="sibTrans" cxnId="{0A4D353F-FBED-4D7C-A6E5-61CC0FD19D1A}">
      <dgm:prSet/>
      <dgm:spPr/>
      <dgm:t>
        <a:bodyPr/>
        <a:lstStyle/>
        <a:p>
          <a:endParaRPr lang="en-US"/>
        </a:p>
      </dgm:t>
    </dgm:pt>
    <dgm:pt modelId="{2468B674-92CC-4F50-9B79-02483ACA7C42}">
      <dgm:prSet/>
      <dgm:spPr/>
      <dgm:t>
        <a:bodyPr/>
        <a:lstStyle/>
        <a:p>
          <a:r>
            <a:rPr lang="en-US" dirty="0"/>
            <a:t>8. Lindsley K, Matsumura S, </a:t>
          </a:r>
          <a:r>
            <a:rPr lang="en-US" dirty="0" err="1"/>
            <a:t>Hatef</a:t>
          </a:r>
          <a:r>
            <a:rPr lang="en-US" dirty="0"/>
            <a:t> E, </a:t>
          </a:r>
          <a:r>
            <a:rPr lang="en-US" dirty="0" err="1"/>
            <a:t>Akpek</a:t>
          </a:r>
          <a:r>
            <a:rPr lang="en-US" dirty="0"/>
            <a:t> EK. Interventions for chronic blepharitis. </a:t>
          </a:r>
          <a:r>
            <a:rPr lang="en-US" i="1" dirty="0"/>
            <a:t>Cochrane Database of </a:t>
          </a:r>
          <a:r>
            <a:rPr lang="en-US" i="1" dirty="0" err="1"/>
            <a:t>Syst</a:t>
          </a:r>
          <a:r>
            <a:rPr lang="en-US" i="1" dirty="0"/>
            <a:t> Revs </a:t>
          </a:r>
          <a:r>
            <a:rPr lang="en-US" dirty="0"/>
            <a:t>2012, Issue 5. Art. No.: CD005556. DOI: 10.1002/14651858.CD005556.pub2. </a:t>
          </a:r>
        </a:p>
      </dgm:t>
    </dgm:pt>
    <dgm:pt modelId="{5655A21E-EA81-4B0E-AF75-18651632334A}" type="parTrans" cxnId="{FC6FD8E2-1D61-423E-8C33-585E856EB64A}">
      <dgm:prSet/>
      <dgm:spPr/>
      <dgm:t>
        <a:bodyPr/>
        <a:lstStyle/>
        <a:p>
          <a:endParaRPr lang="en-US"/>
        </a:p>
      </dgm:t>
    </dgm:pt>
    <dgm:pt modelId="{49F05D15-2155-407E-BA96-F44BDAB16E4A}" type="sibTrans" cxnId="{FC6FD8E2-1D61-423E-8C33-585E856EB64A}">
      <dgm:prSet/>
      <dgm:spPr/>
      <dgm:t>
        <a:bodyPr/>
        <a:lstStyle/>
        <a:p>
          <a:endParaRPr lang="en-US"/>
        </a:p>
      </dgm:t>
    </dgm:pt>
    <dgm:pt modelId="{9822DF1F-DC02-428A-803D-044E7E25AFD4}">
      <dgm:prSet/>
      <dgm:spPr/>
      <dgm:t>
        <a:bodyPr/>
        <a:lstStyle/>
        <a:p>
          <a:r>
            <a:rPr lang="en-US" dirty="0"/>
            <a:t>9. </a:t>
          </a:r>
          <a:r>
            <a:rPr lang="en-US" dirty="0" err="1"/>
            <a:t>Torkildsen</a:t>
          </a:r>
          <a:r>
            <a:rPr lang="en-US" dirty="0"/>
            <a:t> GL, </a:t>
          </a:r>
          <a:r>
            <a:rPr lang="en-US" dirty="0" err="1"/>
            <a:t>Cockrum</a:t>
          </a:r>
          <a:r>
            <a:rPr lang="en-US" dirty="0"/>
            <a:t> P, Meier E, et al. Evaluation of clinical efficacy and safety of tobramycin/dexamethasone ophthalmic suspension 0.3%/0.05% compared to azithromycin ophthalmic solution 1% in the treatment of moderate to severe acute blepharitis/</a:t>
          </a:r>
          <a:r>
            <a:rPr lang="en-US" dirty="0" err="1"/>
            <a:t>blepharoconjunctivitis</a:t>
          </a:r>
          <a:r>
            <a:rPr lang="en-US" dirty="0"/>
            <a:t>. </a:t>
          </a:r>
          <a:r>
            <a:rPr lang="en-US" i="1" dirty="0" err="1"/>
            <a:t>Curr</a:t>
          </a:r>
          <a:r>
            <a:rPr lang="en-US" i="1" dirty="0"/>
            <a:t> Med Res </a:t>
          </a:r>
          <a:r>
            <a:rPr lang="en-US" i="1" dirty="0" err="1"/>
            <a:t>Opin</a:t>
          </a:r>
          <a:r>
            <a:rPr lang="en-US" i="1" dirty="0"/>
            <a:t> </a:t>
          </a:r>
          <a:r>
            <a:rPr lang="en-US" dirty="0"/>
            <a:t>2011;27:171-8. </a:t>
          </a:r>
        </a:p>
      </dgm:t>
    </dgm:pt>
    <dgm:pt modelId="{C7FEB62F-8A73-423D-BF69-B0284460693F}" type="parTrans" cxnId="{2FA6A78A-9154-44E7-95A9-3E909A97D20D}">
      <dgm:prSet/>
      <dgm:spPr/>
      <dgm:t>
        <a:bodyPr/>
        <a:lstStyle/>
        <a:p>
          <a:endParaRPr lang="en-US"/>
        </a:p>
      </dgm:t>
    </dgm:pt>
    <dgm:pt modelId="{80C21C8E-CCA7-401A-B608-E3CD155E2357}" type="sibTrans" cxnId="{2FA6A78A-9154-44E7-95A9-3E909A97D20D}">
      <dgm:prSet/>
      <dgm:spPr/>
      <dgm:t>
        <a:bodyPr/>
        <a:lstStyle/>
        <a:p>
          <a:endParaRPr lang="en-US"/>
        </a:p>
      </dgm:t>
    </dgm:pt>
    <dgm:pt modelId="{DFD01CBF-E766-462C-806B-8BD44B016DEA}">
      <dgm:prSet/>
      <dgm:spPr/>
      <dgm:t>
        <a:bodyPr/>
        <a:lstStyle/>
        <a:p>
          <a:r>
            <a:rPr lang="en-US" dirty="0"/>
            <a:t>10. Dougherty JM, McCulley JP, </a:t>
          </a:r>
          <a:r>
            <a:rPr lang="en-US" dirty="0" err="1"/>
            <a:t>Silvany</a:t>
          </a:r>
          <a:r>
            <a:rPr lang="en-US" dirty="0"/>
            <a:t> RE, Meyer DR. The role of tetracycline in chronic blepharitis. Inhibition of lipase production in staphylococci. </a:t>
          </a:r>
          <a:r>
            <a:rPr lang="en-US" i="1" dirty="0"/>
            <a:t>Invest </a:t>
          </a:r>
          <a:r>
            <a:rPr lang="en-US" i="1" dirty="0" err="1"/>
            <a:t>Ophthalmol</a:t>
          </a:r>
          <a:r>
            <a:rPr lang="en-US" i="1" dirty="0"/>
            <a:t> Vis Sci </a:t>
          </a:r>
          <a:r>
            <a:rPr lang="en-US" dirty="0"/>
            <a:t>1991;32:2970-5. </a:t>
          </a:r>
        </a:p>
      </dgm:t>
    </dgm:pt>
    <dgm:pt modelId="{2B7EF5FD-3466-4BC7-B78C-94C5EC75C26A}" type="parTrans" cxnId="{8B48EA3E-2118-4168-9BD1-4B311B061243}">
      <dgm:prSet/>
      <dgm:spPr/>
      <dgm:t>
        <a:bodyPr/>
        <a:lstStyle/>
        <a:p>
          <a:endParaRPr lang="en-US"/>
        </a:p>
      </dgm:t>
    </dgm:pt>
    <dgm:pt modelId="{DADFC068-71FF-4411-9AA2-C096DBB728DC}" type="sibTrans" cxnId="{8B48EA3E-2118-4168-9BD1-4B311B061243}">
      <dgm:prSet/>
      <dgm:spPr/>
      <dgm:t>
        <a:bodyPr/>
        <a:lstStyle/>
        <a:p>
          <a:endParaRPr lang="en-US"/>
        </a:p>
      </dgm:t>
    </dgm:pt>
    <dgm:pt modelId="{9D2F2876-4CCB-49FB-9475-8570DF97DD9C}">
      <dgm:prSet/>
      <dgm:spPr/>
      <dgm:t>
        <a:bodyPr/>
        <a:lstStyle/>
        <a:p>
          <a:r>
            <a:rPr lang="en-US" dirty="0"/>
            <a:t>11. Perry HD, Doshi-Carnevale S, </a:t>
          </a:r>
          <a:r>
            <a:rPr lang="en-US" dirty="0" err="1"/>
            <a:t>Donnenfeld</a:t>
          </a:r>
          <a:r>
            <a:rPr lang="en-US" dirty="0"/>
            <a:t> ED, et al. Efficacy of commercially available topical cyclosporine A 0.05% in the treatment of </a:t>
          </a:r>
          <a:r>
            <a:rPr lang="en-US" dirty="0" err="1"/>
            <a:t>meibomian</a:t>
          </a:r>
          <a:r>
            <a:rPr lang="en-US" dirty="0"/>
            <a:t> gland dysfunction. </a:t>
          </a:r>
          <a:r>
            <a:rPr lang="en-US" i="1" dirty="0"/>
            <a:t>Cornea </a:t>
          </a:r>
          <a:r>
            <a:rPr lang="en-US" dirty="0"/>
            <a:t>2006;25:171-5. </a:t>
          </a:r>
        </a:p>
      </dgm:t>
    </dgm:pt>
    <dgm:pt modelId="{91C14833-E41E-419E-B129-305847EDC643}" type="parTrans" cxnId="{EAD37A81-4C29-459F-8BAC-08EC4A918999}">
      <dgm:prSet/>
      <dgm:spPr/>
      <dgm:t>
        <a:bodyPr/>
        <a:lstStyle/>
        <a:p>
          <a:endParaRPr lang="en-US"/>
        </a:p>
      </dgm:t>
    </dgm:pt>
    <dgm:pt modelId="{C5E96BFA-214D-40C2-AAEB-8A601166B138}" type="sibTrans" cxnId="{EAD37A81-4C29-459F-8BAC-08EC4A918999}">
      <dgm:prSet/>
      <dgm:spPr/>
      <dgm:t>
        <a:bodyPr/>
        <a:lstStyle/>
        <a:p>
          <a:endParaRPr lang="en-US"/>
        </a:p>
      </dgm:t>
    </dgm:pt>
    <dgm:pt modelId="{7AADA446-1CDF-4E86-88EA-015EFF43D86F}">
      <dgm:prSet/>
      <dgm:spPr/>
      <dgm:t>
        <a:bodyPr/>
        <a:lstStyle/>
        <a:p>
          <a:r>
            <a:rPr lang="en-US" dirty="0"/>
            <a:t>12.  </a:t>
          </a:r>
          <a:r>
            <a:rPr lang="en-US" dirty="0" err="1"/>
            <a:t>Macsai</a:t>
          </a:r>
          <a:r>
            <a:rPr lang="en-US" dirty="0"/>
            <a:t> MS. The role of omega-3 dietary supplementation in blepharitis and </a:t>
          </a:r>
          <a:r>
            <a:rPr lang="en-US" dirty="0" err="1"/>
            <a:t>meibomian</a:t>
          </a:r>
          <a:r>
            <a:rPr lang="en-US" dirty="0"/>
            <a:t> gland dysfunction (an AOS thesis). </a:t>
          </a:r>
          <a:r>
            <a:rPr lang="en-US" i="1" dirty="0"/>
            <a:t>Trans Am </a:t>
          </a:r>
          <a:r>
            <a:rPr lang="en-US" i="1" dirty="0" err="1"/>
            <a:t>Ophthalmol</a:t>
          </a:r>
          <a:r>
            <a:rPr lang="en-US" i="1" dirty="0"/>
            <a:t> </a:t>
          </a:r>
          <a:r>
            <a:rPr lang="en-US" i="1" dirty="0" err="1"/>
            <a:t>Soc</a:t>
          </a:r>
          <a:r>
            <a:rPr lang="en-US" i="1" dirty="0"/>
            <a:t> </a:t>
          </a:r>
          <a:r>
            <a:rPr lang="en-US" dirty="0"/>
            <a:t>2008;106:336-56. </a:t>
          </a:r>
        </a:p>
      </dgm:t>
    </dgm:pt>
    <dgm:pt modelId="{7ECA5D77-7D09-4549-A9CB-9194440B69BC}" type="parTrans" cxnId="{85D95C47-41A2-44BC-BDA0-64D73ED1BE33}">
      <dgm:prSet/>
      <dgm:spPr/>
      <dgm:t>
        <a:bodyPr/>
        <a:lstStyle/>
        <a:p>
          <a:endParaRPr lang="en-US"/>
        </a:p>
      </dgm:t>
    </dgm:pt>
    <dgm:pt modelId="{99EAD5C4-BAE2-4EDA-8BB8-A8039AE8973B}" type="sibTrans" cxnId="{85D95C47-41A2-44BC-BDA0-64D73ED1BE33}">
      <dgm:prSet/>
      <dgm:spPr/>
      <dgm:t>
        <a:bodyPr/>
        <a:lstStyle/>
        <a:p>
          <a:endParaRPr lang="en-US"/>
        </a:p>
      </dgm:t>
    </dgm:pt>
    <dgm:pt modelId="{1138FA95-52DC-0344-9C30-4E656A3CADA3}">
      <dgm:prSet/>
      <dgm:spPr/>
      <dgm:t>
        <a:bodyPr/>
        <a:lstStyle/>
        <a:p>
          <a:r>
            <a:rPr lang="en-US" dirty="0"/>
            <a:t>3. Gao Y-Y, Di </a:t>
          </a:r>
          <a:r>
            <a:rPr lang="en-US" dirty="0" err="1"/>
            <a:t>Pascuale</a:t>
          </a:r>
          <a:r>
            <a:rPr lang="en-US" dirty="0"/>
            <a:t> MA, Li W, et al. High prevalence of </a:t>
          </a:r>
          <a:r>
            <a:rPr lang="en-US" dirty="0" err="1"/>
            <a:t>Demodex</a:t>
          </a:r>
          <a:r>
            <a:rPr lang="en-US" dirty="0"/>
            <a:t> in eyelashes with cylindrical dandruff. </a:t>
          </a:r>
          <a:r>
            <a:rPr lang="en-US" i="1" dirty="0"/>
            <a:t>Invest </a:t>
          </a:r>
          <a:r>
            <a:rPr lang="en-US" i="1" dirty="0" err="1"/>
            <a:t>Ophthalmol</a:t>
          </a:r>
          <a:r>
            <a:rPr lang="en-US" i="1" dirty="0"/>
            <a:t> Vis Sci </a:t>
          </a:r>
          <a:r>
            <a:rPr lang="en-US" dirty="0"/>
            <a:t>2005;46:3089-94. </a:t>
          </a:r>
        </a:p>
      </dgm:t>
    </dgm:pt>
    <dgm:pt modelId="{1A4875E8-AFD2-3546-B708-78E94F9038E7}" type="parTrans" cxnId="{A820332A-2F38-3F41-B08D-E062BE899B93}">
      <dgm:prSet/>
      <dgm:spPr/>
      <dgm:t>
        <a:bodyPr/>
        <a:lstStyle/>
        <a:p>
          <a:endParaRPr lang="en-US"/>
        </a:p>
      </dgm:t>
    </dgm:pt>
    <dgm:pt modelId="{E08B6807-29F5-884B-90E2-55F2256B779D}" type="sibTrans" cxnId="{A820332A-2F38-3F41-B08D-E062BE899B93}">
      <dgm:prSet/>
      <dgm:spPr/>
      <dgm:t>
        <a:bodyPr/>
        <a:lstStyle/>
        <a:p>
          <a:endParaRPr lang="en-US"/>
        </a:p>
      </dgm:t>
    </dgm:pt>
    <dgm:pt modelId="{FA047CB7-5065-5E43-BE34-D2F5F09598C2}">
      <dgm:prSet/>
      <dgm:spPr/>
      <dgm:t>
        <a:bodyPr/>
        <a:lstStyle/>
        <a:p>
          <a:r>
            <a:rPr lang="en-US" dirty="0"/>
            <a:t>7. Key JE. A comparative study of eyelid cleaning regimens in chronic blepharitis. </a:t>
          </a:r>
          <a:r>
            <a:rPr lang="en-US" i="1" dirty="0"/>
            <a:t>CLAO J </a:t>
          </a:r>
          <a:r>
            <a:rPr lang="en-US" dirty="0"/>
            <a:t>1996;22:209-12. </a:t>
          </a:r>
        </a:p>
      </dgm:t>
    </dgm:pt>
    <dgm:pt modelId="{53834B9C-5668-5E41-B6CD-08126C310EDD}" type="parTrans" cxnId="{5F970AA7-DEA2-A64E-A33D-3F28479DF4A7}">
      <dgm:prSet/>
      <dgm:spPr/>
      <dgm:t>
        <a:bodyPr/>
        <a:lstStyle/>
        <a:p>
          <a:endParaRPr lang="en-US"/>
        </a:p>
      </dgm:t>
    </dgm:pt>
    <dgm:pt modelId="{C2212906-5598-584D-97D0-F653B70E17EB}" type="sibTrans" cxnId="{5F970AA7-DEA2-A64E-A33D-3F28479DF4A7}">
      <dgm:prSet/>
      <dgm:spPr/>
      <dgm:t>
        <a:bodyPr/>
        <a:lstStyle/>
        <a:p>
          <a:endParaRPr lang="en-US"/>
        </a:p>
      </dgm:t>
    </dgm:pt>
    <dgm:pt modelId="{FDB57735-23CE-554E-AB99-424895C9D1C0}">
      <dgm:prSet/>
      <dgm:spPr/>
      <dgm:t>
        <a:bodyPr/>
        <a:lstStyle/>
        <a:p>
          <a:pPr>
            <a:buFontTx/>
            <a:buAutoNum type="arabicPeriod" startAt="9"/>
          </a:pPr>
          <a:r>
            <a:rPr lang="en-US" altLang="en-US" dirty="0">
              <a:ea typeface="ＭＳ Ｐゴシック" panose="020B0600070205080204" pitchFamily="34" charset="-128"/>
            </a:rPr>
            <a:t>4. Roth AM. </a:t>
          </a:r>
          <a:r>
            <a:rPr lang="en-US" altLang="en-US" i="1" dirty="0" err="1">
              <a:ea typeface="ＭＳ Ｐゴシック" panose="020B0600070205080204" pitchFamily="34" charset="-128"/>
            </a:rPr>
            <a:t>Demodex</a:t>
          </a:r>
          <a:r>
            <a:rPr lang="en-US" altLang="en-US" i="1" dirty="0">
              <a:ea typeface="ＭＳ Ｐゴシック" panose="020B0600070205080204" pitchFamily="34" charset="-128"/>
            </a:rPr>
            <a:t> </a:t>
          </a:r>
          <a:r>
            <a:rPr lang="en-US" altLang="en-US" i="1" dirty="0" err="1">
              <a:ea typeface="ＭＳ Ｐゴシック" panose="020B0600070205080204" pitchFamily="34" charset="-128"/>
            </a:rPr>
            <a:t>folliculorum</a:t>
          </a:r>
          <a:r>
            <a:rPr lang="en-US" altLang="en-US" dirty="0">
              <a:ea typeface="ＭＳ Ｐゴシック" panose="020B0600070205080204" pitchFamily="34" charset="-128"/>
            </a:rPr>
            <a:t> in hair follicles of eyelid skin. Ann </a:t>
          </a:r>
          <a:r>
            <a:rPr lang="en-US" altLang="en-US" dirty="0" err="1">
              <a:ea typeface="ＭＳ Ｐゴシック" panose="020B0600070205080204" pitchFamily="34" charset="-128"/>
            </a:rPr>
            <a:t>Ophthalmol</a:t>
          </a:r>
          <a:r>
            <a:rPr lang="en-US" altLang="en-US" dirty="0">
              <a:ea typeface="ＭＳ Ｐゴシック" panose="020B0600070205080204" pitchFamily="34" charset="-128"/>
            </a:rPr>
            <a:t> 1979; 11:37-40.</a:t>
          </a:r>
          <a:endParaRPr lang="en-US" dirty="0"/>
        </a:p>
      </dgm:t>
    </dgm:pt>
    <dgm:pt modelId="{D21B1398-DA6F-BE41-B576-AFCC9FA73C23}" type="parTrans" cxnId="{EF86948C-402E-8041-9514-7DA5DAB953F6}">
      <dgm:prSet/>
      <dgm:spPr/>
      <dgm:t>
        <a:bodyPr/>
        <a:lstStyle/>
        <a:p>
          <a:endParaRPr lang="en-US"/>
        </a:p>
      </dgm:t>
    </dgm:pt>
    <dgm:pt modelId="{1620752D-290B-8343-8532-611671630B16}" type="sibTrans" cxnId="{EF86948C-402E-8041-9514-7DA5DAB953F6}">
      <dgm:prSet/>
      <dgm:spPr/>
      <dgm:t>
        <a:bodyPr/>
        <a:lstStyle/>
        <a:p>
          <a:endParaRPr lang="en-US"/>
        </a:p>
      </dgm:t>
    </dgm:pt>
    <dgm:pt modelId="{BA9C4243-B266-4F4D-ADF3-E937F4E95CD2}">
      <dgm:prSet/>
      <dgm:spPr/>
      <dgm:t>
        <a:bodyPr/>
        <a:lstStyle/>
        <a:p>
          <a:r>
            <a:rPr lang="en-US" dirty="0"/>
            <a:t>5. Tighe S, Gao YY, Tseng SC. Terpinen-4-ol is the Most Active Ingredient of Tea Tree Oil to Kill. </a:t>
          </a:r>
          <a:r>
            <a:rPr lang="en-US" i="1" dirty="0" err="1"/>
            <a:t>Transl</a:t>
          </a:r>
          <a:r>
            <a:rPr lang="en-US" i="1" dirty="0"/>
            <a:t> Vis Sci Technol. </a:t>
          </a:r>
          <a:r>
            <a:rPr lang="en-US" dirty="0"/>
            <a:t>2013;2:2.</a:t>
          </a:r>
        </a:p>
      </dgm:t>
    </dgm:pt>
    <dgm:pt modelId="{7D5EB20B-CCDA-0740-8047-6BFF536818B6}" type="parTrans" cxnId="{08AA7DF8-300B-4F4F-A421-6C9554B59E8D}">
      <dgm:prSet/>
      <dgm:spPr/>
      <dgm:t>
        <a:bodyPr/>
        <a:lstStyle/>
        <a:p>
          <a:endParaRPr lang="en-US"/>
        </a:p>
      </dgm:t>
    </dgm:pt>
    <dgm:pt modelId="{C299814E-E410-8A40-9125-34DC2EC8061F}" type="sibTrans" cxnId="{08AA7DF8-300B-4F4F-A421-6C9554B59E8D}">
      <dgm:prSet/>
      <dgm:spPr/>
      <dgm:t>
        <a:bodyPr/>
        <a:lstStyle/>
        <a:p>
          <a:endParaRPr lang="en-US"/>
        </a:p>
      </dgm:t>
    </dgm:pt>
    <dgm:pt modelId="{6CCB012E-9113-1840-B908-33E3FAE07607}">
      <dgm:prSet/>
      <dgm:spPr/>
      <dgm:t>
        <a:bodyPr/>
        <a:lstStyle/>
        <a:p>
          <a:r>
            <a:rPr lang="en-US" altLang="en-US">
              <a:ea typeface="ＭＳ Ｐゴシック" panose="020B0600070205080204" pitchFamily="34" charset="-128"/>
            </a:rPr>
            <a:t>6. English FP; Demodex folliculorum and oedema of the eyelash.  Br J Ophthalmol 1971: 55(11): 742-746</a:t>
          </a:r>
          <a:endParaRPr lang="en-US" dirty="0"/>
        </a:p>
      </dgm:t>
    </dgm:pt>
    <dgm:pt modelId="{61F9305D-A71A-C448-94C3-5C4EAD44AD99}" type="parTrans" cxnId="{E8D69191-E759-6242-8A86-3D93C3DBE863}">
      <dgm:prSet/>
      <dgm:spPr/>
    </dgm:pt>
    <dgm:pt modelId="{A131D798-4F0A-584D-B6DD-A76E7518F53F}" type="sibTrans" cxnId="{E8D69191-E759-6242-8A86-3D93C3DBE863}">
      <dgm:prSet/>
      <dgm:spPr/>
    </dgm:pt>
    <dgm:pt modelId="{C39438DF-A9A4-4944-B953-DD7CF6EEC87F}" type="pres">
      <dgm:prSet presAssocID="{DDD9421B-A45D-4851-B2AB-46DD510ED2E1}" presName="vert0" presStyleCnt="0">
        <dgm:presLayoutVars>
          <dgm:dir/>
          <dgm:animOne val="branch"/>
          <dgm:animLvl val="lvl"/>
        </dgm:presLayoutVars>
      </dgm:prSet>
      <dgm:spPr/>
    </dgm:pt>
    <dgm:pt modelId="{2748F8FE-59D1-724F-A81B-CF200A770870}" type="pres">
      <dgm:prSet presAssocID="{46AE05FA-CC7D-4955-A185-A7A819EB2328}" presName="thickLine" presStyleLbl="alignNode1" presStyleIdx="0" presStyleCnt="12"/>
      <dgm:spPr/>
    </dgm:pt>
    <dgm:pt modelId="{FE80EF46-DDDC-4A44-BB6E-7645276EC3E0}" type="pres">
      <dgm:prSet presAssocID="{46AE05FA-CC7D-4955-A185-A7A819EB2328}" presName="horz1" presStyleCnt="0"/>
      <dgm:spPr/>
    </dgm:pt>
    <dgm:pt modelId="{511B13DF-3960-8D45-AB0A-49DCDC634301}" type="pres">
      <dgm:prSet presAssocID="{46AE05FA-CC7D-4955-A185-A7A819EB2328}" presName="tx1" presStyleLbl="revTx" presStyleIdx="0" presStyleCnt="12"/>
      <dgm:spPr/>
    </dgm:pt>
    <dgm:pt modelId="{D2BAD17E-46B8-8C43-B562-1848F09D380C}" type="pres">
      <dgm:prSet presAssocID="{46AE05FA-CC7D-4955-A185-A7A819EB2328}" presName="vert1" presStyleCnt="0"/>
      <dgm:spPr/>
    </dgm:pt>
    <dgm:pt modelId="{6D3BD125-DF5D-9247-9AB3-865279268464}" type="pres">
      <dgm:prSet presAssocID="{CEE1BDC2-E35B-448A-BAF6-DAADB4351140}" presName="thickLine" presStyleLbl="alignNode1" presStyleIdx="1" presStyleCnt="12"/>
      <dgm:spPr/>
    </dgm:pt>
    <dgm:pt modelId="{C15D463C-5D97-FB4F-A8FE-D73EBDF652FB}" type="pres">
      <dgm:prSet presAssocID="{CEE1BDC2-E35B-448A-BAF6-DAADB4351140}" presName="horz1" presStyleCnt="0"/>
      <dgm:spPr/>
    </dgm:pt>
    <dgm:pt modelId="{34D144C2-375C-7E45-AE82-6454662EED84}" type="pres">
      <dgm:prSet presAssocID="{CEE1BDC2-E35B-448A-BAF6-DAADB4351140}" presName="tx1" presStyleLbl="revTx" presStyleIdx="1" presStyleCnt="12"/>
      <dgm:spPr/>
    </dgm:pt>
    <dgm:pt modelId="{994CC1D9-7449-9A4A-AE92-412AAE830A15}" type="pres">
      <dgm:prSet presAssocID="{CEE1BDC2-E35B-448A-BAF6-DAADB4351140}" presName="vert1" presStyleCnt="0"/>
      <dgm:spPr/>
    </dgm:pt>
    <dgm:pt modelId="{5F1566FF-4334-5940-9772-DDAACF2CFA3D}" type="pres">
      <dgm:prSet presAssocID="{1138FA95-52DC-0344-9C30-4E656A3CADA3}" presName="thickLine" presStyleLbl="alignNode1" presStyleIdx="2" presStyleCnt="12"/>
      <dgm:spPr/>
    </dgm:pt>
    <dgm:pt modelId="{A95E088D-96AC-1149-9610-E7AC421B731F}" type="pres">
      <dgm:prSet presAssocID="{1138FA95-52DC-0344-9C30-4E656A3CADA3}" presName="horz1" presStyleCnt="0"/>
      <dgm:spPr/>
    </dgm:pt>
    <dgm:pt modelId="{330131C7-AFC3-804A-AF0D-6339DD465947}" type="pres">
      <dgm:prSet presAssocID="{1138FA95-52DC-0344-9C30-4E656A3CADA3}" presName="tx1" presStyleLbl="revTx" presStyleIdx="2" presStyleCnt="12"/>
      <dgm:spPr/>
    </dgm:pt>
    <dgm:pt modelId="{239472E4-D32E-264B-B22C-C1707BBC5588}" type="pres">
      <dgm:prSet presAssocID="{1138FA95-52DC-0344-9C30-4E656A3CADA3}" presName="vert1" presStyleCnt="0"/>
      <dgm:spPr/>
    </dgm:pt>
    <dgm:pt modelId="{2C78DEBC-0B82-324B-8C13-11BE8C94A52E}" type="pres">
      <dgm:prSet presAssocID="{FDB57735-23CE-554E-AB99-424895C9D1C0}" presName="thickLine" presStyleLbl="alignNode1" presStyleIdx="3" presStyleCnt="12"/>
      <dgm:spPr/>
    </dgm:pt>
    <dgm:pt modelId="{E6503FE6-73B9-1143-8228-33DD65429915}" type="pres">
      <dgm:prSet presAssocID="{FDB57735-23CE-554E-AB99-424895C9D1C0}" presName="horz1" presStyleCnt="0"/>
      <dgm:spPr/>
    </dgm:pt>
    <dgm:pt modelId="{2356630A-8371-4F44-9D4E-61351192501A}" type="pres">
      <dgm:prSet presAssocID="{FDB57735-23CE-554E-AB99-424895C9D1C0}" presName="tx1" presStyleLbl="revTx" presStyleIdx="3" presStyleCnt="12"/>
      <dgm:spPr/>
    </dgm:pt>
    <dgm:pt modelId="{4DFF38CD-6DAA-EA4B-AB5F-BD9F8ED37F2A}" type="pres">
      <dgm:prSet presAssocID="{FDB57735-23CE-554E-AB99-424895C9D1C0}" presName="vert1" presStyleCnt="0"/>
      <dgm:spPr/>
    </dgm:pt>
    <dgm:pt modelId="{E084DB90-F9BD-404B-8304-92EC56194819}" type="pres">
      <dgm:prSet presAssocID="{BA9C4243-B266-4F4D-ADF3-E937F4E95CD2}" presName="thickLine" presStyleLbl="alignNode1" presStyleIdx="4" presStyleCnt="12"/>
      <dgm:spPr/>
    </dgm:pt>
    <dgm:pt modelId="{DF656C7E-C307-E84B-AFC6-505F43DE1860}" type="pres">
      <dgm:prSet presAssocID="{BA9C4243-B266-4F4D-ADF3-E937F4E95CD2}" presName="horz1" presStyleCnt="0"/>
      <dgm:spPr/>
    </dgm:pt>
    <dgm:pt modelId="{B78DB929-A32B-6F40-ACAF-0336854C0754}" type="pres">
      <dgm:prSet presAssocID="{BA9C4243-B266-4F4D-ADF3-E937F4E95CD2}" presName="tx1" presStyleLbl="revTx" presStyleIdx="4" presStyleCnt="12"/>
      <dgm:spPr/>
    </dgm:pt>
    <dgm:pt modelId="{6F19BFF4-7CF5-8543-A88A-3BF9FF57A987}" type="pres">
      <dgm:prSet presAssocID="{BA9C4243-B266-4F4D-ADF3-E937F4E95CD2}" presName="vert1" presStyleCnt="0"/>
      <dgm:spPr/>
    </dgm:pt>
    <dgm:pt modelId="{3B9F4876-A73E-9F46-9E37-A8E1112D3EDF}" type="pres">
      <dgm:prSet presAssocID="{6CCB012E-9113-1840-B908-33E3FAE07607}" presName="thickLine" presStyleLbl="alignNode1" presStyleIdx="5" presStyleCnt="12"/>
      <dgm:spPr/>
    </dgm:pt>
    <dgm:pt modelId="{7C58D355-05E7-7040-B63C-86C925FF5C3A}" type="pres">
      <dgm:prSet presAssocID="{6CCB012E-9113-1840-B908-33E3FAE07607}" presName="horz1" presStyleCnt="0"/>
      <dgm:spPr/>
    </dgm:pt>
    <dgm:pt modelId="{7F8ED7A1-4F94-5441-B68E-CE577E3B14A6}" type="pres">
      <dgm:prSet presAssocID="{6CCB012E-9113-1840-B908-33E3FAE07607}" presName="tx1" presStyleLbl="revTx" presStyleIdx="5" presStyleCnt="12"/>
      <dgm:spPr/>
    </dgm:pt>
    <dgm:pt modelId="{492331DB-B45F-7D41-BB53-76E5FBA13DD7}" type="pres">
      <dgm:prSet presAssocID="{6CCB012E-9113-1840-B908-33E3FAE07607}" presName="vert1" presStyleCnt="0"/>
      <dgm:spPr/>
    </dgm:pt>
    <dgm:pt modelId="{A2692408-0313-8B4A-BBDD-6ACE203F1968}" type="pres">
      <dgm:prSet presAssocID="{FA047CB7-5065-5E43-BE34-D2F5F09598C2}" presName="thickLine" presStyleLbl="alignNode1" presStyleIdx="6" presStyleCnt="12"/>
      <dgm:spPr/>
    </dgm:pt>
    <dgm:pt modelId="{D04536D0-7DD0-5341-B0CD-0332B55FD0B2}" type="pres">
      <dgm:prSet presAssocID="{FA047CB7-5065-5E43-BE34-D2F5F09598C2}" presName="horz1" presStyleCnt="0"/>
      <dgm:spPr/>
    </dgm:pt>
    <dgm:pt modelId="{43C47BB3-01B3-E44E-B5DE-D24CF553622F}" type="pres">
      <dgm:prSet presAssocID="{FA047CB7-5065-5E43-BE34-D2F5F09598C2}" presName="tx1" presStyleLbl="revTx" presStyleIdx="6" presStyleCnt="12"/>
      <dgm:spPr/>
    </dgm:pt>
    <dgm:pt modelId="{08676070-A99C-1743-823A-C2E867CFC52E}" type="pres">
      <dgm:prSet presAssocID="{FA047CB7-5065-5E43-BE34-D2F5F09598C2}" presName="vert1" presStyleCnt="0"/>
      <dgm:spPr/>
    </dgm:pt>
    <dgm:pt modelId="{C835C4DA-6464-164D-80DE-C1D09513985E}" type="pres">
      <dgm:prSet presAssocID="{2468B674-92CC-4F50-9B79-02483ACA7C42}" presName="thickLine" presStyleLbl="alignNode1" presStyleIdx="7" presStyleCnt="12"/>
      <dgm:spPr/>
    </dgm:pt>
    <dgm:pt modelId="{25AEB938-5014-CE41-9AAA-4769FC0C02AF}" type="pres">
      <dgm:prSet presAssocID="{2468B674-92CC-4F50-9B79-02483ACA7C42}" presName="horz1" presStyleCnt="0"/>
      <dgm:spPr/>
    </dgm:pt>
    <dgm:pt modelId="{CD3FCC59-ECDD-F94B-979A-A3243561E81D}" type="pres">
      <dgm:prSet presAssocID="{2468B674-92CC-4F50-9B79-02483ACA7C42}" presName="tx1" presStyleLbl="revTx" presStyleIdx="7" presStyleCnt="12"/>
      <dgm:spPr/>
    </dgm:pt>
    <dgm:pt modelId="{3382DB0E-B961-0242-A87C-C6684DE48CF5}" type="pres">
      <dgm:prSet presAssocID="{2468B674-92CC-4F50-9B79-02483ACA7C42}" presName="vert1" presStyleCnt="0"/>
      <dgm:spPr/>
    </dgm:pt>
    <dgm:pt modelId="{64491382-5521-8544-83F0-A410E59AB179}" type="pres">
      <dgm:prSet presAssocID="{9822DF1F-DC02-428A-803D-044E7E25AFD4}" presName="thickLine" presStyleLbl="alignNode1" presStyleIdx="8" presStyleCnt="12"/>
      <dgm:spPr/>
    </dgm:pt>
    <dgm:pt modelId="{EDC090C6-35F1-9145-8A92-38757E308C4B}" type="pres">
      <dgm:prSet presAssocID="{9822DF1F-DC02-428A-803D-044E7E25AFD4}" presName="horz1" presStyleCnt="0"/>
      <dgm:spPr/>
    </dgm:pt>
    <dgm:pt modelId="{4F5BE0C0-49EF-DE43-B8C9-3DAB497F04AE}" type="pres">
      <dgm:prSet presAssocID="{9822DF1F-DC02-428A-803D-044E7E25AFD4}" presName="tx1" presStyleLbl="revTx" presStyleIdx="8" presStyleCnt="12"/>
      <dgm:spPr/>
    </dgm:pt>
    <dgm:pt modelId="{AD7CAF71-7373-3D4A-A957-305D108158AF}" type="pres">
      <dgm:prSet presAssocID="{9822DF1F-DC02-428A-803D-044E7E25AFD4}" presName="vert1" presStyleCnt="0"/>
      <dgm:spPr/>
    </dgm:pt>
    <dgm:pt modelId="{9BE83C04-0BDA-154A-B387-36272F4AD72C}" type="pres">
      <dgm:prSet presAssocID="{DFD01CBF-E766-462C-806B-8BD44B016DEA}" presName="thickLine" presStyleLbl="alignNode1" presStyleIdx="9" presStyleCnt="12"/>
      <dgm:spPr/>
    </dgm:pt>
    <dgm:pt modelId="{35C1E686-BD5C-B649-A275-7F2D119674CA}" type="pres">
      <dgm:prSet presAssocID="{DFD01CBF-E766-462C-806B-8BD44B016DEA}" presName="horz1" presStyleCnt="0"/>
      <dgm:spPr/>
    </dgm:pt>
    <dgm:pt modelId="{1CAED4F5-12E6-BE45-80F4-7D30A075395C}" type="pres">
      <dgm:prSet presAssocID="{DFD01CBF-E766-462C-806B-8BD44B016DEA}" presName="tx1" presStyleLbl="revTx" presStyleIdx="9" presStyleCnt="12"/>
      <dgm:spPr/>
    </dgm:pt>
    <dgm:pt modelId="{3330728D-48E6-B141-A058-EC7B57AA3378}" type="pres">
      <dgm:prSet presAssocID="{DFD01CBF-E766-462C-806B-8BD44B016DEA}" presName="vert1" presStyleCnt="0"/>
      <dgm:spPr/>
    </dgm:pt>
    <dgm:pt modelId="{A5AA8BC5-F186-B84A-A020-89DFA4AA4BD8}" type="pres">
      <dgm:prSet presAssocID="{9D2F2876-4CCB-49FB-9475-8570DF97DD9C}" presName="thickLine" presStyleLbl="alignNode1" presStyleIdx="10" presStyleCnt="12"/>
      <dgm:spPr/>
    </dgm:pt>
    <dgm:pt modelId="{A1B336FB-7DE2-2140-A719-3B22B69B5D21}" type="pres">
      <dgm:prSet presAssocID="{9D2F2876-4CCB-49FB-9475-8570DF97DD9C}" presName="horz1" presStyleCnt="0"/>
      <dgm:spPr/>
    </dgm:pt>
    <dgm:pt modelId="{82EF9485-01D1-EB4E-B327-D582454A77D7}" type="pres">
      <dgm:prSet presAssocID="{9D2F2876-4CCB-49FB-9475-8570DF97DD9C}" presName="tx1" presStyleLbl="revTx" presStyleIdx="10" presStyleCnt="12"/>
      <dgm:spPr/>
    </dgm:pt>
    <dgm:pt modelId="{8D27FD27-3BF9-8F4A-B9DC-2356D18EDEA2}" type="pres">
      <dgm:prSet presAssocID="{9D2F2876-4CCB-49FB-9475-8570DF97DD9C}" presName="vert1" presStyleCnt="0"/>
      <dgm:spPr/>
    </dgm:pt>
    <dgm:pt modelId="{1F549F26-A4BB-2B4D-8A1C-F2F144CA407F}" type="pres">
      <dgm:prSet presAssocID="{7AADA446-1CDF-4E86-88EA-015EFF43D86F}" presName="thickLine" presStyleLbl="alignNode1" presStyleIdx="11" presStyleCnt="12"/>
      <dgm:spPr/>
    </dgm:pt>
    <dgm:pt modelId="{FA92D82A-FEA9-7E43-9711-67F959463AAD}" type="pres">
      <dgm:prSet presAssocID="{7AADA446-1CDF-4E86-88EA-015EFF43D86F}" presName="horz1" presStyleCnt="0"/>
      <dgm:spPr/>
    </dgm:pt>
    <dgm:pt modelId="{752C2B1C-8927-4E47-BA11-8C6AA255D635}" type="pres">
      <dgm:prSet presAssocID="{7AADA446-1CDF-4E86-88EA-015EFF43D86F}" presName="tx1" presStyleLbl="revTx" presStyleIdx="11" presStyleCnt="12"/>
      <dgm:spPr/>
    </dgm:pt>
    <dgm:pt modelId="{FC00671F-E4DB-AD40-AE7B-5B0224E9C206}" type="pres">
      <dgm:prSet presAssocID="{7AADA446-1CDF-4E86-88EA-015EFF43D86F}" presName="vert1" presStyleCnt="0"/>
      <dgm:spPr/>
    </dgm:pt>
  </dgm:ptLst>
  <dgm:cxnLst>
    <dgm:cxn modelId="{6B465803-D4BE-3F46-933C-48B8DA24BC17}" type="presOf" srcId="{9822DF1F-DC02-428A-803D-044E7E25AFD4}" destId="{4F5BE0C0-49EF-DE43-B8C9-3DAB497F04AE}" srcOrd="0" destOrd="0" presId="urn:microsoft.com/office/officeart/2008/layout/LinedList"/>
    <dgm:cxn modelId="{6B785610-1836-6540-B215-D6C68D6B3F99}" type="presOf" srcId="{DDD9421B-A45D-4851-B2AB-46DD510ED2E1}" destId="{C39438DF-A9A4-4944-B953-DD7CF6EEC87F}" srcOrd="0" destOrd="0" presId="urn:microsoft.com/office/officeart/2008/layout/LinedList"/>
    <dgm:cxn modelId="{A820332A-2F38-3F41-B08D-E062BE899B93}" srcId="{DDD9421B-A45D-4851-B2AB-46DD510ED2E1}" destId="{1138FA95-52DC-0344-9C30-4E656A3CADA3}" srcOrd="2" destOrd="0" parTransId="{1A4875E8-AFD2-3546-B708-78E94F9038E7}" sibTransId="{E08B6807-29F5-884B-90E2-55F2256B779D}"/>
    <dgm:cxn modelId="{BAEFEB2F-FE19-E64A-8361-98AD54CDB711}" type="presOf" srcId="{1138FA95-52DC-0344-9C30-4E656A3CADA3}" destId="{330131C7-AFC3-804A-AF0D-6339DD465947}" srcOrd="0" destOrd="0" presId="urn:microsoft.com/office/officeart/2008/layout/LinedList"/>
    <dgm:cxn modelId="{1445F62F-7782-E346-9FC4-8ACCC6B38A0C}" type="presOf" srcId="{6CCB012E-9113-1840-B908-33E3FAE07607}" destId="{7F8ED7A1-4F94-5441-B68E-CE577E3B14A6}" srcOrd="0" destOrd="0" presId="urn:microsoft.com/office/officeart/2008/layout/LinedList"/>
    <dgm:cxn modelId="{8B48EA3E-2118-4168-9BD1-4B311B061243}" srcId="{DDD9421B-A45D-4851-B2AB-46DD510ED2E1}" destId="{DFD01CBF-E766-462C-806B-8BD44B016DEA}" srcOrd="9" destOrd="0" parTransId="{2B7EF5FD-3466-4BC7-B78C-94C5EC75C26A}" sibTransId="{DADFC068-71FF-4411-9AA2-C096DBB728DC}"/>
    <dgm:cxn modelId="{0A4D353F-FBED-4D7C-A6E5-61CC0FD19D1A}" srcId="{DDD9421B-A45D-4851-B2AB-46DD510ED2E1}" destId="{CEE1BDC2-E35B-448A-BAF6-DAADB4351140}" srcOrd="1" destOrd="0" parTransId="{A97E9A03-55F0-4718-94EB-758ED8B0FB00}" sibTransId="{A161D0AF-3AC9-4D66-A844-3BC9CBCF706F}"/>
    <dgm:cxn modelId="{85D95C47-41A2-44BC-BDA0-64D73ED1BE33}" srcId="{DDD9421B-A45D-4851-B2AB-46DD510ED2E1}" destId="{7AADA446-1CDF-4E86-88EA-015EFF43D86F}" srcOrd="11" destOrd="0" parTransId="{7ECA5D77-7D09-4549-A9CB-9194440B69BC}" sibTransId="{99EAD5C4-BAE2-4EDA-8BB8-A8039AE8973B}"/>
    <dgm:cxn modelId="{22F8A14A-91EC-9241-AD4C-90439982C2E2}" type="presOf" srcId="{CEE1BDC2-E35B-448A-BAF6-DAADB4351140}" destId="{34D144C2-375C-7E45-AE82-6454662EED84}" srcOrd="0" destOrd="0" presId="urn:microsoft.com/office/officeart/2008/layout/LinedList"/>
    <dgm:cxn modelId="{DD39C069-F90A-D247-B921-149113CFF627}" type="presOf" srcId="{DFD01CBF-E766-462C-806B-8BD44B016DEA}" destId="{1CAED4F5-12E6-BE45-80F4-7D30A075395C}" srcOrd="0" destOrd="0" presId="urn:microsoft.com/office/officeart/2008/layout/LinedList"/>
    <dgm:cxn modelId="{E747866E-E407-CD42-8DAD-A7AC0EE6EEF9}" type="presOf" srcId="{7AADA446-1CDF-4E86-88EA-015EFF43D86F}" destId="{752C2B1C-8927-4E47-BA11-8C6AA255D635}" srcOrd="0" destOrd="0" presId="urn:microsoft.com/office/officeart/2008/layout/LinedList"/>
    <dgm:cxn modelId="{EAD37A81-4C29-459F-8BAC-08EC4A918999}" srcId="{DDD9421B-A45D-4851-B2AB-46DD510ED2E1}" destId="{9D2F2876-4CCB-49FB-9475-8570DF97DD9C}" srcOrd="10" destOrd="0" parTransId="{91C14833-E41E-419E-B129-305847EDC643}" sibTransId="{C5E96BFA-214D-40C2-AAEB-8A601166B138}"/>
    <dgm:cxn modelId="{2FA6A78A-9154-44E7-95A9-3E909A97D20D}" srcId="{DDD9421B-A45D-4851-B2AB-46DD510ED2E1}" destId="{9822DF1F-DC02-428A-803D-044E7E25AFD4}" srcOrd="8" destOrd="0" parTransId="{C7FEB62F-8A73-423D-BF69-B0284460693F}" sibTransId="{80C21C8E-CCA7-401A-B608-E3CD155E2357}"/>
    <dgm:cxn modelId="{EF86948C-402E-8041-9514-7DA5DAB953F6}" srcId="{DDD9421B-A45D-4851-B2AB-46DD510ED2E1}" destId="{FDB57735-23CE-554E-AB99-424895C9D1C0}" srcOrd="3" destOrd="0" parTransId="{D21B1398-DA6F-BE41-B576-AFCC9FA73C23}" sibTransId="{1620752D-290B-8343-8532-611671630B16}"/>
    <dgm:cxn modelId="{E8D69191-E759-6242-8A86-3D93C3DBE863}" srcId="{DDD9421B-A45D-4851-B2AB-46DD510ED2E1}" destId="{6CCB012E-9113-1840-B908-33E3FAE07607}" srcOrd="5" destOrd="0" parTransId="{61F9305D-A71A-C448-94C3-5C4EAD44AD99}" sibTransId="{A131D798-4F0A-584D-B6DD-A76E7518F53F}"/>
    <dgm:cxn modelId="{0B7F0D9A-98AB-5C49-97FE-1FBF0395BBB7}" type="presOf" srcId="{46AE05FA-CC7D-4955-A185-A7A819EB2328}" destId="{511B13DF-3960-8D45-AB0A-49DCDC634301}" srcOrd="0" destOrd="0" presId="urn:microsoft.com/office/officeart/2008/layout/LinedList"/>
    <dgm:cxn modelId="{F54829A5-5ADB-AF4B-AB98-806E2112EFDC}" type="presOf" srcId="{FA047CB7-5065-5E43-BE34-D2F5F09598C2}" destId="{43C47BB3-01B3-E44E-B5DE-D24CF553622F}" srcOrd="0" destOrd="0" presId="urn:microsoft.com/office/officeart/2008/layout/LinedList"/>
    <dgm:cxn modelId="{5F970AA7-DEA2-A64E-A33D-3F28479DF4A7}" srcId="{DDD9421B-A45D-4851-B2AB-46DD510ED2E1}" destId="{FA047CB7-5065-5E43-BE34-D2F5F09598C2}" srcOrd="6" destOrd="0" parTransId="{53834B9C-5668-5E41-B6CD-08126C310EDD}" sibTransId="{C2212906-5598-584D-97D0-F653B70E17EB}"/>
    <dgm:cxn modelId="{EC79EEB7-3D80-1C42-B08F-3372994C5B0B}" type="presOf" srcId="{BA9C4243-B266-4F4D-ADF3-E937F4E95CD2}" destId="{B78DB929-A32B-6F40-ACAF-0336854C0754}" srcOrd="0" destOrd="0" presId="urn:microsoft.com/office/officeart/2008/layout/LinedList"/>
    <dgm:cxn modelId="{664985CE-F810-F14E-B58A-420FFBBD741B}" type="presOf" srcId="{FDB57735-23CE-554E-AB99-424895C9D1C0}" destId="{2356630A-8371-4F44-9D4E-61351192501A}" srcOrd="0" destOrd="0" presId="urn:microsoft.com/office/officeart/2008/layout/LinedList"/>
    <dgm:cxn modelId="{8D9BEAD0-3057-CD49-8396-5249EB200B6E}" type="presOf" srcId="{2468B674-92CC-4F50-9B79-02483ACA7C42}" destId="{CD3FCC59-ECDD-F94B-979A-A3243561E81D}" srcOrd="0" destOrd="0" presId="urn:microsoft.com/office/officeart/2008/layout/LinedList"/>
    <dgm:cxn modelId="{FC6FD8E2-1D61-423E-8C33-585E856EB64A}" srcId="{DDD9421B-A45D-4851-B2AB-46DD510ED2E1}" destId="{2468B674-92CC-4F50-9B79-02483ACA7C42}" srcOrd="7" destOrd="0" parTransId="{5655A21E-EA81-4B0E-AF75-18651632334A}" sibTransId="{49F05D15-2155-407E-BA96-F44BDAB16E4A}"/>
    <dgm:cxn modelId="{DFADEEEB-EC08-1C49-94E8-EF6DE5423CE8}" type="presOf" srcId="{9D2F2876-4CCB-49FB-9475-8570DF97DD9C}" destId="{82EF9485-01D1-EB4E-B327-D582454A77D7}" srcOrd="0" destOrd="0" presId="urn:microsoft.com/office/officeart/2008/layout/LinedList"/>
    <dgm:cxn modelId="{08AA7DF8-300B-4F4F-A421-6C9554B59E8D}" srcId="{DDD9421B-A45D-4851-B2AB-46DD510ED2E1}" destId="{BA9C4243-B266-4F4D-ADF3-E937F4E95CD2}" srcOrd="4" destOrd="0" parTransId="{7D5EB20B-CCDA-0740-8047-6BFF536818B6}" sibTransId="{C299814E-E410-8A40-9125-34DC2EC8061F}"/>
    <dgm:cxn modelId="{9B815AFC-C998-40CF-974F-D08B951A3828}" srcId="{DDD9421B-A45D-4851-B2AB-46DD510ED2E1}" destId="{46AE05FA-CC7D-4955-A185-A7A819EB2328}" srcOrd="0" destOrd="0" parTransId="{BD62BFB5-ED7B-46ED-B2B8-336829514C30}" sibTransId="{59D39CD7-EFA1-4189-A767-F73351846DF7}"/>
    <dgm:cxn modelId="{ECDADF49-B5C3-8141-B6FB-2CACF5E232A0}" type="presParOf" srcId="{C39438DF-A9A4-4944-B953-DD7CF6EEC87F}" destId="{2748F8FE-59D1-724F-A81B-CF200A770870}" srcOrd="0" destOrd="0" presId="urn:microsoft.com/office/officeart/2008/layout/LinedList"/>
    <dgm:cxn modelId="{9374D27F-E191-C449-9E51-3BFFA11CA9D7}" type="presParOf" srcId="{C39438DF-A9A4-4944-B953-DD7CF6EEC87F}" destId="{FE80EF46-DDDC-4A44-BB6E-7645276EC3E0}" srcOrd="1" destOrd="0" presId="urn:microsoft.com/office/officeart/2008/layout/LinedList"/>
    <dgm:cxn modelId="{8D30C6C5-4260-0943-85FB-EA76AEC81048}" type="presParOf" srcId="{FE80EF46-DDDC-4A44-BB6E-7645276EC3E0}" destId="{511B13DF-3960-8D45-AB0A-49DCDC634301}" srcOrd="0" destOrd="0" presId="urn:microsoft.com/office/officeart/2008/layout/LinedList"/>
    <dgm:cxn modelId="{259367C3-CC59-8B47-9582-ECC1BE14505F}" type="presParOf" srcId="{FE80EF46-DDDC-4A44-BB6E-7645276EC3E0}" destId="{D2BAD17E-46B8-8C43-B562-1848F09D380C}" srcOrd="1" destOrd="0" presId="urn:microsoft.com/office/officeart/2008/layout/LinedList"/>
    <dgm:cxn modelId="{CD4BBE80-3753-5942-A028-42F9BCDFBE6E}" type="presParOf" srcId="{C39438DF-A9A4-4944-B953-DD7CF6EEC87F}" destId="{6D3BD125-DF5D-9247-9AB3-865279268464}" srcOrd="2" destOrd="0" presId="urn:microsoft.com/office/officeart/2008/layout/LinedList"/>
    <dgm:cxn modelId="{F10ED13B-61B0-D345-B6A5-E977D5A28D9F}" type="presParOf" srcId="{C39438DF-A9A4-4944-B953-DD7CF6EEC87F}" destId="{C15D463C-5D97-FB4F-A8FE-D73EBDF652FB}" srcOrd="3" destOrd="0" presId="urn:microsoft.com/office/officeart/2008/layout/LinedList"/>
    <dgm:cxn modelId="{850678BE-CF3A-454B-8782-CD139A3962A9}" type="presParOf" srcId="{C15D463C-5D97-FB4F-A8FE-D73EBDF652FB}" destId="{34D144C2-375C-7E45-AE82-6454662EED84}" srcOrd="0" destOrd="0" presId="urn:microsoft.com/office/officeart/2008/layout/LinedList"/>
    <dgm:cxn modelId="{78F77EA5-B448-F149-8672-813A7D955290}" type="presParOf" srcId="{C15D463C-5D97-FB4F-A8FE-D73EBDF652FB}" destId="{994CC1D9-7449-9A4A-AE92-412AAE830A15}" srcOrd="1" destOrd="0" presId="urn:microsoft.com/office/officeart/2008/layout/LinedList"/>
    <dgm:cxn modelId="{99141E8A-6B14-A243-ABE0-6937F7CFE6D6}" type="presParOf" srcId="{C39438DF-A9A4-4944-B953-DD7CF6EEC87F}" destId="{5F1566FF-4334-5940-9772-DDAACF2CFA3D}" srcOrd="4" destOrd="0" presId="urn:microsoft.com/office/officeart/2008/layout/LinedList"/>
    <dgm:cxn modelId="{80166E59-3AAF-6742-9B3B-A3BE98EC9793}" type="presParOf" srcId="{C39438DF-A9A4-4944-B953-DD7CF6EEC87F}" destId="{A95E088D-96AC-1149-9610-E7AC421B731F}" srcOrd="5" destOrd="0" presId="urn:microsoft.com/office/officeart/2008/layout/LinedList"/>
    <dgm:cxn modelId="{AB02C27C-F9DF-C741-B651-876E78F504C7}" type="presParOf" srcId="{A95E088D-96AC-1149-9610-E7AC421B731F}" destId="{330131C7-AFC3-804A-AF0D-6339DD465947}" srcOrd="0" destOrd="0" presId="urn:microsoft.com/office/officeart/2008/layout/LinedList"/>
    <dgm:cxn modelId="{7CD5B4AA-A309-D747-BC11-FDC1B682D9F4}" type="presParOf" srcId="{A95E088D-96AC-1149-9610-E7AC421B731F}" destId="{239472E4-D32E-264B-B22C-C1707BBC5588}" srcOrd="1" destOrd="0" presId="urn:microsoft.com/office/officeart/2008/layout/LinedList"/>
    <dgm:cxn modelId="{A32A1AF1-8554-9A4D-8C92-EA7DADEE735A}" type="presParOf" srcId="{C39438DF-A9A4-4944-B953-DD7CF6EEC87F}" destId="{2C78DEBC-0B82-324B-8C13-11BE8C94A52E}" srcOrd="6" destOrd="0" presId="urn:microsoft.com/office/officeart/2008/layout/LinedList"/>
    <dgm:cxn modelId="{37A11003-A8B1-104C-A204-80FE42A4933F}" type="presParOf" srcId="{C39438DF-A9A4-4944-B953-DD7CF6EEC87F}" destId="{E6503FE6-73B9-1143-8228-33DD65429915}" srcOrd="7" destOrd="0" presId="urn:microsoft.com/office/officeart/2008/layout/LinedList"/>
    <dgm:cxn modelId="{77D16F20-0F47-2C47-ABD6-7A0F7FB12A26}" type="presParOf" srcId="{E6503FE6-73B9-1143-8228-33DD65429915}" destId="{2356630A-8371-4F44-9D4E-61351192501A}" srcOrd="0" destOrd="0" presId="urn:microsoft.com/office/officeart/2008/layout/LinedList"/>
    <dgm:cxn modelId="{09054990-4088-7249-8B0A-20F7D0104597}" type="presParOf" srcId="{E6503FE6-73B9-1143-8228-33DD65429915}" destId="{4DFF38CD-6DAA-EA4B-AB5F-BD9F8ED37F2A}" srcOrd="1" destOrd="0" presId="urn:microsoft.com/office/officeart/2008/layout/LinedList"/>
    <dgm:cxn modelId="{E858C695-8BD7-664F-AD30-4B64C38D09E6}" type="presParOf" srcId="{C39438DF-A9A4-4944-B953-DD7CF6EEC87F}" destId="{E084DB90-F9BD-404B-8304-92EC56194819}" srcOrd="8" destOrd="0" presId="urn:microsoft.com/office/officeart/2008/layout/LinedList"/>
    <dgm:cxn modelId="{35C708F9-0D51-C149-A71A-95F078B878AA}" type="presParOf" srcId="{C39438DF-A9A4-4944-B953-DD7CF6EEC87F}" destId="{DF656C7E-C307-E84B-AFC6-505F43DE1860}" srcOrd="9" destOrd="0" presId="urn:microsoft.com/office/officeart/2008/layout/LinedList"/>
    <dgm:cxn modelId="{BD382E3E-683C-DF4E-90AB-56BDB3693F43}" type="presParOf" srcId="{DF656C7E-C307-E84B-AFC6-505F43DE1860}" destId="{B78DB929-A32B-6F40-ACAF-0336854C0754}" srcOrd="0" destOrd="0" presId="urn:microsoft.com/office/officeart/2008/layout/LinedList"/>
    <dgm:cxn modelId="{92F63560-CAD2-394A-968A-75BB85737A9A}" type="presParOf" srcId="{DF656C7E-C307-E84B-AFC6-505F43DE1860}" destId="{6F19BFF4-7CF5-8543-A88A-3BF9FF57A987}" srcOrd="1" destOrd="0" presId="urn:microsoft.com/office/officeart/2008/layout/LinedList"/>
    <dgm:cxn modelId="{49FB47C8-E7DF-6346-8B61-72A04939CD53}" type="presParOf" srcId="{C39438DF-A9A4-4944-B953-DD7CF6EEC87F}" destId="{3B9F4876-A73E-9F46-9E37-A8E1112D3EDF}" srcOrd="10" destOrd="0" presId="urn:microsoft.com/office/officeart/2008/layout/LinedList"/>
    <dgm:cxn modelId="{A233BB9C-56F8-1A48-8D9A-4472B6239B62}" type="presParOf" srcId="{C39438DF-A9A4-4944-B953-DD7CF6EEC87F}" destId="{7C58D355-05E7-7040-B63C-86C925FF5C3A}" srcOrd="11" destOrd="0" presId="urn:microsoft.com/office/officeart/2008/layout/LinedList"/>
    <dgm:cxn modelId="{EEEE1244-DA7F-BE4B-A446-2E398212A394}" type="presParOf" srcId="{7C58D355-05E7-7040-B63C-86C925FF5C3A}" destId="{7F8ED7A1-4F94-5441-B68E-CE577E3B14A6}" srcOrd="0" destOrd="0" presId="urn:microsoft.com/office/officeart/2008/layout/LinedList"/>
    <dgm:cxn modelId="{66673976-BDAD-DA4A-9D19-375E856D70E1}" type="presParOf" srcId="{7C58D355-05E7-7040-B63C-86C925FF5C3A}" destId="{492331DB-B45F-7D41-BB53-76E5FBA13DD7}" srcOrd="1" destOrd="0" presId="urn:microsoft.com/office/officeart/2008/layout/LinedList"/>
    <dgm:cxn modelId="{37AD102E-6B9A-7D46-B021-D76E601FC2CE}" type="presParOf" srcId="{C39438DF-A9A4-4944-B953-DD7CF6EEC87F}" destId="{A2692408-0313-8B4A-BBDD-6ACE203F1968}" srcOrd="12" destOrd="0" presId="urn:microsoft.com/office/officeart/2008/layout/LinedList"/>
    <dgm:cxn modelId="{71DF4406-B710-EF4B-B912-324BD732994C}" type="presParOf" srcId="{C39438DF-A9A4-4944-B953-DD7CF6EEC87F}" destId="{D04536D0-7DD0-5341-B0CD-0332B55FD0B2}" srcOrd="13" destOrd="0" presId="urn:microsoft.com/office/officeart/2008/layout/LinedList"/>
    <dgm:cxn modelId="{4E6EB16F-03EF-6E42-AA08-AA0199C50E04}" type="presParOf" srcId="{D04536D0-7DD0-5341-B0CD-0332B55FD0B2}" destId="{43C47BB3-01B3-E44E-B5DE-D24CF553622F}" srcOrd="0" destOrd="0" presId="urn:microsoft.com/office/officeart/2008/layout/LinedList"/>
    <dgm:cxn modelId="{F6B89D03-48AE-2440-8373-D405DADFE0E3}" type="presParOf" srcId="{D04536D0-7DD0-5341-B0CD-0332B55FD0B2}" destId="{08676070-A99C-1743-823A-C2E867CFC52E}" srcOrd="1" destOrd="0" presId="urn:microsoft.com/office/officeart/2008/layout/LinedList"/>
    <dgm:cxn modelId="{EF9378F0-4C81-E441-9235-E2F31B7F0616}" type="presParOf" srcId="{C39438DF-A9A4-4944-B953-DD7CF6EEC87F}" destId="{C835C4DA-6464-164D-80DE-C1D09513985E}" srcOrd="14" destOrd="0" presId="urn:microsoft.com/office/officeart/2008/layout/LinedList"/>
    <dgm:cxn modelId="{1EDD64FB-1706-A448-A616-16A320AB6360}" type="presParOf" srcId="{C39438DF-A9A4-4944-B953-DD7CF6EEC87F}" destId="{25AEB938-5014-CE41-9AAA-4769FC0C02AF}" srcOrd="15" destOrd="0" presId="urn:microsoft.com/office/officeart/2008/layout/LinedList"/>
    <dgm:cxn modelId="{247D6D08-E688-7E48-8419-11A9EAC35C24}" type="presParOf" srcId="{25AEB938-5014-CE41-9AAA-4769FC0C02AF}" destId="{CD3FCC59-ECDD-F94B-979A-A3243561E81D}" srcOrd="0" destOrd="0" presId="urn:microsoft.com/office/officeart/2008/layout/LinedList"/>
    <dgm:cxn modelId="{698F7726-B67D-DC43-8DD2-E91597BC2801}" type="presParOf" srcId="{25AEB938-5014-CE41-9AAA-4769FC0C02AF}" destId="{3382DB0E-B961-0242-A87C-C6684DE48CF5}" srcOrd="1" destOrd="0" presId="urn:microsoft.com/office/officeart/2008/layout/LinedList"/>
    <dgm:cxn modelId="{3A9C9D2C-0EA5-D143-8D92-23C84D55B0C9}" type="presParOf" srcId="{C39438DF-A9A4-4944-B953-DD7CF6EEC87F}" destId="{64491382-5521-8544-83F0-A410E59AB179}" srcOrd="16" destOrd="0" presId="urn:microsoft.com/office/officeart/2008/layout/LinedList"/>
    <dgm:cxn modelId="{150DE197-6A16-C846-963C-E9CED14574F6}" type="presParOf" srcId="{C39438DF-A9A4-4944-B953-DD7CF6EEC87F}" destId="{EDC090C6-35F1-9145-8A92-38757E308C4B}" srcOrd="17" destOrd="0" presId="urn:microsoft.com/office/officeart/2008/layout/LinedList"/>
    <dgm:cxn modelId="{D17AC487-52A9-174F-8041-972954DDBE18}" type="presParOf" srcId="{EDC090C6-35F1-9145-8A92-38757E308C4B}" destId="{4F5BE0C0-49EF-DE43-B8C9-3DAB497F04AE}" srcOrd="0" destOrd="0" presId="urn:microsoft.com/office/officeart/2008/layout/LinedList"/>
    <dgm:cxn modelId="{CFE9246B-C1B6-8C4A-BFCD-96A000A363FD}" type="presParOf" srcId="{EDC090C6-35F1-9145-8A92-38757E308C4B}" destId="{AD7CAF71-7373-3D4A-A957-305D108158AF}" srcOrd="1" destOrd="0" presId="urn:microsoft.com/office/officeart/2008/layout/LinedList"/>
    <dgm:cxn modelId="{52BA8F23-DDFC-624E-BA72-3D5398D41EF8}" type="presParOf" srcId="{C39438DF-A9A4-4944-B953-DD7CF6EEC87F}" destId="{9BE83C04-0BDA-154A-B387-36272F4AD72C}" srcOrd="18" destOrd="0" presId="urn:microsoft.com/office/officeart/2008/layout/LinedList"/>
    <dgm:cxn modelId="{F9905749-4B71-7C4F-9961-2D10600DB63E}" type="presParOf" srcId="{C39438DF-A9A4-4944-B953-DD7CF6EEC87F}" destId="{35C1E686-BD5C-B649-A275-7F2D119674CA}" srcOrd="19" destOrd="0" presId="urn:microsoft.com/office/officeart/2008/layout/LinedList"/>
    <dgm:cxn modelId="{7F2998FC-031E-1640-AE5E-33231EC26998}" type="presParOf" srcId="{35C1E686-BD5C-B649-A275-7F2D119674CA}" destId="{1CAED4F5-12E6-BE45-80F4-7D30A075395C}" srcOrd="0" destOrd="0" presId="urn:microsoft.com/office/officeart/2008/layout/LinedList"/>
    <dgm:cxn modelId="{59E198C7-692A-0848-9227-124763A8AB7E}" type="presParOf" srcId="{35C1E686-BD5C-B649-A275-7F2D119674CA}" destId="{3330728D-48E6-B141-A058-EC7B57AA3378}" srcOrd="1" destOrd="0" presId="urn:microsoft.com/office/officeart/2008/layout/LinedList"/>
    <dgm:cxn modelId="{3A3DD3A4-6B30-FD43-B47C-12C0EA396B05}" type="presParOf" srcId="{C39438DF-A9A4-4944-B953-DD7CF6EEC87F}" destId="{A5AA8BC5-F186-B84A-A020-89DFA4AA4BD8}" srcOrd="20" destOrd="0" presId="urn:microsoft.com/office/officeart/2008/layout/LinedList"/>
    <dgm:cxn modelId="{6B6A85CA-D41A-F344-AF1E-3F5D5A2018DD}" type="presParOf" srcId="{C39438DF-A9A4-4944-B953-DD7CF6EEC87F}" destId="{A1B336FB-7DE2-2140-A719-3B22B69B5D21}" srcOrd="21" destOrd="0" presId="urn:microsoft.com/office/officeart/2008/layout/LinedList"/>
    <dgm:cxn modelId="{4620B6EC-6828-2A43-89AD-2531D3464FEC}" type="presParOf" srcId="{A1B336FB-7DE2-2140-A719-3B22B69B5D21}" destId="{82EF9485-01D1-EB4E-B327-D582454A77D7}" srcOrd="0" destOrd="0" presId="urn:microsoft.com/office/officeart/2008/layout/LinedList"/>
    <dgm:cxn modelId="{0A116994-3FFE-5847-A7D2-6C157867FD73}" type="presParOf" srcId="{A1B336FB-7DE2-2140-A719-3B22B69B5D21}" destId="{8D27FD27-3BF9-8F4A-B9DC-2356D18EDEA2}" srcOrd="1" destOrd="0" presId="urn:microsoft.com/office/officeart/2008/layout/LinedList"/>
    <dgm:cxn modelId="{786BA8F2-7C5F-5E4B-BEA7-4A6B8BC010BE}" type="presParOf" srcId="{C39438DF-A9A4-4944-B953-DD7CF6EEC87F}" destId="{1F549F26-A4BB-2B4D-8A1C-F2F144CA407F}" srcOrd="22" destOrd="0" presId="urn:microsoft.com/office/officeart/2008/layout/LinedList"/>
    <dgm:cxn modelId="{9A1EE7BC-AA2B-5B4E-9F45-C9FA70F52B49}" type="presParOf" srcId="{C39438DF-A9A4-4944-B953-DD7CF6EEC87F}" destId="{FA92D82A-FEA9-7E43-9711-67F959463AAD}" srcOrd="23" destOrd="0" presId="urn:microsoft.com/office/officeart/2008/layout/LinedList"/>
    <dgm:cxn modelId="{022B6347-E062-DC4A-B342-DC74D86178FE}" type="presParOf" srcId="{FA92D82A-FEA9-7E43-9711-67F959463AAD}" destId="{752C2B1C-8927-4E47-BA11-8C6AA255D635}" srcOrd="0" destOrd="0" presId="urn:microsoft.com/office/officeart/2008/layout/LinedList"/>
    <dgm:cxn modelId="{20AFC76F-9911-0241-91DB-900ADD984F97}" type="presParOf" srcId="{FA92D82A-FEA9-7E43-9711-67F959463AAD}" destId="{FC00671F-E4DB-AD40-AE7B-5B0224E9C20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568A51-4EB3-9F42-8038-BE914857F4B2}">
      <dsp:nvSpPr>
        <dsp:cNvPr id="0" name=""/>
        <dsp:cNvSpPr/>
      </dsp:nvSpPr>
      <dsp:spPr>
        <a:xfrm>
          <a:off x="0" y="0"/>
          <a:ext cx="60896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EBDFFA4-DF43-1E40-A62C-F9BDE81DD4DD}">
      <dsp:nvSpPr>
        <dsp:cNvPr id="0" name=""/>
        <dsp:cNvSpPr/>
      </dsp:nvSpPr>
      <dsp:spPr>
        <a:xfrm>
          <a:off x="0" y="0"/>
          <a:ext cx="6089650" cy="278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To evaluate the efficacy of lid hygiene and microblepharoexfoliation (MBE) in the treatment of blepharitis caused by eyelash infestation of the Demodex mite</a:t>
          </a:r>
        </a:p>
      </dsp:txBody>
      <dsp:txXfrm>
        <a:off x="0" y="0"/>
        <a:ext cx="6089650" cy="2786062"/>
      </dsp:txXfrm>
    </dsp:sp>
    <dsp:sp modelId="{400601E5-9C07-D340-AA86-5FF16AFD1417}">
      <dsp:nvSpPr>
        <dsp:cNvPr id="0" name=""/>
        <dsp:cNvSpPr/>
      </dsp:nvSpPr>
      <dsp:spPr>
        <a:xfrm>
          <a:off x="0" y="2786062"/>
          <a:ext cx="608965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341ABA3-371A-B741-951A-86C889542A4F}">
      <dsp:nvSpPr>
        <dsp:cNvPr id="0" name=""/>
        <dsp:cNvSpPr/>
      </dsp:nvSpPr>
      <dsp:spPr>
        <a:xfrm>
          <a:off x="0" y="2786062"/>
          <a:ext cx="6089650" cy="2786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To correlate Demodex eyelash infestation with Meibomian gland dysfunction (MGD) and dry eye disease using ocular surface parameters</a:t>
          </a:r>
        </a:p>
      </dsp:txBody>
      <dsp:txXfrm>
        <a:off x="0" y="2786062"/>
        <a:ext cx="6089650" cy="27860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EE0512-3617-394A-90CC-EC1C7C2D3DDB}">
      <dsp:nvSpPr>
        <dsp:cNvPr id="0" name=""/>
        <dsp:cNvSpPr/>
      </dsp:nvSpPr>
      <dsp:spPr>
        <a:xfrm>
          <a:off x="0" y="0"/>
          <a:ext cx="608965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C901799-CD36-E047-B98D-22D744E404FA}">
      <dsp:nvSpPr>
        <dsp:cNvPr id="0" name=""/>
        <dsp:cNvSpPr/>
      </dsp:nvSpPr>
      <dsp:spPr>
        <a:xfrm>
          <a:off x="0" y="0"/>
          <a:ext cx="6089650"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Blepharitis is a term used to describe highly common eyelid inflammation that is often chronic</a:t>
          </a:r>
          <a:r>
            <a:rPr lang="en-US" sz="2100" kern="1200" baseline="30000" dirty="0"/>
            <a:t>1</a:t>
          </a:r>
          <a:r>
            <a:rPr lang="en-US" sz="2100" kern="1200" baseline="0" dirty="0"/>
            <a:t>.</a:t>
          </a:r>
          <a:endParaRPr lang="en-US" sz="2100" kern="1200" dirty="0"/>
        </a:p>
      </dsp:txBody>
      <dsp:txXfrm>
        <a:off x="0" y="0"/>
        <a:ext cx="6089650" cy="1393031"/>
      </dsp:txXfrm>
    </dsp:sp>
    <dsp:sp modelId="{B11A1924-1957-C743-A967-52283A6ADA4E}">
      <dsp:nvSpPr>
        <dsp:cNvPr id="0" name=""/>
        <dsp:cNvSpPr/>
      </dsp:nvSpPr>
      <dsp:spPr>
        <a:xfrm>
          <a:off x="0" y="1393031"/>
          <a:ext cx="608965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C916BF0-F128-BC47-8106-6CBCC4886615}">
      <dsp:nvSpPr>
        <dsp:cNvPr id="0" name=""/>
        <dsp:cNvSpPr/>
      </dsp:nvSpPr>
      <dsp:spPr>
        <a:xfrm>
          <a:off x="0" y="1393031"/>
          <a:ext cx="6089650"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Blepharitis may be anterior (eyelid skin, base of the eyelashes, and lash follicles) with signs of scaling/crusting/erythema at the eyelid margins with collarette formation at the base of the eyelash.</a:t>
          </a:r>
        </a:p>
      </dsp:txBody>
      <dsp:txXfrm>
        <a:off x="0" y="1393031"/>
        <a:ext cx="6089650" cy="1393031"/>
      </dsp:txXfrm>
    </dsp:sp>
    <dsp:sp modelId="{517848E9-C8ED-AE41-811F-3707F011EA75}">
      <dsp:nvSpPr>
        <dsp:cNvPr id="0" name=""/>
        <dsp:cNvSpPr/>
      </dsp:nvSpPr>
      <dsp:spPr>
        <a:xfrm>
          <a:off x="0" y="2786062"/>
          <a:ext cx="608965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B6C819A-7834-884E-B039-23A7B015CAD5}">
      <dsp:nvSpPr>
        <dsp:cNvPr id="0" name=""/>
        <dsp:cNvSpPr/>
      </dsp:nvSpPr>
      <dsp:spPr>
        <a:xfrm>
          <a:off x="0" y="2786062"/>
          <a:ext cx="6089650"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But, more commonly, blepharitis is posterior (</a:t>
          </a:r>
          <a:r>
            <a:rPr lang="en-US" sz="2100" kern="1200" dirty="0" err="1"/>
            <a:t>meibomian</a:t>
          </a:r>
          <a:r>
            <a:rPr lang="en-US" sz="2100" kern="1200" dirty="0"/>
            <a:t> glands and their orifices) with signs of gland inspissation, and plugging.</a:t>
          </a:r>
          <a:r>
            <a:rPr lang="en-US" sz="2100" kern="1200" baseline="30000" dirty="0"/>
            <a:t>1</a:t>
          </a:r>
          <a:endParaRPr lang="en-US" sz="2100" kern="1200" dirty="0"/>
        </a:p>
      </dsp:txBody>
      <dsp:txXfrm>
        <a:off x="0" y="2786062"/>
        <a:ext cx="6089650" cy="1393031"/>
      </dsp:txXfrm>
    </dsp:sp>
    <dsp:sp modelId="{9A9AC7D9-4DDB-A947-BA7D-61FA09E12EF6}">
      <dsp:nvSpPr>
        <dsp:cNvPr id="0" name=""/>
        <dsp:cNvSpPr/>
      </dsp:nvSpPr>
      <dsp:spPr>
        <a:xfrm>
          <a:off x="0" y="4179093"/>
          <a:ext cx="608965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C5930BC-5A4B-4D40-9C14-1F91B01C5450}">
      <dsp:nvSpPr>
        <dsp:cNvPr id="0" name=""/>
        <dsp:cNvSpPr/>
      </dsp:nvSpPr>
      <dsp:spPr>
        <a:xfrm>
          <a:off x="0" y="4179093"/>
          <a:ext cx="6089650"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Up to 30% of patients with blepharitis have been found to be positive for </a:t>
          </a:r>
          <a:r>
            <a:rPr lang="en-US" sz="2100" kern="1200" dirty="0" err="1"/>
            <a:t>Demodex</a:t>
          </a:r>
          <a:r>
            <a:rPr lang="en-US" sz="2100" kern="1200" dirty="0"/>
            <a:t> folliculorum</a:t>
          </a:r>
          <a:r>
            <a:rPr lang="en-US" sz="2100" kern="1200" baseline="30000" dirty="0"/>
            <a:t>2-3</a:t>
          </a:r>
          <a:r>
            <a:rPr lang="en-US" sz="2100" kern="1200" dirty="0"/>
            <a:t>.</a:t>
          </a:r>
        </a:p>
      </dsp:txBody>
      <dsp:txXfrm>
        <a:off x="0" y="4179093"/>
        <a:ext cx="6089650" cy="13930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0C7945-103A-3E41-917E-4253F39BAD89}">
      <dsp:nvSpPr>
        <dsp:cNvPr id="0" name=""/>
        <dsp:cNvSpPr/>
      </dsp:nvSpPr>
      <dsp:spPr>
        <a:xfrm>
          <a:off x="0" y="680"/>
          <a:ext cx="6089650" cy="0"/>
        </a:xfrm>
        <a:prstGeom prst="line">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E0512DDE-24D9-1046-8182-5D97BEC6338E}">
      <dsp:nvSpPr>
        <dsp:cNvPr id="0" name=""/>
        <dsp:cNvSpPr/>
      </dsp:nvSpPr>
      <dsp:spPr>
        <a:xfrm>
          <a:off x="0" y="680"/>
          <a:ext cx="6089650" cy="1114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Causes inflammation, damage and distention of the eyelash follicle</a:t>
          </a:r>
        </a:p>
      </dsp:txBody>
      <dsp:txXfrm>
        <a:off x="0" y="680"/>
        <a:ext cx="6089650" cy="1114152"/>
      </dsp:txXfrm>
    </dsp:sp>
    <dsp:sp modelId="{52ED603C-04A2-9141-A5B5-A266B2DC21B8}">
      <dsp:nvSpPr>
        <dsp:cNvPr id="0" name=""/>
        <dsp:cNvSpPr/>
      </dsp:nvSpPr>
      <dsp:spPr>
        <a:xfrm>
          <a:off x="0" y="1114833"/>
          <a:ext cx="6089650" cy="0"/>
        </a:xfrm>
        <a:prstGeom prst="line">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8F134B4D-CD1D-A845-891B-429A3DF7E097}">
      <dsp:nvSpPr>
        <dsp:cNvPr id="0" name=""/>
        <dsp:cNvSpPr/>
      </dsp:nvSpPr>
      <dsp:spPr>
        <a:xfrm>
          <a:off x="0" y="1114833"/>
          <a:ext cx="6089650" cy="1114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Loss of eyelashes</a:t>
          </a:r>
          <a:r>
            <a:rPr lang="en-US" sz="2200" kern="1200" baseline="30000" dirty="0"/>
            <a:t>6</a:t>
          </a:r>
          <a:endParaRPr lang="en-US" sz="2200" kern="1200" dirty="0"/>
        </a:p>
      </dsp:txBody>
      <dsp:txXfrm>
        <a:off x="0" y="1114833"/>
        <a:ext cx="6089650" cy="1114152"/>
      </dsp:txXfrm>
    </dsp:sp>
    <dsp:sp modelId="{CD6AD124-65C1-204E-BF8B-1C402A2A072A}">
      <dsp:nvSpPr>
        <dsp:cNvPr id="0" name=""/>
        <dsp:cNvSpPr/>
      </dsp:nvSpPr>
      <dsp:spPr>
        <a:xfrm>
          <a:off x="0" y="2228986"/>
          <a:ext cx="6089650" cy="0"/>
        </a:xfrm>
        <a:prstGeom prst="line">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1F859E41-146B-F648-8D21-16E0DCB16160}">
      <dsp:nvSpPr>
        <dsp:cNvPr id="0" name=""/>
        <dsp:cNvSpPr/>
      </dsp:nvSpPr>
      <dsp:spPr>
        <a:xfrm>
          <a:off x="0" y="2228986"/>
          <a:ext cx="6089650" cy="1114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Disease of the eyelash</a:t>
          </a:r>
        </a:p>
      </dsp:txBody>
      <dsp:txXfrm>
        <a:off x="0" y="2228986"/>
        <a:ext cx="6089650" cy="1114152"/>
      </dsp:txXfrm>
    </dsp:sp>
    <dsp:sp modelId="{B3EEFC9B-0300-014D-9A50-6145A389181C}">
      <dsp:nvSpPr>
        <dsp:cNvPr id="0" name=""/>
        <dsp:cNvSpPr/>
      </dsp:nvSpPr>
      <dsp:spPr>
        <a:xfrm>
          <a:off x="0" y="3343138"/>
          <a:ext cx="6089650" cy="0"/>
        </a:xfrm>
        <a:prstGeom prst="line">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6FAE8399-B486-7840-9FC7-0B2BF3D85932}">
      <dsp:nvSpPr>
        <dsp:cNvPr id="0" name=""/>
        <dsp:cNvSpPr/>
      </dsp:nvSpPr>
      <dsp:spPr>
        <a:xfrm>
          <a:off x="0" y="3343138"/>
          <a:ext cx="6089650" cy="1114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Produces a cuff of material called cylindrical dandruff</a:t>
          </a:r>
          <a:r>
            <a:rPr lang="en-US" sz="2200" kern="1200" baseline="30000" dirty="0"/>
            <a:t>5</a:t>
          </a:r>
          <a:endParaRPr lang="en-US" sz="2200" kern="1200" dirty="0"/>
        </a:p>
      </dsp:txBody>
      <dsp:txXfrm>
        <a:off x="0" y="3343138"/>
        <a:ext cx="6089650" cy="1114152"/>
      </dsp:txXfrm>
    </dsp:sp>
    <dsp:sp modelId="{C3B6D9C8-6315-C143-A78C-54D23D0B7F63}">
      <dsp:nvSpPr>
        <dsp:cNvPr id="0" name=""/>
        <dsp:cNvSpPr/>
      </dsp:nvSpPr>
      <dsp:spPr>
        <a:xfrm>
          <a:off x="0" y="4457291"/>
          <a:ext cx="6089650" cy="0"/>
        </a:xfrm>
        <a:prstGeom prst="line">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F31709CC-1B6B-E845-8058-A3E6C5809A98}">
      <dsp:nvSpPr>
        <dsp:cNvPr id="0" name=""/>
        <dsp:cNvSpPr/>
      </dsp:nvSpPr>
      <dsp:spPr>
        <a:xfrm>
          <a:off x="0" y="4457291"/>
          <a:ext cx="6089650" cy="11141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Linked to </a:t>
          </a:r>
          <a:r>
            <a:rPr lang="en-US" sz="2200" kern="1200" dirty="0" err="1"/>
            <a:t>meibomian</a:t>
          </a:r>
          <a:r>
            <a:rPr lang="en-US" sz="2200" kern="1200" dirty="0"/>
            <a:t> gland dysfunction and in chalazion formation and </a:t>
          </a:r>
          <a:r>
            <a:rPr lang="en-US" sz="2200" kern="1200" dirty="0" err="1"/>
            <a:t>meibomian</a:t>
          </a:r>
          <a:r>
            <a:rPr lang="en-US" sz="2200" kern="1200" dirty="0"/>
            <a:t> gland dysfunction</a:t>
          </a:r>
          <a:r>
            <a:rPr lang="en-US" sz="2200" kern="1200" baseline="30000" dirty="0"/>
            <a:t>5</a:t>
          </a:r>
          <a:endParaRPr lang="en-US" sz="2200" kern="1200" dirty="0"/>
        </a:p>
      </dsp:txBody>
      <dsp:txXfrm>
        <a:off x="0" y="4457291"/>
        <a:ext cx="6089650" cy="11141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99C61-3046-7746-8396-25A345235FE0}">
      <dsp:nvSpPr>
        <dsp:cNvPr id="0" name=""/>
        <dsp:cNvSpPr/>
      </dsp:nvSpPr>
      <dsp:spPr>
        <a:xfrm>
          <a:off x="0" y="2720"/>
          <a:ext cx="608965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87A146-E83A-C349-BE0C-C126770B63BD}">
      <dsp:nvSpPr>
        <dsp:cNvPr id="0" name=""/>
        <dsp:cNvSpPr/>
      </dsp:nvSpPr>
      <dsp:spPr>
        <a:xfrm>
          <a:off x="0" y="2720"/>
          <a:ext cx="6089650"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Home lid scrubs and warm compresses</a:t>
          </a:r>
        </a:p>
      </dsp:txBody>
      <dsp:txXfrm>
        <a:off x="0" y="2720"/>
        <a:ext cx="6089650" cy="927780"/>
      </dsp:txXfrm>
    </dsp:sp>
    <dsp:sp modelId="{78F750F5-09EE-8841-BBD5-275B6BD4F9A5}">
      <dsp:nvSpPr>
        <dsp:cNvPr id="0" name=""/>
        <dsp:cNvSpPr/>
      </dsp:nvSpPr>
      <dsp:spPr>
        <a:xfrm>
          <a:off x="0" y="930501"/>
          <a:ext cx="608965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AF7986-E1CA-BE4E-91A4-5C44AE9E765E}">
      <dsp:nvSpPr>
        <dsp:cNvPr id="0" name=""/>
        <dsp:cNvSpPr/>
      </dsp:nvSpPr>
      <dsp:spPr>
        <a:xfrm>
          <a:off x="0" y="930501"/>
          <a:ext cx="6089650"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Topical lubrication</a:t>
          </a:r>
        </a:p>
      </dsp:txBody>
      <dsp:txXfrm>
        <a:off x="0" y="930501"/>
        <a:ext cx="6089650" cy="927780"/>
      </dsp:txXfrm>
    </dsp:sp>
    <dsp:sp modelId="{CA9BE130-188E-E644-B503-476B3DDB3F09}">
      <dsp:nvSpPr>
        <dsp:cNvPr id="0" name=""/>
        <dsp:cNvSpPr/>
      </dsp:nvSpPr>
      <dsp:spPr>
        <a:xfrm>
          <a:off x="0" y="1858281"/>
          <a:ext cx="608965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66662B-059D-A641-B95F-A7B3CE203C1E}">
      <dsp:nvSpPr>
        <dsp:cNvPr id="0" name=""/>
        <dsp:cNvSpPr/>
      </dsp:nvSpPr>
      <dsp:spPr>
        <a:xfrm>
          <a:off x="0" y="1858281"/>
          <a:ext cx="6089650"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Topical and oral antibiotics</a:t>
          </a:r>
        </a:p>
      </dsp:txBody>
      <dsp:txXfrm>
        <a:off x="0" y="1858281"/>
        <a:ext cx="6089650" cy="927780"/>
      </dsp:txXfrm>
    </dsp:sp>
    <dsp:sp modelId="{F826D6DB-40DD-2746-9ACD-5A2C013B9A26}">
      <dsp:nvSpPr>
        <dsp:cNvPr id="0" name=""/>
        <dsp:cNvSpPr/>
      </dsp:nvSpPr>
      <dsp:spPr>
        <a:xfrm>
          <a:off x="0" y="2786062"/>
          <a:ext cx="608965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363E33-4AF8-FE42-92D8-66787769B62E}">
      <dsp:nvSpPr>
        <dsp:cNvPr id="0" name=""/>
        <dsp:cNvSpPr/>
      </dsp:nvSpPr>
      <dsp:spPr>
        <a:xfrm>
          <a:off x="0" y="2786062"/>
          <a:ext cx="6089650"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Topical anti-inflammatory agents</a:t>
          </a:r>
        </a:p>
      </dsp:txBody>
      <dsp:txXfrm>
        <a:off x="0" y="2786062"/>
        <a:ext cx="6089650" cy="927780"/>
      </dsp:txXfrm>
    </dsp:sp>
    <dsp:sp modelId="{BD4C3772-F6CB-BC4F-92B5-63933598F039}">
      <dsp:nvSpPr>
        <dsp:cNvPr id="0" name=""/>
        <dsp:cNvSpPr/>
      </dsp:nvSpPr>
      <dsp:spPr>
        <a:xfrm>
          <a:off x="0" y="3713843"/>
          <a:ext cx="608965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062504-34FC-7649-819E-B8CAAA183F47}">
      <dsp:nvSpPr>
        <dsp:cNvPr id="0" name=""/>
        <dsp:cNvSpPr/>
      </dsp:nvSpPr>
      <dsp:spPr>
        <a:xfrm>
          <a:off x="0" y="3713843"/>
          <a:ext cx="6089650"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Oral fish oil supplementation</a:t>
          </a:r>
        </a:p>
      </dsp:txBody>
      <dsp:txXfrm>
        <a:off x="0" y="3713843"/>
        <a:ext cx="6089650" cy="927780"/>
      </dsp:txXfrm>
    </dsp:sp>
    <dsp:sp modelId="{F6E01670-4B29-D343-A7D3-A846A5C365A7}">
      <dsp:nvSpPr>
        <dsp:cNvPr id="0" name=""/>
        <dsp:cNvSpPr/>
      </dsp:nvSpPr>
      <dsp:spPr>
        <a:xfrm>
          <a:off x="0" y="4641623"/>
          <a:ext cx="608965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10474C-8D1A-6A45-9858-7A8F5D70BD80}">
      <dsp:nvSpPr>
        <dsp:cNvPr id="0" name=""/>
        <dsp:cNvSpPr/>
      </dsp:nvSpPr>
      <dsp:spPr>
        <a:xfrm>
          <a:off x="0" y="4641623"/>
          <a:ext cx="6089650" cy="9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Oral tetracyclines</a:t>
          </a:r>
          <a:r>
            <a:rPr lang="en-US" sz="2900" kern="1200" baseline="30000" dirty="0"/>
            <a:t>7-12</a:t>
          </a:r>
          <a:endParaRPr lang="en-US" sz="2900" kern="1200" dirty="0"/>
        </a:p>
      </dsp:txBody>
      <dsp:txXfrm>
        <a:off x="0" y="4641623"/>
        <a:ext cx="6089650" cy="9277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5878CD-35FE-5F44-9882-0E935C3B9A02}">
      <dsp:nvSpPr>
        <dsp:cNvPr id="0" name=""/>
        <dsp:cNvSpPr/>
      </dsp:nvSpPr>
      <dsp:spPr>
        <a:xfrm>
          <a:off x="0" y="623"/>
          <a:ext cx="64928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1DBEE92-A145-A04D-BA60-BC7D2BEA89B0}">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50 total patient subjects with confirmed Demodex positive blepharitis on light microscopy</a:t>
          </a:r>
        </a:p>
      </dsp:txBody>
      <dsp:txXfrm>
        <a:off x="0" y="623"/>
        <a:ext cx="6492875" cy="1020830"/>
      </dsp:txXfrm>
    </dsp:sp>
    <dsp:sp modelId="{6F802F3C-82D3-6B41-9AB4-6A7B239969D5}">
      <dsp:nvSpPr>
        <dsp:cNvPr id="0" name=""/>
        <dsp:cNvSpPr/>
      </dsp:nvSpPr>
      <dsp:spPr>
        <a:xfrm>
          <a:off x="0" y="1021453"/>
          <a:ext cx="64928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0705638-91D8-B74E-9F2D-DB92B9D6731E}">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Randomized into two groups</a:t>
          </a:r>
        </a:p>
      </dsp:txBody>
      <dsp:txXfrm>
        <a:off x="0" y="1021453"/>
        <a:ext cx="6492875" cy="1020830"/>
      </dsp:txXfrm>
    </dsp:sp>
    <dsp:sp modelId="{3B7479CC-868C-1A4E-A03D-7781E230F462}">
      <dsp:nvSpPr>
        <dsp:cNvPr id="0" name=""/>
        <dsp:cNvSpPr/>
      </dsp:nvSpPr>
      <dsp:spPr>
        <a:xfrm>
          <a:off x="0" y="2042284"/>
          <a:ext cx="64928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0BAC086-9E58-0047-80DE-D73C0825A0DC}">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One group will receive an in-office BlephEx® MBE treatment during Visit 1 and the other group will not</a:t>
          </a:r>
        </a:p>
      </dsp:txBody>
      <dsp:txXfrm>
        <a:off x="0" y="2042284"/>
        <a:ext cx="6492875" cy="1020830"/>
      </dsp:txXfrm>
    </dsp:sp>
    <dsp:sp modelId="{9E0EB61B-22C1-0842-A048-322EBD61C406}">
      <dsp:nvSpPr>
        <dsp:cNvPr id="0" name=""/>
        <dsp:cNvSpPr/>
      </dsp:nvSpPr>
      <dsp:spPr>
        <a:xfrm>
          <a:off x="0" y="3063115"/>
          <a:ext cx="64928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782B177-8C79-D244-A42C-6099AF9D5525}">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All subjects will be instructed to perform lid hygiene with warm salt-water soaks twice daily until the next study visit approximately one month later. </a:t>
          </a:r>
        </a:p>
      </dsp:txBody>
      <dsp:txXfrm>
        <a:off x="0" y="3063115"/>
        <a:ext cx="6492875" cy="1020830"/>
      </dsp:txXfrm>
    </dsp:sp>
    <dsp:sp modelId="{E9C889BC-E6A8-E34E-8083-AC7E20E388F1}">
      <dsp:nvSpPr>
        <dsp:cNvPr id="0" name=""/>
        <dsp:cNvSpPr/>
      </dsp:nvSpPr>
      <dsp:spPr>
        <a:xfrm>
          <a:off x="0" y="4083946"/>
          <a:ext cx="64928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3EB5804-4278-D746-934E-A2E347AF752C}">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At Visit 2, all subjects will be re-evaluated and receive a BlephEx® treatment, and the study will conclude. </a:t>
          </a:r>
        </a:p>
      </dsp:txBody>
      <dsp:txXfrm>
        <a:off x="0" y="4083946"/>
        <a:ext cx="6492875" cy="10208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862EBD-415C-8D44-898F-CFF9F71A49E6}">
      <dsp:nvSpPr>
        <dsp:cNvPr id="0" name=""/>
        <dsp:cNvSpPr/>
      </dsp:nvSpPr>
      <dsp:spPr>
        <a:xfrm>
          <a:off x="0" y="0"/>
          <a:ext cx="6492875"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1D3371-364A-984F-A8E2-FC390190578B}">
      <dsp:nvSpPr>
        <dsp:cNvPr id="0" name=""/>
        <dsp:cNvSpPr/>
      </dsp:nvSpPr>
      <dsp:spPr>
        <a:xfrm>
          <a:off x="0" y="0"/>
          <a:ext cx="6492875"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OSDI questionnaire score </a:t>
          </a:r>
        </a:p>
      </dsp:txBody>
      <dsp:txXfrm>
        <a:off x="0" y="0"/>
        <a:ext cx="6492875" cy="638175"/>
      </dsp:txXfrm>
    </dsp:sp>
    <dsp:sp modelId="{29924CEF-669F-5945-BBAE-2E606E234484}">
      <dsp:nvSpPr>
        <dsp:cNvPr id="0" name=""/>
        <dsp:cNvSpPr/>
      </dsp:nvSpPr>
      <dsp:spPr>
        <a:xfrm>
          <a:off x="0" y="638175"/>
          <a:ext cx="6492875" cy="0"/>
        </a:xfrm>
        <a:prstGeom prst="line">
          <a:avLst/>
        </a:prstGeom>
        <a:solidFill>
          <a:schemeClr val="accent5">
            <a:hueOff val="-965506"/>
            <a:satOff val="-2488"/>
            <a:lumOff val="-1681"/>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4CAD02-7C5E-2F44-8BAB-FE0E69CDC5C3}">
      <dsp:nvSpPr>
        <dsp:cNvPr id="0" name=""/>
        <dsp:cNvSpPr/>
      </dsp:nvSpPr>
      <dsp:spPr>
        <a:xfrm>
          <a:off x="0" y="638175"/>
          <a:ext cx="6492875"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Non-contact tear break-up time</a:t>
          </a:r>
        </a:p>
      </dsp:txBody>
      <dsp:txXfrm>
        <a:off x="0" y="638175"/>
        <a:ext cx="6492875" cy="638175"/>
      </dsp:txXfrm>
    </dsp:sp>
    <dsp:sp modelId="{C3299148-6E8D-384C-8705-C33670717C26}">
      <dsp:nvSpPr>
        <dsp:cNvPr id="0" name=""/>
        <dsp:cNvSpPr/>
      </dsp:nvSpPr>
      <dsp:spPr>
        <a:xfrm>
          <a:off x="0" y="1276350"/>
          <a:ext cx="6492875" cy="0"/>
        </a:xfrm>
        <a:prstGeom prst="line">
          <a:avLst/>
        </a:prstGeom>
        <a:solidFill>
          <a:schemeClr val="accent5">
            <a:hueOff val="-1931012"/>
            <a:satOff val="-4977"/>
            <a:lumOff val="-3361"/>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0D4CB9-0D7C-4A4B-859A-D595E27D8330}">
      <dsp:nvSpPr>
        <dsp:cNvPr id="0" name=""/>
        <dsp:cNvSpPr/>
      </dsp:nvSpPr>
      <dsp:spPr>
        <a:xfrm>
          <a:off x="0" y="1276350"/>
          <a:ext cx="6492875"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Tear lipid thickness</a:t>
          </a:r>
        </a:p>
      </dsp:txBody>
      <dsp:txXfrm>
        <a:off x="0" y="1276350"/>
        <a:ext cx="6492875" cy="638175"/>
      </dsp:txXfrm>
    </dsp:sp>
    <dsp:sp modelId="{0D0F07E2-640A-8C42-9835-E15B25ECD8E4}">
      <dsp:nvSpPr>
        <dsp:cNvPr id="0" name=""/>
        <dsp:cNvSpPr/>
      </dsp:nvSpPr>
      <dsp:spPr>
        <a:xfrm>
          <a:off x="0" y="1914524"/>
          <a:ext cx="6492875" cy="0"/>
        </a:xfrm>
        <a:prstGeom prst="line">
          <a:avLst/>
        </a:prstGeom>
        <a:solidFill>
          <a:schemeClr val="accent5">
            <a:hueOff val="-2896518"/>
            <a:satOff val="-7465"/>
            <a:lumOff val="-5042"/>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F63A47-55CD-1E4C-935E-1A029FC80AF1}">
      <dsp:nvSpPr>
        <dsp:cNvPr id="0" name=""/>
        <dsp:cNvSpPr/>
      </dsp:nvSpPr>
      <dsp:spPr>
        <a:xfrm>
          <a:off x="0" y="1914525"/>
          <a:ext cx="6492875"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Tear osmolarity</a:t>
          </a:r>
        </a:p>
      </dsp:txBody>
      <dsp:txXfrm>
        <a:off x="0" y="1914525"/>
        <a:ext cx="6492875" cy="638175"/>
      </dsp:txXfrm>
    </dsp:sp>
    <dsp:sp modelId="{84AD842B-0043-6445-9419-AA1DAD80F7A8}">
      <dsp:nvSpPr>
        <dsp:cNvPr id="0" name=""/>
        <dsp:cNvSpPr/>
      </dsp:nvSpPr>
      <dsp:spPr>
        <a:xfrm>
          <a:off x="0" y="2552700"/>
          <a:ext cx="6492875" cy="0"/>
        </a:xfrm>
        <a:prstGeom prst="line">
          <a:avLst/>
        </a:prstGeom>
        <a:solidFill>
          <a:schemeClr val="accent5">
            <a:hueOff val="-3862025"/>
            <a:satOff val="-9954"/>
            <a:lumOff val="-6723"/>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8A0414-F8D6-1A48-97AA-A6C34FF483F2}">
      <dsp:nvSpPr>
        <dsp:cNvPr id="0" name=""/>
        <dsp:cNvSpPr/>
      </dsp:nvSpPr>
      <dsp:spPr>
        <a:xfrm>
          <a:off x="0" y="2552700"/>
          <a:ext cx="6492875"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MMP-9 level</a:t>
          </a:r>
        </a:p>
      </dsp:txBody>
      <dsp:txXfrm>
        <a:off x="0" y="2552700"/>
        <a:ext cx="6492875" cy="638175"/>
      </dsp:txXfrm>
    </dsp:sp>
    <dsp:sp modelId="{499B55F5-A6B2-464A-909B-A3B2972AD309}">
      <dsp:nvSpPr>
        <dsp:cNvPr id="0" name=""/>
        <dsp:cNvSpPr/>
      </dsp:nvSpPr>
      <dsp:spPr>
        <a:xfrm>
          <a:off x="0" y="3190874"/>
          <a:ext cx="6492875" cy="0"/>
        </a:xfrm>
        <a:prstGeom prst="line">
          <a:avLst/>
        </a:prstGeom>
        <a:solidFill>
          <a:schemeClr val="accent5">
            <a:hueOff val="-4827531"/>
            <a:satOff val="-12442"/>
            <a:lumOff val="-8404"/>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00282E-3F05-674B-BA34-9F11EB784526}">
      <dsp:nvSpPr>
        <dsp:cNvPr id="0" name=""/>
        <dsp:cNvSpPr/>
      </dsp:nvSpPr>
      <dsp:spPr>
        <a:xfrm>
          <a:off x="0" y="3190875"/>
          <a:ext cx="6492875"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Schirmer 1 testing</a:t>
          </a:r>
        </a:p>
      </dsp:txBody>
      <dsp:txXfrm>
        <a:off x="0" y="3190875"/>
        <a:ext cx="6492875" cy="638175"/>
      </dsp:txXfrm>
    </dsp:sp>
    <dsp:sp modelId="{14A70AF8-4049-AF42-A350-CCAB2A3CB3B1}">
      <dsp:nvSpPr>
        <dsp:cNvPr id="0" name=""/>
        <dsp:cNvSpPr/>
      </dsp:nvSpPr>
      <dsp:spPr>
        <a:xfrm>
          <a:off x="0" y="3829050"/>
          <a:ext cx="6492875" cy="0"/>
        </a:xfrm>
        <a:prstGeom prst="line">
          <a:avLst/>
        </a:prstGeom>
        <a:solidFill>
          <a:schemeClr val="accent5">
            <a:hueOff val="-5793037"/>
            <a:satOff val="-14931"/>
            <a:lumOff val="-10084"/>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102881-F069-264C-B14B-52B1F3F5B164}">
      <dsp:nvSpPr>
        <dsp:cNvPr id="0" name=""/>
        <dsp:cNvSpPr/>
      </dsp:nvSpPr>
      <dsp:spPr>
        <a:xfrm>
          <a:off x="0" y="3829050"/>
          <a:ext cx="6492875"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Meibography</a:t>
          </a:r>
        </a:p>
      </dsp:txBody>
      <dsp:txXfrm>
        <a:off x="0" y="3829050"/>
        <a:ext cx="6492875" cy="638175"/>
      </dsp:txXfrm>
    </dsp:sp>
    <dsp:sp modelId="{2C95B46B-7330-674A-965A-FC4335D9344B}">
      <dsp:nvSpPr>
        <dsp:cNvPr id="0" name=""/>
        <dsp:cNvSpPr/>
      </dsp:nvSpPr>
      <dsp:spPr>
        <a:xfrm>
          <a:off x="0" y="4467225"/>
          <a:ext cx="6492875"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ADC486-39C2-084E-98B0-34051B52F109}">
      <dsp:nvSpPr>
        <dsp:cNvPr id="0" name=""/>
        <dsp:cNvSpPr/>
      </dsp:nvSpPr>
      <dsp:spPr>
        <a:xfrm>
          <a:off x="0" y="4467225"/>
          <a:ext cx="6492875" cy="638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Lissamine green staining of the ocular surface</a:t>
          </a:r>
        </a:p>
      </dsp:txBody>
      <dsp:txXfrm>
        <a:off x="0" y="4467225"/>
        <a:ext cx="6492875" cy="6381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E48D51-CF62-5E40-954E-76B9A0DED980}">
      <dsp:nvSpPr>
        <dsp:cNvPr id="0" name=""/>
        <dsp:cNvSpPr/>
      </dsp:nvSpPr>
      <dsp:spPr>
        <a:xfrm>
          <a:off x="0" y="0"/>
          <a:ext cx="6089650"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8E7E711-D5A9-9244-8A8A-3900BDD0C2A9}">
      <dsp:nvSpPr>
        <dsp:cNvPr id="0" name=""/>
        <dsp:cNvSpPr/>
      </dsp:nvSpPr>
      <dsp:spPr>
        <a:xfrm>
          <a:off x="0" y="0"/>
          <a:ext cx="6089650"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TearLab® Osmolarity System [TearLab Corporation, San Diego, CA]</a:t>
          </a:r>
        </a:p>
      </dsp:txBody>
      <dsp:txXfrm>
        <a:off x="0" y="0"/>
        <a:ext cx="6089650" cy="1393031"/>
      </dsp:txXfrm>
    </dsp:sp>
    <dsp:sp modelId="{52496D0D-9AE5-A44C-A46C-D8EFDBD53E0D}">
      <dsp:nvSpPr>
        <dsp:cNvPr id="0" name=""/>
        <dsp:cNvSpPr/>
      </dsp:nvSpPr>
      <dsp:spPr>
        <a:xfrm>
          <a:off x="0" y="1393031"/>
          <a:ext cx="6089650"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9615264-A8D4-0A48-A71A-EDDF8BFF580F}">
      <dsp:nvSpPr>
        <dsp:cNvPr id="0" name=""/>
        <dsp:cNvSpPr/>
      </dsp:nvSpPr>
      <dsp:spPr>
        <a:xfrm>
          <a:off x="0" y="1393031"/>
          <a:ext cx="6089650"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Normal &lt;312 mosm/L</a:t>
          </a:r>
        </a:p>
      </dsp:txBody>
      <dsp:txXfrm>
        <a:off x="0" y="1393031"/>
        <a:ext cx="6089650" cy="1393031"/>
      </dsp:txXfrm>
    </dsp:sp>
    <dsp:sp modelId="{D1F39473-AFF9-BD4C-94A9-4DC0A6CE14A1}">
      <dsp:nvSpPr>
        <dsp:cNvPr id="0" name=""/>
        <dsp:cNvSpPr/>
      </dsp:nvSpPr>
      <dsp:spPr>
        <a:xfrm>
          <a:off x="0" y="2786062"/>
          <a:ext cx="6089650"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5C872EF-16E6-0B40-B80F-8778F7F136DE}">
      <dsp:nvSpPr>
        <dsp:cNvPr id="0" name=""/>
        <dsp:cNvSpPr/>
      </dsp:nvSpPr>
      <dsp:spPr>
        <a:xfrm>
          <a:off x="0" y="2786062"/>
          <a:ext cx="6089650"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Borderline 312-323mosm/L</a:t>
          </a:r>
        </a:p>
      </dsp:txBody>
      <dsp:txXfrm>
        <a:off x="0" y="2786062"/>
        <a:ext cx="6089650" cy="1393031"/>
      </dsp:txXfrm>
    </dsp:sp>
    <dsp:sp modelId="{20C7145B-8EB6-4440-9DAA-6CC2C1F6D3DB}">
      <dsp:nvSpPr>
        <dsp:cNvPr id="0" name=""/>
        <dsp:cNvSpPr/>
      </dsp:nvSpPr>
      <dsp:spPr>
        <a:xfrm>
          <a:off x="0" y="4179093"/>
          <a:ext cx="6089650"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B765CE6-506C-6F4C-8A77-2C405E01FC7C}">
      <dsp:nvSpPr>
        <dsp:cNvPr id="0" name=""/>
        <dsp:cNvSpPr/>
      </dsp:nvSpPr>
      <dsp:spPr>
        <a:xfrm>
          <a:off x="0" y="4179093"/>
          <a:ext cx="6089650" cy="1393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t>Moderate or severe dry eye &gt;323mosm/L</a:t>
          </a:r>
        </a:p>
      </dsp:txBody>
      <dsp:txXfrm>
        <a:off x="0" y="4179093"/>
        <a:ext cx="6089650" cy="139303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48F8FE-59D1-724F-A81B-CF200A770870}">
      <dsp:nvSpPr>
        <dsp:cNvPr id="0" name=""/>
        <dsp:cNvSpPr/>
      </dsp:nvSpPr>
      <dsp:spPr>
        <a:xfrm>
          <a:off x="0" y="2720"/>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11B13DF-3960-8D45-AB0A-49DCDC634301}">
      <dsp:nvSpPr>
        <dsp:cNvPr id="0" name=""/>
        <dsp:cNvSpPr/>
      </dsp:nvSpPr>
      <dsp:spPr>
        <a:xfrm>
          <a:off x="0" y="2720"/>
          <a:ext cx="6089650" cy="463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sz="900" kern="1200" dirty="0"/>
            <a:t>1. McCulley JP, Dougherty JM, Deneau DG. Classification of chronic blepharitis. </a:t>
          </a:r>
          <a:r>
            <a:rPr lang="en-US" sz="900" i="1" kern="1200" dirty="0"/>
            <a:t>Ophthalmology </a:t>
          </a:r>
          <a:r>
            <a:rPr lang="en-US" sz="900" kern="1200" dirty="0"/>
            <a:t>1982;89:1173-80. </a:t>
          </a:r>
        </a:p>
      </dsp:txBody>
      <dsp:txXfrm>
        <a:off x="0" y="2720"/>
        <a:ext cx="6089650" cy="463890"/>
      </dsp:txXfrm>
    </dsp:sp>
    <dsp:sp modelId="{6D3BD125-DF5D-9247-9AB3-865279268464}">
      <dsp:nvSpPr>
        <dsp:cNvPr id="0" name=""/>
        <dsp:cNvSpPr/>
      </dsp:nvSpPr>
      <dsp:spPr>
        <a:xfrm>
          <a:off x="0" y="466611"/>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4D144C2-375C-7E45-AE82-6454662EED84}">
      <dsp:nvSpPr>
        <dsp:cNvPr id="0" name=""/>
        <dsp:cNvSpPr/>
      </dsp:nvSpPr>
      <dsp:spPr>
        <a:xfrm>
          <a:off x="0" y="466611"/>
          <a:ext cx="6089650" cy="463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sz="900" kern="1200" dirty="0"/>
            <a:t>2. Kemal M, Sumer Z, </a:t>
          </a:r>
          <a:r>
            <a:rPr lang="en-US" sz="900" kern="1200" dirty="0" err="1"/>
            <a:t>Toker</a:t>
          </a:r>
          <a:r>
            <a:rPr lang="en-US" sz="900" kern="1200" dirty="0"/>
            <a:t> MI, et al. The prevalence of </a:t>
          </a:r>
          <a:r>
            <a:rPr lang="en-US" sz="900" kern="1200" dirty="0" err="1"/>
            <a:t>Demodex</a:t>
          </a:r>
          <a:r>
            <a:rPr lang="en-US" sz="900" kern="1200" dirty="0"/>
            <a:t> </a:t>
          </a:r>
          <a:r>
            <a:rPr lang="en-US" sz="900" kern="1200" dirty="0" err="1"/>
            <a:t>folliculorum</a:t>
          </a:r>
          <a:r>
            <a:rPr lang="en-US" sz="900" kern="1200" dirty="0"/>
            <a:t> in blepharitis patients and the normal population. </a:t>
          </a:r>
          <a:r>
            <a:rPr lang="en-US" sz="900" i="1" kern="1200" dirty="0"/>
            <a:t>Ophthalmic Epidemiol </a:t>
          </a:r>
          <a:r>
            <a:rPr lang="en-US" sz="900" kern="1200" dirty="0"/>
            <a:t>2005;12:287- 90. </a:t>
          </a:r>
        </a:p>
      </dsp:txBody>
      <dsp:txXfrm>
        <a:off x="0" y="466611"/>
        <a:ext cx="6089650" cy="463890"/>
      </dsp:txXfrm>
    </dsp:sp>
    <dsp:sp modelId="{5F1566FF-4334-5940-9772-DDAACF2CFA3D}">
      <dsp:nvSpPr>
        <dsp:cNvPr id="0" name=""/>
        <dsp:cNvSpPr/>
      </dsp:nvSpPr>
      <dsp:spPr>
        <a:xfrm>
          <a:off x="0" y="930501"/>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30131C7-AFC3-804A-AF0D-6339DD465947}">
      <dsp:nvSpPr>
        <dsp:cNvPr id="0" name=""/>
        <dsp:cNvSpPr/>
      </dsp:nvSpPr>
      <dsp:spPr>
        <a:xfrm>
          <a:off x="0" y="930501"/>
          <a:ext cx="6089650" cy="463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sz="900" kern="1200" dirty="0"/>
            <a:t>3. Gao Y-Y, Di </a:t>
          </a:r>
          <a:r>
            <a:rPr lang="en-US" sz="900" kern="1200" dirty="0" err="1"/>
            <a:t>Pascuale</a:t>
          </a:r>
          <a:r>
            <a:rPr lang="en-US" sz="900" kern="1200" dirty="0"/>
            <a:t> MA, Li W, et al. High prevalence of </a:t>
          </a:r>
          <a:r>
            <a:rPr lang="en-US" sz="900" kern="1200" dirty="0" err="1"/>
            <a:t>Demodex</a:t>
          </a:r>
          <a:r>
            <a:rPr lang="en-US" sz="900" kern="1200" dirty="0"/>
            <a:t> in eyelashes with cylindrical dandruff. </a:t>
          </a:r>
          <a:r>
            <a:rPr lang="en-US" sz="900" i="1" kern="1200" dirty="0"/>
            <a:t>Invest </a:t>
          </a:r>
          <a:r>
            <a:rPr lang="en-US" sz="900" i="1" kern="1200" dirty="0" err="1"/>
            <a:t>Ophthalmol</a:t>
          </a:r>
          <a:r>
            <a:rPr lang="en-US" sz="900" i="1" kern="1200" dirty="0"/>
            <a:t> Vis Sci </a:t>
          </a:r>
          <a:r>
            <a:rPr lang="en-US" sz="900" kern="1200" dirty="0"/>
            <a:t>2005;46:3089-94. </a:t>
          </a:r>
        </a:p>
      </dsp:txBody>
      <dsp:txXfrm>
        <a:off x="0" y="930501"/>
        <a:ext cx="6089650" cy="463890"/>
      </dsp:txXfrm>
    </dsp:sp>
    <dsp:sp modelId="{2C78DEBC-0B82-324B-8C13-11BE8C94A52E}">
      <dsp:nvSpPr>
        <dsp:cNvPr id="0" name=""/>
        <dsp:cNvSpPr/>
      </dsp:nvSpPr>
      <dsp:spPr>
        <a:xfrm>
          <a:off x="0" y="1394391"/>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356630A-8371-4F44-9D4E-61351192501A}">
      <dsp:nvSpPr>
        <dsp:cNvPr id="0" name=""/>
        <dsp:cNvSpPr/>
      </dsp:nvSpPr>
      <dsp:spPr>
        <a:xfrm>
          <a:off x="0" y="1394391"/>
          <a:ext cx="6089650" cy="463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FontTx/>
            <a:buNone/>
          </a:pPr>
          <a:r>
            <a:rPr lang="en-US" altLang="en-US" sz="900" kern="1200" dirty="0">
              <a:ea typeface="ＭＳ Ｐゴシック" panose="020B0600070205080204" pitchFamily="34" charset="-128"/>
            </a:rPr>
            <a:t>4. Roth AM. </a:t>
          </a:r>
          <a:r>
            <a:rPr lang="en-US" altLang="en-US" sz="900" i="1" kern="1200" dirty="0" err="1">
              <a:ea typeface="ＭＳ Ｐゴシック" panose="020B0600070205080204" pitchFamily="34" charset="-128"/>
            </a:rPr>
            <a:t>Demodex</a:t>
          </a:r>
          <a:r>
            <a:rPr lang="en-US" altLang="en-US" sz="900" i="1" kern="1200" dirty="0">
              <a:ea typeface="ＭＳ Ｐゴシック" panose="020B0600070205080204" pitchFamily="34" charset="-128"/>
            </a:rPr>
            <a:t> </a:t>
          </a:r>
          <a:r>
            <a:rPr lang="en-US" altLang="en-US" sz="900" i="1" kern="1200" dirty="0" err="1">
              <a:ea typeface="ＭＳ Ｐゴシック" panose="020B0600070205080204" pitchFamily="34" charset="-128"/>
            </a:rPr>
            <a:t>folliculorum</a:t>
          </a:r>
          <a:r>
            <a:rPr lang="en-US" altLang="en-US" sz="900" kern="1200" dirty="0">
              <a:ea typeface="ＭＳ Ｐゴシック" panose="020B0600070205080204" pitchFamily="34" charset="-128"/>
            </a:rPr>
            <a:t> in hair follicles of eyelid skin. Ann </a:t>
          </a:r>
          <a:r>
            <a:rPr lang="en-US" altLang="en-US" sz="900" kern="1200" dirty="0" err="1">
              <a:ea typeface="ＭＳ Ｐゴシック" panose="020B0600070205080204" pitchFamily="34" charset="-128"/>
            </a:rPr>
            <a:t>Ophthalmol</a:t>
          </a:r>
          <a:r>
            <a:rPr lang="en-US" altLang="en-US" sz="900" kern="1200" dirty="0">
              <a:ea typeface="ＭＳ Ｐゴシック" panose="020B0600070205080204" pitchFamily="34" charset="-128"/>
            </a:rPr>
            <a:t> 1979; 11:37-40.</a:t>
          </a:r>
          <a:endParaRPr lang="en-US" sz="900" kern="1200" dirty="0"/>
        </a:p>
      </dsp:txBody>
      <dsp:txXfrm>
        <a:off x="0" y="1394391"/>
        <a:ext cx="6089650" cy="463890"/>
      </dsp:txXfrm>
    </dsp:sp>
    <dsp:sp modelId="{E084DB90-F9BD-404B-8304-92EC56194819}">
      <dsp:nvSpPr>
        <dsp:cNvPr id="0" name=""/>
        <dsp:cNvSpPr/>
      </dsp:nvSpPr>
      <dsp:spPr>
        <a:xfrm>
          <a:off x="0" y="1858281"/>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78DB929-A32B-6F40-ACAF-0336854C0754}">
      <dsp:nvSpPr>
        <dsp:cNvPr id="0" name=""/>
        <dsp:cNvSpPr/>
      </dsp:nvSpPr>
      <dsp:spPr>
        <a:xfrm>
          <a:off x="0" y="1858281"/>
          <a:ext cx="6089650" cy="463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sz="900" kern="1200" dirty="0"/>
            <a:t>5. Tighe S, Gao YY, Tseng SC. Terpinen-4-ol is the Most Active Ingredient of Tea Tree Oil to Kill. </a:t>
          </a:r>
          <a:r>
            <a:rPr lang="en-US" sz="900" i="1" kern="1200" dirty="0" err="1"/>
            <a:t>Transl</a:t>
          </a:r>
          <a:r>
            <a:rPr lang="en-US" sz="900" i="1" kern="1200" dirty="0"/>
            <a:t> Vis Sci Technol. </a:t>
          </a:r>
          <a:r>
            <a:rPr lang="en-US" sz="900" kern="1200" dirty="0"/>
            <a:t>2013;2:2.</a:t>
          </a:r>
        </a:p>
      </dsp:txBody>
      <dsp:txXfrm>
        <a:off x="0" y="1858281"/>
        <a:ext cx="6089650" cy="463890"/>
      </dsp:txXfrm>
    </dsp:sp>
    <dsp:sp modelId="{3B9F4876-A73E-9F46-9E37-A8E1112D3EDF}">
      <dsp:nvSpPr>
        <dsp:cNvPr id="0" name=""/>
        <dsp:cNvSpPr/>
      </dsp:nvSpPr>
      <dsp:spPr>
        <a:xfrm>
          <a:off x="0" y="2322172"/>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F8ED7A1-4F94-5441-B68E-CE577E3B14A6}">
      <dsp:nvSpPr>
        <dsp:cNvPr id="0" name=""/>
        <dsp:cNvSpPr/>
      </dsp:nvSpPr>
      <dsp:spPr>
        <a:xfrm>
          <a:off x="0" y="2322172"/>
          <a:ext cx="6089650" cy="463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altLang="en-US" sz="900" kern="1200">
              <a:ea typeface="ＭＳ Ｐゴシック" panose="020B0600070205080204" pitchFamily="34" charset="-128"/>
            </a:rPr>
            <a:t>6. English FP; Demodex folliculorum and oedema of the eyelash.  Br J Ophthalmol 1971: 55(11): 742-746</a:t>
          </a:r>
          <a:endParaRPr lang="en-US" sz="900" kern="1200" dirty="0"/>
        </a:p>
      </dsp:txBody>
      <dsp:txXfrm>
        <a:off x="0" y="2322172"/>
        <a:ext cx="6089650" cy="463890"/>
      </dsp:txXfrm>
    </dsp:sp>
    <dsp:sp modelId="{A2692408-0313-8B4A-BBDD-6ACE203F1968}">
      <dsp:nvSpPr>
        <dsp:cNvPr id="0" name=""/>
        <dsp:cNvSpPr/>
      </dsp:nvSpPr>
      <dsp:spPr>
        <a:xfrm>
          <a:off x="0" y="2786062"/>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3C47BB3-01B3-E44E-B5DE-D24CF553622F}">
      <dsp:nvSpPr>
        <dsp:cNvPr id="0" name=""/>
        <dsp:cNvSpPr/>
      </dsp:nvSpPr>
      <dsp:spPr>
        <a:xfrm>
          <a:off x="0" y="2786062"/>
          <a:ext cx="6089650" cy="463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sz="900" kern="1200" dirty="0"/>
            <a:t>7. Key JE. A comparative study of eyelid cleaning regimens in chronic blepharitis. </a:t>
          </a:r>
          <a:r>
            <a:rPr lang="en-US" sz="900" i="1" kern="1200" dirty="0"/>
            <a:t>CLAO J </a:t>
          </a:r>
          <a:r>
            <a:rPr lang="en-US" sz="900" kern="1200" dirty="0"/>
            <a:t>1996;22:209-12. </a:t>
          </a:r>
        </a:p>
      </dsp:txBody>
      <dsp:txXfrm>
        <a:off x="0" y="2786062"/>
        <a:ext cx="6089650" cy="463890"/>
      </dsp:txXfrm>
    </dsp:sp>
    <dsp:sp modelId="{C835C4DA-6464-164D-80DE-C1D09513985E}">
      <dsp:nvSpPr>
        <dsp:cNvPr id="0" name=""/>
        <dsp:cNvSpPr/>
      </dsp:nvSpPr>
      <dsp:spPr>
        <a:xfrm>
          <a:off x="0" y="3249952"/>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CD3FCC59-ECDD-F94B-979A-A3243561E81D}">
      <dsp:nvSpPr>
        <dsp:cNvPr id="0" name=""/>
        <dsp:cNvSpPr/>
      </dsp:nvSpPr>
      <dsp:spPr>
        <a:xfrm>
          <a:off x="0" y="3249952"/>
          <a:ext cx="6089650" cy="463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sz="900" kern="1200" dirty="0"/>
            <a:t>8. Lindsley K, Matsumura S, </a:t>
          </a:r>
          <a:r>
            <a:rPr lang="en-US" sz="900" kern="1200" dirty="0" err="1"/>
            <a:t>Hatef</a:t>
          </a:r>
          <a:r>
            <a:rPr lang="en-US" sz="900" kern="1200" dirty="0"/>
            <a:t> E, </a:t>
          </a:r>
          <a:r>
            <a:rPr lang="en-US" sz="900" kern="1200" dirty="0" err="1"/>
            <a:t>Akpek</a:t>
          </a:r>
          <a:r>
            <a:rPr lang="en-US" sz="900" kern="1200" dirty="0"/>
            <a:t> EK. Interventions for chronic blepharitis. </a:t>
          </a:r>
          <a:r>
            <a:rPr lang="en-US" sz="900" i="1" kern="1200" dirty="0"/>
            <a:t>Cochrane Database of </a:t>
          </a:r>
          <a:r>
            <a:rPr lang="en-US" sz="900" i="1" kern="1200" dirty="0" err="1"/>
            <a:t>Syst</a:t>
          </a:r>
          <a:r>
            <a:rPr lang="en-US" sz="900" i="1" kern="1200" dirty="0"/>
            <a:t> Revs </a:t>
          </a:r>
          <a:r>
            <a:rPr lang="en-US" sz="900" kern="1200" dirty="0"/>
            <a:t>2012, Issue 5. Art. No.: CD005556. DOI: 10.1002/14651858.CD005556.pub2. </a:t>
          </a:r>
        </a:p>
      </dsp:txBody>
      <dsp:txXfrm>
        <a:off x="0" y="3249952"/>
        <a:ext cx="6089650" cy="463890"/>
      </dsp:txXfrm>
    </dsp:sp>
    <dsp:sp modelId="{64491382-5521-8544-83F0-A410E59AB179}">
      <dsp:nvSpPr>
        <dsp:cNvPr id="0" name=""/>
        <dsp:cNvSpPr/>
      </dsp:nvSpPr>
      <dsp:spPr>
        <a:xfrm>
          <a:off x="0" y="3713843"/>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F5BE0C0-49EF-DE43-B8C9-3DAB497F04AE}">
      <dsp:nvSpPr>
        <dsp:cNvPr id="0" name=""/>
        <dsp:cNvSpPr/>
      </dsp:nvSpPr>
      <dsp:spPr>
        <a:xfrm>
          <a:off x="0" y="3713843"/>
          <a:ext cx="6089650" cy="463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sz="900" kern="1200" dirty="0"/>
            <a:t>9. </a:t>
          </a:r>
          <a:r>
            <a:rPr lang="en-US" sz="900" kern="1200" dirty="0" err="1"/>
            <a:t>Torkildsen</a:t>
          </a:r>
          <a:r>
            <a:rPr lang="en-US" sz="900" kern="1200" dirty="0"/>
            <a:t> GL, </a:t>
          </a:r>
          <a:r>
            <a:rPr lang="en-US" sz="900" kern="1200" dirty="0" err="1"/>
            <a:t>Cockrum</a:t>
          </a:r>
          <a:r>
            <a:rPr lang="en-US" sz="900" kern="1200" dirty="0"/>
            <a:t> P, Meier E, et al. Evaluation of clinical efficacy and safety of tobramycin/dexamethasone ophthalmic suspension 0.3%/0.05% compared to azithromycin ophthalmic solution 1% in the treatment of moderate to severe acute blepharitis/</a:t>
          </a:r>
          <a:r>
            <a:rPr lang="en-US" sz="900" kern="1200" dirty="0" err="1"/>
            <a:t>blepharoconjunctivitis</a:t>
          </a:r>
          <a:r>
            <a:rPr lang="en-US" sz="900" kern="1200" dirty="0"/>
            <a:t>. </a:t>
          </a:r>
          <a:r>
            <a:rPr lang="en-US" sz="900" i="1" kern="1200" dirty="0" err="1"/>
            <a:t>Curr</a:t>
          </a:r>
          <a:r>
            <a:rPr lang="en-US" sz="900" i="1" kern="1200" dirty="0"/>
            <a:t> Med Res </a:t>
          </a:r>
          <a:r>
            <a:rPr lang="en-US" sz="900" i="1" kern="1200" dirty="0" err="1"/>
            <a:t>Opin</a:t>
          </a:r>
          <a:r>
            <a:rPr lang="en-US" sz="900" i="1" kern="1200" dirty="0"/>
            <a:t> </a:t>
          </a:r>
          <a:r>
            <a:rPr lang="en-US" sz="900" kern="1200" dirty="0"/>
            <a:t>2011;27:171-8. </a:t>
          </a:r>
        </a:p>
      </dsp:txBody>
      <dsp:txXfrm>
        <a:off x="0" y="3713843"/>
        <a:ext cx="6089650" cy="463890"/>
      </dsp:txXfrm>
    </dsp:sp>
    <dsp:sp modelId="{9BE83C04-0BDA-154A-B387-36272F4AD72C}">
      <dsp:nvSpPr>
        <dsp:cNvPr id="0" name=""/>
        <dsp:cNvSpPr/>
      </dsp:nvSpPr>
      <dsp:spPr>
        <a:xfrm>
          <a:off x="0" y="4177733"/>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CAED4F5-12E6-BE45-80F4-7D30A075395C}">
      <dsp:nvSpPr>
        <dsp:cNvPr id="0" name=""/>
        <dsp:cNvSpPr/>
      </dsp:nvSpPr>
      <dsp:spPr>
        <a:xfrm>
          <a:off x="0" y="4177733"/>
          <a:ext cx="6089650" cy="463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sz="900" kern="1200" dirty="0"/>
            <a:t>10. Dougherty JM, McCulley JP, </a:t>
          </a:r>
          <a:r>
            <a:rPr lang="en-US" sz="900" kern="1200" dirty="0" err="1"/>
            <a:t>Silvany</a:t>
          </a:r>
          <a:r>
            <a:rPr lang="en-US" sz="900" kern="1200" dirty="0"/>
            <a:t> RE, Meyer DR. The role of tetracycline in chronic blepharitis. Inhibition of lipase production in staphylococci. </a:t>
          </a:r>
          <a:r>
            <a:rPr lang="en-US" sz="900" i="1" kern="1200" dirty="0"/>
            <a:t>Invest </a:t>
          </a:r>
          <a:r>
            <a:rPr lang="en-US" sz="900" i="1" kern="1200" dirty="0" err="1"/>
            <a:t>Ophthalmol</a:t>
          </a:r>
          <a:r>
            <a:rPr lang="en-US" sz="900" i="1" kern="1200" dirty="0"/>
            <a:t> Vis Sci </a:t>
          </a:r>
          <a:r>
            <a:rPr lang="en-US" sz="900" kern="1200" dirty="0"/>
            <a:t>1991;32:2970-5. </a:t>
          </a:r>
        </a:p>
      </dsp:txBody>
      <dsp:txXfrm>
        <a:off x="0" y="4177733"/>
        <a:ext cx="6089650" cy="463890"/>
      </dsp:txXfrm>
    </dsp:sp>
    <dsp:sp modelId="{A5AA8BC5-F186-B84A-A020-89DFA4AA4BD8}">
      <dsp:nvSpPr>
        <dsp:cNvPr id="0" name=""/>
        <dsp:cNvSpPr/>
      </dsp:nvSpPr>
      <dsp:spPr>
        <a:xfrm>
          <a:off x="0" y="4641623"/>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2EF9485-01D1-EB4E-B327-D582454A77D7}">
      <dsp:nvSpPr>
        <dsp:cNvPr id="0" name=""/>
        <dsp:cNvSpPr/>
      </dsp:nvSpPr>
      <dsp:spPr>
        <a:xfrm>
          <a:off x="0" y="4641623"/>
          <a:ext cx="6089650" cy="463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sz="900" kern="1200" dirty="0"/>
            <a:t>11. Perry HD, Doshi-Carnevale S, </a:t>
          </a:r>
          <a:r>
            <a:rPr lang="en-US" sz="900" kern="1200" dirty="0" err="1"/>
            <a:t>Donnenfeld</a:t>
          </a:r>
          <a:r>
            <a:rPr lang="en-US" sz="900" kern="1200" dirty="0"/>
            <a:t> ED, et al. Efficacy of commercially available topical cyclosporine A 0.05% in the treatment of </a:t>
          </a:r>
          <a:r>
            <a:rPr lang="en-US" sz="900" kern="1200" dirty="0" err="1"/>
            <a:t>meibomian</a:t>
          </a:r>
          <a:r>
            <a:rPr lang="en-US" sz="900" kern="1200" dirty="0"/>
            <a:t> gland dysfunction. </a:t>
          </a:r>
          <a:r>
            <a:rPr lang="en-US" sz="900" i="1" kern="1200" dirty="0"/>
            <a:t>Cornea </a:t>
          </a:r>
          <a:r>
            <a:rPr lang="en-US" sz="900" kern="1200" dirty="0"/>
            <a:t>2006;25:171-5. </a:t>
          </a:r>
        </a:p>
      </dsp:txBody>
      <dsp:txXfrm>
        <a:off x="0" y="4641623"/>
        <a:ext cx="6089650" cy="463890"/>
      </dsp:txXfrm>
    </dsp:sp>
    <dsp:sp modelId="{1F549F26-A4BB-2B4D-8A1C-F2F144CA407F}">
      <dsp:nvSpPr>
        <dsp:cNvPr id="0" name=""/>
        <dsp:cNvSpPr/>
      </dsp:nvSpPr>
      <dsp:spPr>
        <a:xfrm>
          <a:off x="0" y="5105513"/>
          <a:ext cx="60896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52C2B1C-8927-4E47-BA11-8C6AA255D635}">
      <dsp:nvSpPr>
        <dsp:cNvPr id="0" name=""/>
        <dsp:cNvSpPr/>
      </dsp:nvSpPr>
      <dsp:spPr>
        <a:xfrm>
          <a:off x="0" y="5105513"/>
          <a:ext cx="6089650" cy="463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sz="900" kern="1200" dirty="0"/>
            <a:t>12.  </a:t>
          </a:r>
          <a:r>
            <a:rPr lang="en-US" sz="900" kern="1200" dirty="0" err="1"/>
            <a:t>Macsai</a:t>
          </a:r>
          <a:r>
            <a:rPr lang="en-US" sz="900" kern="1200" dirty="0"/>
            <a:t> MS. The role of omega-3 dietary supplementation in blepharitis and </a:t>
          </a:r>
          <a:r>
            <a:rPr lang="en-US" sz="900" kern="1200" dirty="0" err="1"/>
            <a:t>meibomian</a:t>
          </a:r>
          <a:r>
            <a:rPr lang="en-US" sz="900" kern="1200" dirty="0"/>
            <a:t> gland dysfunction (an AOS thesis). </a:t>
          </a:r>
          <a:r>
            <a:rPr lang="en-US" sz="900" i="1" kern="1200" dirty="0"/>
            <a:t>Trans Am </a:t>
          </a:r>
          <a:r>
            <a:rPr lang="en-US" sz="900" i="1" kern="1200" dirty="0" err="1"/>
            <a:t>Ophthalmol</a:t>
          </a:r>
          <a:r>
            <a:rPr lang="en-US" sz="900" i="1" kern="1200" dirty="0"/>
            <a:t> </a:t>
          </a:r>
          <a:r>
            <a:rPr lang="en-US" sz="900" i="1" kern="1200" dirty="0" err="1"/>
            <a:t>Soc</a:t>
          </a:r>
          <a:r>
            <a:rPr lang="en-US" sz="900" i="1" kern="1200" dirty="0"/>
            <a:t> </a:t>
          </a:r>
          <a:r>
            <a:rPr lang="en-US" sz="900" kern="1200" dirty="0"/>
            <a:t>2008;106:336-56. </a:t>
          </a:r>
        </a:p>
      </dsp:txBody>
      <dsp:txXfrm>
        <a:off x="0" y="5105513"/>
        <a:ext cx="6089650" cy="46389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ABE7FC-0438-584F-9FF9-C04583B5DAAD}" type="datetimeFigureOut">
              <a:rPr lang="en-US" smtClean="0"/>
              <a:t>7/27/18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0CAE82-5646-E945-8155-C0A7377ED8F3}" type="slidenum">
              <a:rPr lang="en-US" smtClean="0"/>
              <a:t>‹#›</a:t>
            </a:fld>
            <a:endParaRPr lang="en-US"/>
          </a:p>
        </p:txBody>
      </p:sp>
    </p:spTree>
    <p:extLst>
      <p:ext uri="{BB962C8B-B14F-4D97-AF65-F5344CB8AC3E}">
        <p14:creationId xmlns:p14="http://schemas.microsoft.com/office/powerpoint/2010/main" val="1145726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Blepharitis is a term used to describe highly common eyelid inflammation, often chronic in nature, which represents a significant challenge to the clinician due to its often-inadequate treatment and considerable overlap with other ocular surface disease</a:t>
            </a:r>
            <a:r>
              <a:rPr lang="en-US" baseline="30000" dirty="0"/>
              <a:t>1</a:t>
            </a:r>
            <a:r>
              <a:rPr lang="en-US"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 to 30% of patients with blepharitis have been found to be positive for </a:t>
            </a:r>
            <a:r>
              <a:rPr lang="en-US" dirty="0" err="1"/>
              <a:t>Demodex</a:t>
            </a:r>
            <a:r>
              <a:rPr lang="en-US" dirty="0"/>
              <a:t> </a:t>
            </a:r>
            <a:r>
              <a:rPr lang="en-US" dirty="0" err="1"/>
              <a:t>folliculorum</a:t>
            </a:r>
            <a:r>
              <a:rPr lang="en-US" dirty="0"/>
              <a:t>, which can infest in the eyelash follicle and base/shaft as well as within </a:t>
            </a:r>
            <a:r>
              <a:rPr lang="en-US" dirty="0" err="1"/>
              <a:t>meibomian</a:t>
            </a:r>
            <a:r>
              <a:rPr lang="en-US" dirty="0"/>
              <a:t> glands, although a similar prevalence has also been reported in patients without blepharitis</a:t>
            </a:r>
            <a:r>
              <a:rPr lang="en-US" baseline="30000" dirty="0"/>
              <a:t>8-9</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Current treatments include home lid scrubs and warm compresses, topical lubrication, topical and oral antibiotics, topical anti-inflammatory agents, oral fish oil supplementation, and oral tetracyclines</a:t>
            </a:r>
            <a:r>
              <a:rPr lang="en-US" baseline="30000" dirty="0"/>
              <a:t>2-7</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080CAE82-5646-E945-8155-C0A7377ED8F3}" type="slidenum">
              <a:rPr lang="en-US" smtClean="0"/>
              <a:t>3</a:t>
            </a:fld>
            <a:endParaRPr lang="en-US"/>
          </a:p>
        </p:txBody>
      </p:sp>
    </p:spTree>
    <p:extLst>
      <p:ext uri="{BB962C8B-B14F-4D97-AF65-F5344CB8AC3E}">
        <p14:creationId xmlns:p14="http://schemas.microsoft.com/office/powerpoint/2010/main" val="3450704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0CAE82-5646-E945-8155-C0A7377ED8F3}" type="slidenum">
              <a:rPr lang="en-US" smtClean="0"/>
              <a:t>8</a:t>
            </a:fld>
            <a:endParaRPr lang="en-US"/>
          </a:p>
        </p:txBody>
      </p:sp>
    </p:spTree>
    <p:extLst>
      <p:ext uri="{BB962C8B-B14F-4D97-AF65-F5344CB8AC3E}">
        <p14:creationId xmlns:p14="http://schemas.microsoft.com/office/powerpoint/2010/main" val="3647520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0CAE82-5646-E945-8155-C0A7377ED8F3}" type="slidenum">
              <a:rPr lang="en-US" smtClean="0"/>
              <a:t>9</a:t>
            </a:fld>
            <a:endParaRPr lang="en-US"/>
          </a:p>
        </p:txBody>
      </p:sp>
    </p:spTree>
    <p:extLst>
      <p:ext uri="{BB962C8B-B14F-4D97-AF65-F5344CB8AC3E}">
        <p14:creationId xmlns:p14="http://schemas.microsoft.com/office/powerpoint/2010/main" val="3891210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0CAE82-5646-E945-8155-C0A7377ED8F3}" type="slidenum">
              <a:rPr lang="en-US" smtClean="0"/>
              <a:t>16</a:t>
            </a:fld>
            <a:endParaRPr lang="en-US"/>
          </a:p>
        </p:txBody>
      </p:sp>
    </p:spTree>
    <p:extLst>
      <p:ext uri="{BB962C8B-B14F-4D97-AF65-F5344CB8AC3E}">
        <p14:creationId xmlns:p14="http://schemas.microsoft.com/office/powerpoint/2010/main" val="3577176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71CF9-7E16-9C41-B57E-C7F89CD6CE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BBD42A-A0CE-F749-B6D0-AFA443F1C1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1F129A-07F5-B84F-AA2F-F3B6BF5F6955}"/>
              </a:ext>
            </a:extLst>
          </p:cNvPr>
          <p:cNvSpPr>
            <a:spLocks noGrp="1"/>
          </p:cNvSpPr>
          <p:nvPr>
            <p:ph type="dt" sz="half" idx="10"/>
          </p:nvPr>
        </p:nvSpPr>
        <p:spPr/>
        <p:txBody>
          <a:bodyPr/>
          <a:lstStyle/>
          <a:p>
            <a:fld id="{94976E24-F5BD-0543-92F7-EB46A24483AC}" type="datetimeFigureOut">
              <a:rPr lang="en-US" smtClean="0"/>
              <a:t>7/26/18</a:t>
            </a:fld>
            <a:endParaRPr lang="en-US"/>
          </a:p>
        </p:txBody>
      </p:sp>
      <p:sp>
        <p:nvSpPr>
          <p:cNvPr id="5" name="Footer Placeholder 4">
            <a:extLst>
              <a:ext uri="{FF2B5EF4-FFF2-40B4-BE49-F238E27FC236}">
                <a16:creationId xmlns:a16="http://schemas.microsoft.com/office/drawing/2014/main" id="{2471A015-31A1-024E-89F0-0EED274862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3DCCB1-4BAD-CC4D-9653-72BBDC89C028}"/>
              </a:ext>
            </a:extLst>
          </p:cNvPr>
          <p:cNvSpPr>
            <a:spLocks noGrp="1"/>
          </p:cNvSpPr>
          <p:nvPr>
            <p:ph type="sldNum" sz="quarter" idx="12"/>
          </p:nvPr>
        </p:nvSpPr>
        <p:spPr/>
        <p:txBody>
          <a:bodyPr/>
          <a:lstStyle/>
          <a:p>
            <a:fld id="{69892585-314B-424A-A8F5-6CEA40F23078}" type="slidenum">
              <a:rPr lang="en-US" smtClean="0"/>
              <a:t>‹#›</a:t>
            </a:fld>
            <a:endParaRPr lang="en-US"/>
          </a:p>
        </p:txBody>
      </p:sp>
    </p:spTree>
    <p:extLst>
      <p:ext uri="{BB962C8B-B14F-4D97-AF65-F5344CB8AC3E}">
        <p14:creationId xmlns:p14="http://schemas.microsoft.com/office/powerpoint/2010/main" val="1161576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BA027-24F9-8D4A-A550-1B39931524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613930-3837-2949-BE0C-E8BDB4F4EC2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95F212-E000-2744-A4B5-720FFA26FA34}"/>
              </a:ext>
            </a:extLst>
          </p:cNvPr>
          <p:cNvSpPr>
            <a:spLocks noGrp="1"/>
          </p:cNvSpPr>
          <p:nvPr>
            <p:ph type="dt" sz="half" idx="10"/>
          </p:nvPr>
        </p:nvSpPr>
        <p:spPr/>
        <p:txBody>
          <a:bodyPr/>
          <a:lstStyle/>
          <a:p>
            <a:fld id="{94976E24-F5BD-0543-92F7-EB46A24483AC}" type="datetimeFigureOut">
              <a:rPr lang="en-US" smtClean="0"/>
              <a:t>7/26/18</a:t>
            </a:fld>
            <a:endParaRPr lang="en-US"/>
          </a:p>
        </p:txBody>
      </p:sp>
      <p:sp>
        <p:nvSpPr>
          <p:cNvPr id="5" name="Footer Placeholder 4">
            <a:extLst>
              <a:ext uri="{FF2B5EF4-FFF2-40B4-BE49-F238E27FC236}">
                <a16:creationId xmlns:a16="http://schemas.microsoft.com/office/drawing/2014/main" id="{4C89DFEA-0E69-5448-97F9-684E3FBC06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DB091B-ACE6-8F42-8ACF-B29B4A7277A3}"/>
              </a:ext>
            </a:extLst>
          </p:cNvPr>
          <p:cNvSpPr>
            <a:spLocks noGrp="1"/>
          </p:cNvSpPr>
          <p:nvPr>
            <p:ph type="sldNum" sz="quarter" idx="12"/>
          </p:nvPr>
        </p:nvSpPr>
        <p:spPr/>
        <p:txBody>
          <a:bodyPr/>
          <a:lstStyle/>
          <a:p>
            <a:fld id="{69892585-314B-424A-A8F5-6CEA40F23078}" type="slidenum">
              <a:rPr lang="en-US" smtClean="0"/>
              <a:t>‹#›</a:t>
            </a:fld>
            <a:endParaRPr lang="en-US"/>
          </a:p>
        </p:txBody>
      </p:sp>
    </p:spTree>
    <p:extLst>
      <p:ext uri="{BB962C8B-B14F-4D97-AF65-F5344CB8AC3E}">
        <p14:creationId xmlns:p14="http://schemas.microsoft.com/office/powerpoint/2010/main" val="188285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D7A71-A34F-A54B-B77B-30E2565B71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7B9F52B-A35E-0748-8E30-210DA88C2B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E6334E4-D705-0340-99FD-6ED014694D99}"/>
              </a:ext>
            </a:extLst>
          </p:cNvPr>
          <p:cNvSpPr>
            <a:spLocks noGrp="1"/>
          </p:cNvSpPr>
          <p:nvPr>
            <p:ph type="dt" sz="half" idx="10"/>
          </p:nvPr>
        </p:nvSpPr>
        <p:spPr/>
        <p:txBody>
          <a:bodyPr/>
          <a:lstStyle/>
          <a:p>
            <a:fld id="{94976E24-F5BD-0543-92F7-EB46A24483AC}" type="datetimeFigureOut">
              <a:rPr lang="en-US" smtClean="0"/>
              <a:t>7/26/18</a:t>
            </a:fld>
            <a:endParaRPr lang="en-US"/>
          </a:p>
        </p:txBody>
      </p:sp>
      <p:sp>
        <p:nvSpPr>
          <p:cNvPr id="5" name="Footer Placeholder 4">
            <a:extLst>
              <a:ext uri="{FF2B5EF4-FFF2-40B4-BE49-F238E27FC236}">
                <a16:creationId xmlns:a16="http://schemas.microsoft.com/office/drawing/2014/main" id="{F14209D3-04B9-3445-B9A8-D14C4A74C3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C0C5F4-083F-334B-966C-D66AD39C17A8}"/>
              </a:ext>
            </a:extLst>
          </p:cNvPr>
          <p:cNvSpPr>
            <a:spLocks noGrp="1"/>
          </p:cNvSpPr>
          <p:nvPr>
            <p:ph type="sldNum" sz="quarter" idx="12"/>
          </p:nvPr>
        </p:nvSpPr>
        <p:spPr/>
        <p:txBody>
          <a:bodyPr/>
          <a:lstStyle/>
          <a:p>
            <a:fld id="{69892585-314B-424A-A8F5-6CEA40F23078}" type="slidenum">
              <a:rPr lang="en-US" smtClean="0"/>
              <a:t>‹#›</a:t>
            </a:fld>
            <a:endParaRPr lang="en-US"/>
          </a:p>
        </p:txBody>
      </p:sp>
    </p:spTree>
    <p:extLst>
      <p:ext uri="{BB962C8B-B14F-4D97-AF65-F5344CB8AC3E}">
        <p14:creationId xmlns:p14="http://schemas.microsoft.com/office/powerpoint/2010/main" val="605052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46ED3-9FE0-6441-9FE4-C1BA9D005E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E99453-6DA9-FE49-9A3E-D3657B400CA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A76A92-9BE6-FD4F-9983-26883DA00BD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9A9463-A9D2-7B49-B025-96274F3B8207}"/>
              </a:ext>
            </a:extLst>
          </p:cNvPr>
          <p:cNvSpPr>
            <a:spLocks noGrp="1"/>
          </p:cNvSpPr>
          <p:nvPr>
            <p:ph type="dt" sz="half" idx="10"/>
          </p:nvPr>
        </p:nvSpPr>
        <p:spPr/>
        <p:txBody>
          <a:bodyPr/>
          <a:lstStyle/>
          <a:p>
            <a:fld id="{94976E24-F5BD-0543-92F7-EB46A24483AC}" type="datetimeFigureOut">
              <a:rPr lang="en-US" smtClean="0"/>
              <a:t>7/26/18</a:t>
            </a:fld>
            <a:endParaRPr lang="en-US"/>
          </a:p>
        </p:txBody>
      </p:sp>
      <p:sp>
        <p:nvSpPr>
          <p:cNvPr id="6" name="Footer Placeholder 5">
            <a:extLst>
              <a:ext uri="{FF2B5EF4-FFF2-40B4-BE49-F238E27FC236}">
                <a16:creationId xmlns:a16="http://schemas.microsoft.com/office/drawing/2014/main" id="{C70FD47A-0724-4E44-B853-972E4870CB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2CC5F4-CCA8-894E-868B-505C8F36A87D}"/>
              </a:ext>
            </a:extLst>
          </p:cNvPr>
          <p:cNvSpPr>
            <a:spLocks noGrp="1"/>
          </p:cNvSpPr>
          <p:nvPr>
            <p:ph type="sldNum" sz="quarter" idx="12"/>
          </p:nvPr>
        </p:nvSpPr>
        <p:spPr/>
        <p:txBody>
          <a:bodyPr/>
          <a:lstStyle/>
          <a:p>
            <a:fld id="{69892585-314B-424A-A8F5-6CEA40F23078}" type="slidenum">
              <a:rPr lang="en-US" smtClean="0"/>
              <a:t>‹#›</a:t>
            </a:fld>
            <a:endParaRPr lang="en-US"/>
          </a:p>
        </p:txBody>
      </p:sp>
    </p:spTree>
    <p:extLst>
      <p:ext uri="{BB962C8B-B14F-4D97-AF65-F5344CB8AC3E}">
        <p14:creationId xmlns:p14="http://schemas.microsoft.com/office/powerpoint/2010/main" val="1908277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26083-F60C-9A4C-8A54-ADEC0AADE3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C583DB-A285-0E42-B78A-757C7BF419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A235201-AD83-3A44-A1D4-24EE6941433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FFFA7E-0622-2143-B226-F72D576FE6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6DE26E8-9CA1-574E-922E-6F8BAB7F0F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46F76D-ED29-624D-BE4D-8712CF4AF7B1}"/>
              </a:ext>
            </a:extLst>
          </p:cNvPr>
          <p:cNvSpPr>
            <a:spLocks noGrp="1"/>
          </p:cNvSpPr>
          <p:nvPr>
            <p:ph type="dt" sz="half" idx="10"/>
          </p:nvPr>
        </p:nvSpPr>
        <p:spPr/>
        <p:txBody>
          <a:bodyPr/>
          <a:lstStyle/>
          <a:p>
            <a:fld id="{94976E24-F5BD-0543-92F7-EB46A24483AC}" type="datetimeFigureOut">
              <a:rPr lang="en-US" smtClean="0"/>
              <a:t>7/26/18</a:t>
            </a:fld>
            <a:endParaRPr lang="en-US"/>
          </a:p>
        </p:txBody>
      </p:sp>
      <p:sp>
        <p:nvSpPr>
          <p:cNvPr id="8" name="Footer Placeholder 7">
            <a:extLst>
              <a:ext uri="{FF2B5EF4-FFF2-40B4-BE49-F238E27FC236}">
                <a16:creationId xmlns:a16="http://schemas.microsoft.com/office/drawing/2014/main" id="{02A35B41-7E57-3D4B-888B-3E6227C671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E05FEC-25E4-AD41-868F-112DB7CBD0D6}"/>
              </a:ext>
            </a:extLst>
          </p:cNvPr>
          <p:cNvSpPr>
            <a:spLocks noGrp="1"/>
          </p:cNvSpPr>
          <p:nvPr>
            <p:ph type="sldNum" sz="quarter" idx="12"/>
          </p:nvPr>
        </p:nvSpPr>
        <p:spPr/>
        <p:txBody>
          <a:bodyPr/>
          <a:lstStyle/>
          <a:p>
            <a:fld id="{69892585-314B-424A-A8F5-6CEA40F23078}" type="slidenum">
              <a:rPr lang="en-US" smtClean="0"/>
              <a:t>‹#›</a:t>
            </a:fld>
            <a:endParaRPr lang="en-US"/>
          </a:p>
        </p:txBody>
      </p:sp>
    </p:spTree>
    <p:extLst>
      <p:ext uri="{BB962C8B-B14F-4D97-AF65-F5344CB8AC3E}">
        <p14:creationId xmlns:p14="http://schemas.microsoft.com/office/powerpoint/2010/main" val="1473518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5E7E-0654-0F42-B49A-B448E3CCCA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FA480C-5286-E641-BEFD-BBE5738D0CDC}"/>
              </a:ext>
            </a:extLst>
          </p:cNvPr>
          <p:cNvSpPr>
            <a:spLocks noGrp="1"/>
          </p:cNvSpPr>
          <p:nvPr>
            <p:ph type="dt" sz="half" idx="10"/>
          </p:nvPr>
        </p:nvSpPr>
        <p:spPr/>
        <p:txBody>
          <a:bodyPr/>
          <a:lstStyle/>
          <a:p>
            <a:fld id="{94976E24-F5BD-0543-92F7-EB46A24483AC}" type="datetimeFigureOut">
              <a:rPr lang="en-US" smtClean="0"/>
              <a:t>7/26/18</a:t>
            </a:fld>
            <a:endParaRPr lang="en-US"/>
          </a:p>
        </p:txBody>
      </p:sp>
      <p:sp>
        <p:nvSpPr>
          <p:cNvPr id="4" name="Footer Placeholder 3">
            <a:extLst>
              <a:ext uri="{FF2B5EF4-FFF2-40B4-BE49-F238E27FC236}">
                <a16:creationId xmlns:a16="http://schemas.microsoft.com/office/drawing/2014/main" id="{01B5EA8D-8FEC-9B4B-9064-46E23F9593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DB8800-0433-0E4F-AB55-DD7033137B8D}"/>
              </a:ext>
            </a:extLst>
          </p:cNvPr>
          <p:cNvSpPr>
            <a:spLocks noGrp="1"/>
          </p:cNvSpPr>
          <p:nvPr>
            <p:ph type="sldNum" sz="quarter" idx="12"/>
          </p:nvPr>
        </p:nvSpPr>
        <p:spPr/>
        <p:txBody>
          <a:bodyPr/>
          <a:lstStyle/>
          <a:p>
            <a:fld id="{69892585-314B-424A-A8F5-6CEA40F23078}" type="slidenum">
              <a:rPr lang="en-US" smtClean="0"/>
              <a:t>‹#›</a:t>
            </a:fld>
            <a:endParaRPr lang="en-US"/>
          </a:p>
        </p:txBody>
      </p:sp>
    </p:spTree>
    <p:extLst>
      <p:ext uri="{BB962C8B-B14F-4D97-AF65-F5344CB8AC3E}">
        <p14:creationId xmlns:p14="http://schemas.microsoft.com/office/powerpoint/2010/main" val="691923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F302C4-BF6C-E64D-8119-5B43C1607390}"/>
              </a:ext>
            </a:extLst>
          </p:cNvPr>
          <p:cNvSpPr>
            <a:spLocks noGrp="1"/>
          </p:cNvSpPr>
          <p:nvPr>
            <p:ph type="dt" sz="half" idx="10"/>
          </p:nvPr>
        </p:nvSpPr>
        <p:spPr/>
        <p:txBody>
          <a:bodyPr/>
          <a:lstStyle/>
          <a:p>
            <a:fld id="{94976E24-F5BD-0543-92F7-EB46A24483AC}" type="datetimeFigureOut">
              <a:rPr lang="en-US" smtClean="0"/>
              <a:t>7/26/18</a:t>
            </a:fld>
            <a:endParaRPr lang="en-US"/>
          </a:p>
        </p:txBody>
      </p:sp>
      <p:sp>
        <p:nvSpPr>
          <p:cNvPr id="3" name="Footer Placeholder 2">
            <a:extLst>
              <a:ext uri="{FF2B5EF4-FFF2-40B4-BE49-F238E27FC236}">
                <a16:creationId xmlns:a16="http://schemas.microsoft.com/office/drawing/2014/main" id="{4969596A-44D5-C043-BD14-CCC29165F6C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1F2DDF-E9C3-3448-9E97-855F3438A222}"/>
              </a:ext>
            </a:extLst>
          </p:cNvPr>
          <p:cNvSpPr>
            <a:spLocks noGrp="1"/>
          </p:cNvSpPr>
          <p:nvPr>
            <p:ph type="sldNum" sz="quarter" idx="12"/>
          </p:nvPr>
        </p:nvSpPr>
        <p:spPr/>
        <p:txBody>
          <a:bodyPr/>
          <a:lstStyle/>
          <a:p>
            <a:fld id="{69892585-314B-424A-A8F5-6CEA40F23078}" type="slidenum">
              <a:rPr lang="en-US" smtClean="0"/>
              <a:t>‹#›</a:t>
            </a:fld>
            <a:endParaRPr lang="en-US"/>
          </a:p>
        </p:txBody>
      </p:sp>
    </p:spTree>
    <p:extLst>
      <p:ext uri="{BB962C8B-B14F-4D97-AF65-F5344CB8AC3E}">
        <p14:creationId xmlns:p14="http://schemas.microsoft.com/office/powerpoint/2010/main" val="2577898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A1A00-470B-1C44-AFED-1F416FF383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02898B-B5FE-1644-BC8A-A0FD1BD2E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5C48FD7-C772-E64B-8BD6-B90EC68792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846379-C085-7044-B295-EEF0481101C4}"/>
              </a:ext>
            </a:extLst>
          </p:cNvPr>
          <p:cNvSpPr>
            <a:spLocks noGrp="1"/>
          </p:cNvSpPr>
          <p:nvPr>
            <p:ph type="dt" sz="half" idx="10"/>
          </p:nvPr>
        </p:nvSpPr>
        <p:spPr/>
        <p:txBody>
          <a:bodyPr/>
          <a:lstStyle/>
          <a:p>
            <a:fld id="{94976E24-F5BD-0543-92F7-EB46A24483AC}" type="datetimeFigureOut">
              <a:rPr lang="en-US" smtClean="0"/>
              <a:t>7/26/18</a:t>
            </a:fld>
            <a:endParaRPr lang="en-US"/>
          </a:p>
        </p:txBody>
      </p:sp>
      <p:sp>
        <p:nvSpPr>
          <p:cNvPr id="6" name="Footer Placeholder 5">
            <a:extLst>
              <a:ext uri="{FF2B5EF4-FFF2-40B4-BE49-F238E27FC236}">
                <a16:creationId xmlns:a16="http://schemas.microsoft.com/office/drawing/2014/main" id="{36C83B2A-C20F-664A-9DE2-A6ADBC9697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4E7374-1CDC-0D47-812F-13C23852B074}"/>
              </a:ext>
            </a:extLst>
          </p:cNvPr>
          <p:cNvSpPr>
            <a:spLocks noGrp="1"/>
          </p:cNvSpPr>
          <p:nvPr>
            <p:ph type="sldNum" sz="quarter" idx="12"/>
          </p:nvPr>
        </p:nvSpPr>
        <p:spPr/>
        <p:txBody>
          <a:bodyPr/>
          <a:lstStyle/>
          <a:p>
            <a:fld id="{69892585-314B-424A-A8F5-6CEA40F23078}" type="slidenum">
              <a:rPr lang="en-US" smtClean="0"/>
              <a:t>‹#›</a:t>
            </a:fld>
            <a:endParaRPr lang="en-US"/>
          </a:p>
        </p:txBody>
      </p:sp>
    </p:spTree>
    <p:extLst>
      <p:ext uri="{BB962C8B-B14F-4D97-AF65-F5344CB8AC3E}">
        <p14:creationId xmlns:p14="http://schemas.microsoft.com/office/powerpoint/2010/main" val="1441169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618C9-EE73-9E4D-86DB-778E1EB705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DEF5A9-0166-BE44-BF75-F1D60B5116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12B2A83-F254-2E48-8A06-37D00EB858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EE97EB-0F9B-E545-823B-6A7D99EED448}"/>
              </a:ext>
            </a:extLst>
          </p:cNvPr>
          <p:cNvSpPr>
            <a:spLocks noGrp="1"/>
          </p:cNvSpPr>
          <p:nvPr>
            <p:ph type="dt" sz="half" idx="10"/>
          </p:nvPr>
        </p:nvSpPr>
        <p:spPr/>
        <p:txBody>
          <a:bodyPr/>
          <a:lstStyle/>
          <a:p>
            <a:fld id="{94976E24-F5BD-0543-92F7-EB46A24483AC}" type="datetimeFigureOut">
              <a:rPr lang="en-US" smtClean="0"/>
              <a:t>7/26/18</a:t>
            </a:fld>
            <a:endParaRPr lang="en-US"/>
          </a:p>
        </p:txBody>
      </p:sp>
      <p:sp>
        <p:nvSpPr>
          <p:cNvPr id="6" name="Footer Placeholder 5">
            <a:extLst>
              <a:ext uri="{FF2B5EF4-FFF2-40B4-BE49-F238E27FC236}">
                <a16:creationId xmlns:a16="http://schemas.microsoft.com/office/drawing/2014/main" id="{1DF8C3E8-6331-AA4F-8B98-9F462EF921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536F97-6FEA-224E-87CB-89E82DE89E95}"/>
              </a:ext>
            </a:extLst>
          </p:cNvPr>
          <p:cNvSpPr>
            <a:spLocks noGrp="1"/>
          </p:cNvSpPr>
          <p:nvPr>
            <p:ph type="sldNum" sz="quarter" idx="12"/>
          </p:nvPr>
        </p:nvSpPr>
        <p:spPr/>
        <p:txBody>
          <a:bodyPr/>
          <a:lstStyle/>
          <a:p>
            <a:fld id="{69892585-314B-424A-A8F5-6CEA40F23078}" type="slidenum">
              <a:rPr lang="en-US" smtClean="0"/>
              <a:t>‹#›</a:t>
            </a:fld>
            <a:endParaRPr lang="en-US"/>
          </a:p>
        </p:txBody>
      </p:sp>
    </p:spTree>
    <p:extLst>
      <p:ext uri="{BB962C8B-B14F-4D97-AF65-F5344CB8AC3E}">
        <p14:creationId xmlns:p14="http://schemas.microsoft.com/office/powerpoint/2010/main" val="2729322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D2E23-44B9-7142-BD58-9AED1CC548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84BC59-60A3-424E-8D5A-312BBDCEC15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62B79A-8608-9A49-88A4-F2BDE8126732}"/>
              </a:ext>
            </a:extLst>
          </p:cNvPr>
          <p:cNvSpPr>
            <a:spLocks noGrp="1"/>
          </p:cNvSpPr>
          <p:nvPr>
            <p:ph type="dt" sz="half" idx="10"/>
          </p:nvPr>
        </p:nvSpPr>
        <p:spPr/>
        <p:txBody>
          <a:bodyPr/>
          <a:lstStyle/>
          <a:p>
            <a:fld id="{94976E24-F5BD-0543-92F7-EB46A24483AC}" type="datetimeFigureOut">
              <a:rPr lang="en-US" smtClean="0"/>
              <a:t>7/26/18</a:t>
            </a:fld>
            <a:endParaRPr lang="en-US"/>
          </a:p>
        </p:txBody>
      </p:sp>
      <p:sp>
        <p:nvSpPr>
          <p:cNvPr id="5" name="Footer Placeholder 4">
            <a:extLst>
              <a:ext uri="{FF2B5EF4-FFF2-40B4-BE49-F238E27FC236}">
                <a16:creationId xmlns:a16="http://schemas.microsoft.com/office/drawing/2014/main" id="{36B4AEA4-0E5D-A54F-8DAA-35EC3F1676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05CBD2-02F4-7542-AF15-C3A655F2AB49}"/>
              </a:ext>
            </a:extLst>
          </p:cNvPr>
          <p:cNvSpPr>
            <a:spLocks noGrp="1"/>
          </p:cNvSpPr>
          <p:nvPr>
            <p:ph type="sldNum" sz="quarter" idx="12"/>
          </p:nvPr>
        </p:nvSpPr>
        <p:spPr/>
        <p:txBody>
          <a:bodyPr/>
          <a:lstStyle/>
          <a:p>
            <a:fld id="{69892585-314B-424A-A8F5-6CEA40F23078}" type="slidenum">
              <a:rPr lang="en-US" smtClean="0"/>
              <a:t>‹#›</a:t>
            </a:fld>
            <a:endParaRPr lang="en-US"/>
          </a:p>
        </p:txBody>
      </p:sp>
    </p:spTree>
    <p:extLst>
      <p:ext uri="{BB962C8B-B14F-4D97-AF65-F5344CB8AC3E}">
        <p14:creationId xmlns:p14="http://schemas.microsoft.com/office/powerpoint/2010/main" val="2904385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D845BE-FA4D-6C4C-AC7F-09DCA37270B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575234-15F1-7241-8E24-CD3A54154F7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579D39-92C0-8741-BC3C-C4DCF7BDFC3B}"/>
              </a:ext>
            </a:extLst>
          </p:cNvPr>
          <p:cNvSpPr>
            <a:spLocks noGrp="1"/>
          </p:cNvSpPr>
          <p:nvPr>
            <p:ph type="dt" sz="half" idx="10"/>
          </p:nvPr>
        </p:nvSpPr>
        <p:spPr/>
        <p:txBody>
          <a:bodyPr/>
          <a:lstStyle/>
          <a:p>
            <a:fld id="{94976E24-F5BD-0543-92F7-EB46A24483AC}" type="datetimeFigureOut">
              <a:rPr lang="en-US" smtClean="0"/>
              <a:t>7/26/18</a:t>
            </a:fld>
            <a:endParaRPr lang="en-US"/>
          </a:p>
        </p:txBody>
      </p:sp>
      <p:sp>
        <p:nvSpPr>
          <p:cNvPr id="5" name="Footer Placeholder 4">
            <a:extLst>
              <a:ext uri="{FF2B5EF4-FFF2-40B4-BE49-F238E27FC236}">
                <a16:creationId xmlns:a16="http://schemas.microsoft.com/office/drawing/2014/main" id="{20074076-A7A1-4F4D-9C4C-4F722F7D2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80CF2-88DA-6A4F-8C5B-135F1A7DEC54}"/>
              </a:ext>
            </a:extLst>
          </p:cNvPr>
          <p:cNvSpPr>
            <a:spLocks noGrp="1"/>
          </p:cNvSpPr>
          <p:nvPr>
            <p:ph type="sldNum" sz="quarter" idx="12"/>
          </p:nvPr>
        </p:nvSpPr>
        <p:spPr/>
        <p:txBody>
          <a:bodyPr/>
          <a:lstStyle/>
          <a:p>
            <a:fld id="{69892585-314B-424A-A8F5-6CEA40F23078}" type="slidenum">
              <a:rPr lang="en-US" smtClean="0"/>
              <a:t>‹#›</a:t>
            </a:fld>
            <a:endParaRPr lang="en-US"/>
          </a:p>
        </p:txBody>
      </p:sp>
    </p:spTree>
    <p:extLst>
      <p:ext uri="{BB962C8B-B14F-4D97-AF65-F5344CB8AC3E}">
        <p14:creationId xmlns:p14="http://schemas.microsoft.com/office/powerpoint/2010/main" val="3526129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6599FB-A3A6-5343-9EFE-D0EC97FBBC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56935D-9905-B94A-9EDF-E0B6AC74EB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A95DBA-0577-B842-975C-310E02F982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976E24-F5BD-0543-92F7-EB46A24483AC}" type="datetimeFigureOut">
              <a:rPr lang="en-US" smtClean="0"/>
              <a:t>7/26/18</a:t>
            </a:fld>
            <a:endParaRPr lang="en-US"/>
          </a:p>
        </p:txBody>
      </p:sp>
      <p:sp>
        <p:nvSpPr>
          <p:cNvPr id="5" name="Footer Placeholder 4">
            <a:extLst>
              <a:ext uri="{FF2B5EF4-FFF2-40B4-BE49-F238E27FC236}">
                <a16:creationId xmlns:a16="http://schemas.microsoft.com/office/drawing/2014/main" id="{4D3BCEA1-2C9A-2D4B-848E-3010D64F99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BF486D-74CC-1543-B2AA-92A8754A89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892585-314B-424A-A8F5-6CEA40F23078}" type="slidenum">
              <a:rPr lang="en-US" smtClean="0"/>
              <a:t>‹#›</a:t>
            </a:fld>
            <a:endParaRPr lang="en-US"/>
          </a:p>
        </p:txBody>
      </p:sp>
    </p:spTree>
    <p:extLst>
      <p:ext uri="{BB962C8B-B14F-4D97-AF65-F5344CB8AC3E}">
        <p14:creationId xmlns:p14="http://schemas.microsoft.com/office/powerpoint/2010/main" val="4030806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3FD2B8-AC57-8D46-BA09-6794D4F5EF20}"/>
              </a:ext>
            </a:extLst>
          </p:cNvPr>
          <p:cNvSpPr>
            <a:spLocks noGrp="1"/>
          </p:cNvSpPr>
          <p:nvPr>
            <p:ph type="ctrTitle"/>
          </p:nvPr>
        </p:nvSpPr>
        <p:spPr>
          <a:xfrm>
            <a:off x="1528517" y="1888708"/>
            <a:ext cx="9144000" cy="1564716"/>
          </a:xfrm>
        </p:spPr>
        <p:txBody>
          <a:bodyPr>
            <a:normAutofit/>
          </a:bodyPr>
          <a:lstStyle/>
          <a:p>
            <a:pPr algn="l"/>
            <a:r>
              <a:rPr lang="en-US" sz="3400" dirty="0"/>
              <a:t>Does lid hygiene with Blephex® treat </a:t>
            </a:r>
            <a:r>
              <a:rPr lang="en-US" sz="3400" dirty="0" err="1"/>
              <a:t>Demodex</a:t>
            </a:r>
            <a:r>
              <a:rPr lang="en-US" sz="3400" dirty="0"/>
              <a:t> Blepharitis better than lid hygiene alone</a:t>
            </a:r>
          </a:p>
        </p:txBody>
      </p:sp>
      <p:sp>
        <p:nvSpPr>
          <p:cNvPr id="5" name="Subtitle 4">
            <a:extLst>
              <a:ext uri="{FF2B5EF4-FFF2-40B4-BE49-F238E27FC236}">
                <a16:creationId xmlns:a16="http://schemas.microsoft.com/office/drawing/2014/main" id="{D352DA68-DBB2-5447-9A81-70190C38B9A0}"/>
              </a:ext>
            </a:extLst>
          </p:cNvPr>
          <p:cNvSpPr>
            <a:spLocks noGrp="1"/>
          </p:cNvSpPr>
          <p:nvPr>
            <p:ph type="subTitle" idx="1"/>
          </p:nvPr>
        </p:nvSpPr>
        <p:spPr>
          <a:xfrm>
            <a:off x="1343797" y="3947050"/>
            <a:ext cx="9583779" cy="572583"/>
          </a:xfrm>
        </p:spPr>
        <p:txBody>
          <a:bodyPr>
            <a:normAutofit fontScale="92500"/>
          </a:bodyPr>
          <a:lstStyle/>
          <a:p>
            <a:pPr algn="l"/>
            <a:r>
              <a:rPr lang="en-US" sz="2000" dirty="0"/>
              <a:t>Henry D. Perry MD, </a:t>
            </a:r>
            <a:r>
              <a:rPr lang="en-US" sz="2000" dirty="0" err="1"/>
              <a:t>Ilan</a:t>
            </a:r>
            <a:r>
              <a:rPr lang="en-US" sz="2000" dirty="0"/>
              <a:t> Epstein MD, Michael Choi MD, Eric D. Donnenfeld MD, Ross </a:t>
            </a:r>
            <a:r>
              <a:rPr lang="en-US" sz="2000" dirty="0" err="1"/>
              <a:t>Stuber</a:t>
            </a:r>
            <a:r>
              <a:rPr lang="en-US" sz="2000" dirty="0"/>
              <a:t> BA</a:t>
            </a:r>
          </a:p>
        </p:txBody>
      </p:sp>
      <p:sp>
        <p:nvSpPr>
          <p:cNvPr id="10" name="Freeform 14">
            <a:extLst>
              <a:ext uri="{FF2B5EF4-FFF2-40B4-BE49-F238E27FC236}">
                <a16:creationId xmlns:a16="http://schemas.microsoft.com/office/drawing/2014/main" id="{C66F2F30-5DC0-44A0-BFA6-E12F46ED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920619"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21">
            <a:extLst>
              <a:ext uri="{FF2B5EF4-FFF2-40B4-BE49-F238E27FC236}">
                <a16:creationId xmlns:a16="http://schemas.microsoft.com/office/drawing/2014/main" id="{85872F57-7F42-4F97-8391-DDC8D0054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39" y="0"/>
            <a:ext cx="7094160" cy="2130952"/>
          </a:xfrm>
          <a:custGeom>
            <a:avLst/>
            <a:gdLst>
              <a:gd name="connsiteX0" fmla="*/ 4417853 w 7094160"/>
              <a:gd name="connsiteY0" fmla="*/ 0 h 2130952"/>
              <a:gd name="connsiteX1" fmla="*/ 7094160 w 7094160"/>
              <a:gd name="connsiteY1" fmla="*/ 0 h 2130952"/>
              <a:gd name="connsiteX2" fmla="*/ 7094160 w 7094160"/>
              <a:gd name="connsiteY2" fmla="*/ 2130552 h 2130952"/>
              <a:gd name="connsiteX3" fmla="*/ 5920619 w 7094160"/>
              <a:gd name="connsiteY3" fmla="*/ 2130552 h 2130952"/>
              <a:gd name="connsiteX4" fmla="*/ 5920619 w 7094160"/>
              <a:gd name="connsiteY4" fmla="*/ 2130952 h 2130952"/>
              <a:gd name="connsiteX5" fmla="*/ 2729249 w 7094160"/>
              <a:gd name="connsiteY5" fmla="*/ 2130952 h 2130952"/>
              <a:gd name="connsiteX6" fmla="*/ 2574304 w 7094160"/>
              <a:gd name="connsiteY6" fmla="*/ 2130952 h 2130952"/>
              <a:gd name="connsiteX7" fmla="*/ 0 w 7094160"/>
              <a:gd name="connsiteY7" fmla="*/ 2130952 h 2130952"/>
              <a:gd name="connsiteX8" fmla="*/ 983648 w 7094160"/>
              <a:gd name="connsiteY8" fmla="*/ 1 h 2130952"/>
              <a:gd name="connsiteX9" fmla="*/ 4417853 w 7094160"/>
              <a:gd name="connsiteY9" fmla="*/ 1 h 213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94160" h="2130952">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Freeform: Shape 13">
            <a:extLst>
              <a:ext uri="{FF2B5EF4-FFF2-40B4-BE49-F238E27FC236}">
                <a16:creationId xmlns:a16="http://schemas.microsoft.com/office/drawing/2014/main" id="{04DC2037-48A0-4F22-B9D4-8EAEBC780A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49721" y="4682920"/>
            <a:ext cx="4522796" cy="2175080"/>
          </a:xfrm>
          <a:custGeom>
            <a:avLst/>
            <a:gdLst>
              <a:gd name="connsiteX0" fmla="*/ 3515449 w 4522796"/>
              <a:gd name="connsiteY0" fmla="*/ 0 h 2175080"/>
              <a:gd name="connsiteX1" fmla="*/ 0 w 4522796"/>
              <a:gd name="connsiteY1" fmla="*/ 0 h 2175080"/>
              <a:gd name="connsiteX2" fmla="*/ 0 w 4522796"/>
              <a:gd name="connsiteY2" fmla="*/ 2175080 h 2175080"/>
              <a:gd name="connsiteX3" fmla="*/ 4522796 w 4522796"/>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4522796" h="2175080">
                <a:moveTo>
                  <a:pt x="3515449" y="0"/>
                </a:moveTo>
                <a:lnTo>
                  <a:pt x="0" y="0"/>
                </a:lnTo>
                <a:lnTo>
                  <a:pt x="0" y="2175080"/>
                </a:lnTo>
                <a:lnTo>
                  <a:pt x="4522796" y="217508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16" name="Freeform 22">
            <a:extLst>
              <a:ext uri="{FF2B5EF4-FFF2-40B4-BE49-F238E27FC236}">
                <a16:creationId xmlns:a16="http://schemas.microsoft.com/office/drawing/2014/main" id="{0006CBFD-ADA0-43D1-9332-9C34CA1C7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4682920"/>
            <a:ext cx="5925190" cy="2175080"/>
          </a:xfrm>
          <a:custGeom>
            <a:avLst/>
            <a:gdLst>
              <a:gd name="connsiteX0" fmla="*/ 1007347 w 5925190"/>
              <a:gd name="connsiteY0" fmla="*/ 0 h 2175080"/>
              <a:gd name="connsiteX1" fmla="*/ 5925190 w 5925190"/>
              <a:gd name="connsiteY1" fmla="*/ 0 h 2175080"/>
              <a:gd name="connsiteX2" fmla="*/ 5925190 w 5925190"/>
              <a:gd name="connsiteY2" fmla="*/ 2175080 h 2175080"/>
              <a:gd name="connsiteX3" fmla="*/ 0 w 5925190"/>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5925190" h="2175080">
                <a:moveTo>
                  <a:pt x="1007347" y="0"/>
                </a:moveTo>
                <a:lnTo>
                  <a:pt x="5925190" y="0"/>
                </a:lnTo>
                <a:lnTo>
                  <a:pt x="5925190" y="2175080"/>
                </a:lnTo>
                <a:lnTo>
                  <a:pt x="0" y="21750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25">
            <a:extLst>
              <a:ext uri="{FF2B5EF4-FFF2-40B4-BE49-F238E27FC236}">
                <a16:creationId xmlns:a16="http://schemas.microsoft.com/office/drawing/2014/main" id="{2B931666-F28F-45F3-A074-66D2272D58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2920"/>
            <a:ext cx="7114535" cy="2175080"/>
          </a:xfrm>
          <a:custGeom>
            <a:avLst/>
            <a:gdLst>
              <a:gd name="connsiteX0" fmla="*/ 0 w 7114535"/>
              <a:gd name="connsiteY0" fmla="*/ 0 h 2175080"/>
              <a:gd name="connsiteX1" fmla="*/ 1189345 w 7114535"/>
              <a:gd name="connsiteY1" fmla="*/ 0 h 2175080"/>
              <a:gd name="connsiteX2" fmla="*/ 7114535 w 7114535"/>
              <a:gd name="connsiteY2" fmla="*/ 0 h 2175080"/>
              <a:gd name="connsiteX3" fmla="*/ 6107188 w 7114535"/>
              <a:gd name="connsiteY3" fmla="*/ 2175080 h 2175080"/>
              <a:gd name="connsiteX4" fmla="*/ 1189345 w 7114535"/>
              <a:gd name="connsiteY4" fmla="*/ 2175080 h 2175080"/>
              <a:gd name="connsiteX5" fmla="*/ 0 w 7114535"/>
              <a:gd name="connsiteY5" fmla="*/ 2175080 h 2175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4535" h="2175080">
                <a:moveTo>
                  <a:pt x="0" y="0"/>
                </a:moveTo>
                <a:lnTo>
                  <a:pt x="1189345" y="0"/>
                </a:lnTo>
                <a:lnTo>
                  <a:pt x="7114535" y="0"/>
                </a:lnTo>
                <a:lnTo>
                  <a:pt x="6107188" y="2175080"/>
                </a:lnTo>
                <a:lnTo>
                  <a:pt x="1189345" y="2175080"/>
                </a:lnTo>
                <a:lnTo>
                  <a:pt x="0" y="2175080"/>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171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95D989-81FA-4BAD-9AD5-E46CEDA91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3E9382D-C232-7B46-B2FF-E4C1B8D8EEDE}"/>
              </a:ext>
            </a:extLst>
          </p:cNvPr>
          <p:cNvSpPr>
            <a:spLocks noGrp="1"/>
          </p:cNvSpPr>
          <p:nvPr>
            <p:ph type="title"/>
          </p:nvPr>
        </p:nvSpPr>
        <p:spPr>
          <a:xfrm>
            <a:off x="838200" y="811161"/>
            <a:ext cx="3335594" cy="5403370"/>
          </a:xfrm>
        </p:spPr>
        <p:txBody>
          <a:bodyPr>
            <a:normAutofit/>
          </a:bodyPr>
          <a:lstStyle/>
          <a:p>
            <a:r>
              <a:rPr lang="en-US">
                <a:solidFill>
                  <a:srgbClr val="FFFFFF"/>
                </a:solidFill>
              </a:rPr>
              <a:t>Research objectives</a:t>
            </a:r>
          </a:p>
        </p:txBody>
      </p:sp>
      <p:sp>
        <p:nvSpPr>
          <p:cNvPr id="12" name="Rectangle 11">
            <a:extLst>
              <a:ext uri="{FF2B5EF4-FFF2-40B4-BE49-F238E27FC236}">
                <a16:creationId xmlns:a16="http://schemas.microsoft.com/office/drawing/2014/main" id="{156189E5-8A3E-4CFD-B71B-CCD0F8495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4FE39329-C128-4298-A270-60531605D15D}"/>
              </a:ext>
            </a:extLst>
          </p:cNvPr>
          <p:cNvGraphicFramePr>
            <a:graphicFrameLocks noGrp="1"/>
          </p:cNvGraphicFramePr>
          <p:nvPr>
            <p:ph idx="1"/>
            <p:extLst>
              <p:ext uri="{D42A27DB-BD31-4B8C-83A1-F6EECF244321}">
                <p14:modId xmlns:p14="http://schemas.microsoft.com/office/powerpoint/2010/main" val="2966536355"/>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710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95D989-81FA-4BAD-9AD5-E46CEDA91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B8F4F23-3FA9-8444-A98D-7A85161205D4}"/>
              </a:ext>
            </a:extLst>
          </p:cNvPr>
          <p:cNvSpPr>
            <a:spLocks noGrp="1"/>
          </p:cNvSpPr>
          <p:nvPr>
            <p:ph type="title"/>
          </p:nvPr>
        </p:nvSpPr>
        <p:spPr>
          <a:xfrm>
            <a:off x="838200" y="811161"/>
            <a:ext cx="3335594" cy="5403370"/>
          </a:xfrm>
        </p:spPr>
        <p:txBody>
          <a:bodyPr>
            <a:normAutofit/>
          </a:bodyPr>
          <a:lstStyle/>
          <a:p>
            <a:r>
              <a:rPr lang="en-US" dirty="0">
                <a:solidFill>
                  <a:srgbClr val="FFFFFF"/>
                </a:solidFill>
              </a:rPr>
              <a:t>Blepharitis</a:t>
            </a:r>
          </a:p>
        </p:txBody>
      </p:sp>
      <p:sp>
        <p:nvSpPr>
          <p:cNvPr id="12" name="Rectangle 11">
            <a:extLst>
              <a:ext uri="{FF2B5EF4-FFF2-40B4-BE49-F238E27FC236}">
                <a16:creationId xmlns:a16="http://schemas.microsoft.com/office/drawing/2014/main" id="{156189E5-8A3E-4CFD-B71B-CCD0F8495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4EF3D5E9-0908-4DAD-8AF8-175820D77C81}"/>
              </a:ext>
            </a:extLst>
          </p:cNvPr>
          <p:cNvGraphicFramePr>
            <a:graphicFrameLocks noGrp="1"/>
          </p:cNvGraphicFramePr>
          <p:nvPr>
            <p:ph idx="1"/>
            <p:extLst>
              <p:ext uri="{D42A27DB-BD31-4B8C-83A1-F6EECF244321}">
                <p14:modId xmlns:p14="http://schemas.microsoft.com/office/powerpoint/2010/main" val="2145482736"/>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6998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5006E-4FDF-5F46-A14B-4B27F9287328}"/>
              </a:ext>
            </a:extLst>
          </p:cNvPr>
          <p:cNvSpPr>
            <a:spLocks noGrp="1"/>
          </p:cNvSpPr>
          <p:nvPr>
            <p:ph type="title"/>
          </p:nvPr>
        </p:nvSpPr>
        <p:spPr>
          <a:xfrm>
            <a:off x="648929" y="629266"/>
            <a:ext cx="3651467" cy="1676603"/>
          </a:xfrm>
        </p:spPr>
        <p:txBody>
          <a:bodyPr>
            <a:normAutofit/>
          </a:bodyPr>
          <a:lstStyle/>
          <a:p>
            <a:r>
              <a:rPr lang="en-US" dirty="0" err="1"/>
              <a:t>Demodex</a:t>
            </a:r>
            <a:endParaRPr lang="en-US" dirty="0"/>
          </a:p>
        </p:txBody>
      </p:sp>
      <p:sp>
        <p:nvSpPr>
          <p:cNvPr id="9" name="Content Placeholder 8">
            <a:extLst>
              <a:ext uri="{FF2B5EF4-FFF2-40B4-BE49-F238E27FC236}">
                <a16:creationId xmlns:a16="http://schemas.microsoft.com/office/drawing/2014/main" id="{320DC91C-265D-4B47-887D-B123B555286C}"/>
              </a:ext>
            </a:extLst>
          </p:cNvPr>
          <p:cNvSpPr>
            <a:spLocks noGrp="1"/>
          </p:cNvSpPr>
          <p:nvPr>
            <p:ph idx="1"/>
          </p:nvPr>
        </p:nvSpPr>
        <p:spPr>
          <a:xfrm>
            <a:off x="648931" y="2438400"/>
            <a:ext cx="3651466" cy="3785419"/>
          </a:xfrm>
        </p:spPr>
        <p:txBody>
          <a:bodyPr>
            <a:normAutofit/>
          </a:bodyPr>
          <a:lstStyle/>
          <a:p>
            <a:r>
              <a:rPr lang="en-US" altLang="en-US" sz="1800" i="1" dirty="0" err="1">
                <a:ea typeface="ＭＳ Ｐゴシック" panose="020B0600070205080204" pitchFamily="34" charset="-128"/>
              </a:rPr>
              <a:t>Demodex</a:t>
            </a:r>
            <a:r>
              <a:rPr lang="en-US" altLang="en-US" sz="1800" i="1" dirty="0">
                <a:ea typeface="ＭＳ Ｐゴシック" panose="020B0600070205080204" pitchFamily="34" charset="-128"/>
              </a:rPr>
              <a:t> </a:t>
            </a:r>
            <a:r>
              <a:rPr lang="en-US" altLang="en-US" sz="1800" i="1" dirty="0" err="1">
                <a:ea typeface="ＭＳ Ｐゴシック" panose="020B0600070205080204" pitchFamily="34" charset="-128"/>
              </a:rPr>
              <a:t>folliculorum</a:t>
            </a:r>
            <a:r>
              <a:rPr lang="en-US" altLang="en-US" sz="1800" dirty="0">
                <a:ea typeface="ＭＳ Ｐゴシック" panose="020B0600070205080204" pitchFamily="34" charset="-128"/>
              </a:rPr>
              <a:t> usually infest the eyelashes and hair as well as other parts of the face and body.</a:t>
            </a:r>
            <a:r>
              <a:rPr lang="en-US" altLang="en-US" sz="1800" baseline="30000" dirty="0">
                <a:ea typeface="ＭＳ Ｐゴシック" panose="020B0600070205080204" pitchFamily="34" charset="-128"/>
              </a:rPr>
              <a:t>4</a:t>
            </a:r>
            <a:endParaRPr lang="en-US" altLang="en-US" sz="1800" b="1" dirty="0">
              <a:ea typeface="ＭＳ Ｐゴシック" panose="020B0600070205080204" pitchFamily="34" charset="-128"/>
            </a:endParaRPr>
          </a:p>
          <a:p>
            <a:r>
              <a:rPr lang="en-US" altLang="en-US" sz="1800" i="1" dirty="0" err="1">
                <a:ea typeface="ＭＳ Ｐゴシック" panose="020B0600070205080204" pitchFamily="34" charset="-128"/>
              </a:rPr>
              <a:t>Demodex</a:t>
            </a:r>
            <a:r>
              <a:rPr lang="en-US" altLang="en-US" sz="1800" dirty="0">
                <a:ea typeface="ＭＳ Ｐゴシック" panose="020B0600070205080204" pitchFamily="34" charset="-128"/>
              </a:rPr>
              <a:t> infestation increases with age.</a:t>
            </a:r>
            <a:r>
              <a:rPr lang="en-US" altLang="en-US" sz="1800" baseline="30000" dirty="0">
                <a:ea typeface="ＭＳ Ｐゴシック" panose="020B0600070205080204" pitchFamily="34" charset="-128"/>
              </a:rPr>
              <a:t>4</a:t>
            </a:r>
            <a:endParaRPr lang="en-US" altLang="en-US" sz="1050" dirty="0">
              <a:ea typeface="ＭＳ Ｐゴシック" panose="020B0600070205080204" pitchFamily="34" charset="-128"/>
            </a:endParaRPr>
          </a:p>
          <a:p>
            <a:r>
              <a:rPr lang="en-US" sz="1800" dirty="0" err="1"/>
              <a:t>Demodex</a:t>
            </a:r>
            <a:r>
              <a:rPr lang="en-US" sz="1800" dirty="0"/>
              <a:t> </a:t>
            </a:r>
            <a:r>
              <a:rPr lang="en-US" sz="1800" dirty="0" err="1"/>
              <a:t>folliculorum</a:t>
            </a:r>
            <a:r>
              <a:rPr lang="en-US" sz="1800" dirty="0"/>
              <a:t> can infest the eyelash follicle, its base and shaft as well as within </a:t>
            </a:r>
            <a:r>
              <a:rPr lang="en-US" sz="1800" dirty="0" err="1"/>
              <a:t>meibomian</a:t>
            </a:r>
            <a:r>
              <a:rPr lang="en-US" sz="1800" dirty="0"/>
              <a:t> glands.</a:t>
            </a:r>
            <a:r>
              <a:rPr lang="en-US" sz="1800" baseline="30000" dirty="0"/>
              <a:t>5</a:t>
            </a:r>
            <a:endParaRPr lang="en-US" sz="1050" dirty="0"/>
          </a:p>
          <a:p>
            <a:endParaRPr lang="en-US" altLang="en-US" sz="1050" dirty="0">
              <a:ea typeface="ＭＳ Ｐゴシック" panose="020B0600070205080204" pitchFamily="34" charset="-128"/>
            </a:endParaRPr>
          </a:p>
          <a:p>
            <a:endParaRPr lang="en-US" sz="1800" dirty="0"/>
          </a:p>
        </p:txBody>
      </p:sp>
      <p:pic>
        <p:nvPicPr>
          <p:cNvPr id="7" name="Image" descr="Všechna práva vyhrazena. Svolení k jakémukoli použití jednotlivých fotografií je možné získat pouze od jejich autorů!">
            <a:extLst>
              <a:ext uri="{FF2B5EF4-FFF2-40B4-BE49-F238E27FC236}">
                <a16:creationId xmlns:a16="http://schemas.microsoft.com/office/drawing/2014/main" id="{991E853C-672B-9A4E-9D86-2CD9150B99DB}"/>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4639056" y="10"/>
            <a:ext cx="7552944"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538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95D989-81FA-4BAD-9AD5-E46CEDA91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2187533-D773-4041-AF42-5B41E2D18ABB}"/>
              </a:ext>
            </a:extLst>
          </p:cNvPr>
          <p:cNvSpPr>
            <a:spLocks noGrp="1"/>
          </p:cNvSpPr>
          <p:nvPr>
            <p:ph type="title"/>
          </p:nvPr>
        </p:nvSpPr>
        <p:spPr>
          <a:xfrm>
            <a:off x="838200" y="811161"/>
            <a:ext cx="3335594" cy="5403370"/>
          </a:xfrm>
        </p:spPr>
        <p:txBody>
          <a:bodyPr>
            <a:normAutofit/>
          </a:bodyPr>
          <a:lstStyle/>
          <a:p>
            <a:r>
              <a:rPr lang="en-US">
                <a:solidFill>
                  <a:srgbClr val="FFFFFF"/>
                </a:solidFill>
              </a:rPr>
              <a:t>Demodex Effects on Eyelids and Lashes</a:t>
            </a:r>
          </a:p>
        </p:txBody>
      </p:sp>
      <p:sp>
        <p:nvSpPr>
          <p:cNvPr id="12" name="Rectangle 11">
            <a:extLst>
              <a:ext uri="{FF2B5EF4-FFF2-40B4-BE49-F238E27FC236}">
                <a16:creationId xmlns:a16="http://schemas.microsoft.com/office/drawing/2014/main" id="{156189E5-8A3E-4CFD-B71B-CCD0F8495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04002331-1645-48F9-BD37-ED12AC518376}"/>
              </a:ext>
            </a:extLst>
          </p:cNvPr>
          <p:cNvGraphicFramePr>
            <a:graphicFrameLocks noGrp="1"/>
          </p:cNvGraphicFramePr>
          <p:nvPr>
            <p:ph idx="1"/>
            <p:extLst>
              <p:ext uri="{D42A27DB-BD31-4B8C-83A1-F6EECF244321}">
                <p14:modId xmlns:p14="http://schemas.microsoft.com/office/powerpoint/2010/main" val="4196148625"/>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2935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80B14-9FC9-0C47-8A00-3B35280B85E6}"/>
              </a:ext>
            </a:extLst>
          </p:cNvPr>
          <p:cNvSpPr>
            <a:spLocks noGrp="1"/>
          </p:cNvSpPr>
          <p:nvPr>
            <p:ph type="title"/>
          </p:nvPr>
        </p:nvSpPr>
        <p:spPr>
          <a:xfrm>
            <a:off x="801098" y="1396289"/>
            <a:ext cx="5277333" cy="1325563"/>
          </a:xfrm>
        </p:spPr>
        <p:txBody>
          <a:bodyPr>
            <a:normAutofit/>
          </a:bodyPr>
          <a:lstStyle/>
          <a:p>
            <a:r>
              <a:rPr lang="en-US" dirty="0"/>
              <a:t>Diagnosing </a:t>
            </a:r>
            <a:r>
              <a:rPr lang="en-US" dirty="0" err="1"/>
              <a:t>Demodex</a:t>
            </a:r>
            <a:endParaRPr lang="en-US" dirty="0"/>
          </a:p>
        </p:txBody>
      </p:sp>
      <p:sp>
        <p:nvSpPr>
          <p:cNvPr id="3" name="Content Placeholder 2">
            <a:extLst>
              <a:ext uri="{FF2B5EF4-FFF2-40B4-BE49-F238E27FC236}">
                <a16:creationId xmlns:a16="http://schemas.microsoft.com/office/drawing/2014/main" id="{0822ADC9-A4C2-EA48-98D6-F413B7CA3057}"/>
              </a:ext>
            </a:extLst>
          </p:cNvPr>
          <p:cNvSpPr>
            <a:spLocks noGrp="1"/>
          </p:cNvSpPr>
          <p:nvPr>
            <p:ph idx="1"/>
          </p:nvPr>
        </p:nvSpPr>
        <p:spPr>
          <a:xfrm>
            <a:off x="805543" y="2871982"/>
            <a:ext cx="5272888" cy="3181684"/>
          </a:xfrm>
        </p:spPr>
        <p:txBody>
          <a:bodyPr anchor="t">
            <a:normAutofit/>
          </a:bodyPr>
          <a:lstStyle/>
          <a:p>
            <a:r>
              <a:rPr lang="en-US" altLang="en-US" sz="1800" dirty="0">
                <a:latin typeface="Calibri" panose="020F0502020204030204" pitchFamily="34" charset="0"/>
                <a:ea typeface="ＭＳ Ｐゴシック" panose="020B0600070205080204" pitchFamily="34" charset="-128"/>
                <a:cs typeface="Calibri" panose="020F0502020204030204" pitchFamily="34" charset="0"/>
              </a:rPr>
              <a:t>Patient complains of eyelid itching</a:t>
            </a:r>
          </a:p>
          <a:p>
            <a:r>
              <a:rPr lang="en-US" altLang="en-US" sz="1800" dirty="0">
                <a:latin typeface="Calibri" panose="020F0502020204030204" pitchFamily="34" charset="0"/>
                <a:ea typeface="ＭＳ Ｐゴシック" panose="020B0600070205080204" pitchFamily="34" charset="-128"/>
                <a:cs typeface="Calibri" panose="020F0502020204030204" pitchFamily="34" charset="0"/>
              </a:rPr>
              <a:t>Slit lamp examination demonstrates </a:t>
            </a:r>
            <a:r>
              <a:rPr lang="ja-JP" altLang="en-US" sz="1800">
                <a:latin typeface="Calibri" panose="020F0502020204030204" pitchFamily="34" charset="0"/>
                <a:ea typeface="ＭＳ Ｐゴシック" panose="020B0600070205080204" pitchFamily="34" charset="-128"/>
                <a:cs typeface="Calibri" panose="020F0502020204030204" pitchFamily="34" charset="0"/>
              </a:rPr>
              <a:t>“</a:t>
            </a:r>
            <a:r>
              <a:rPr lang="en-US" altLang="ja-JP" sz="1800" dirty="0">
                <a:latin typeface="Calibri" panose="020F0502020204030204" pitchFamily="34" charset="0"/>
                <a:ea typeface="ＭＳ Ｐゴシック" panose="020B0600070205080204" pitchFamily="34" charset="-128"/>
                <a:cs typeface="Calibri" panose="020F0502020204030204" pitchFamily="34" charset="0"/>
              </a:rPr>
              <a:t>cylindrical dandruff</a:t>
            </a:r>
            <a:r>
              <a:rPr lang="ja-JP" altLang="en-US" sz="1800">
                <a:latin typeface="Calibri" panose="020F0502020204030204" pitchFamily="34" charset="0"/>
                <a:ea typeface="ＭＳ Ｐゴシック" panose="020B0600070205080204" pitchFamily="34" charset="-128"/>
                <a:cs typeface="Calibri" panose="020F0502020204030204" pitchFamily="34" charset="0"/>
              </a:rPr>
              <a:t>”</a:t>
            </a:r>
            <a:r>
              <a:rPr lang="en-US" altLang="ja-JP" sz="1800" dirty="0">
                <a:latin typeface="Calibri" panose="020F0502020204030204" pitchFamily="34" charset="0"/>
                <a:ea typeface="ＭＳ Ｐゴシック" panose="020B0600070205080204" pitchFamily="34" charset="-128"/>
                <a:cs typeface="Calibri" panose="020F0502020204030204" pitchFamily="34" charset="0"/>
              </a:rPr>
              <a:t> around base of eyelashes (note on imaged lashes)</a:t>
            </a:r>
          </a:p>
          <a:p>
            <a:pPr lvl="1"/>
            <a:r>
              <a:rPr lang="en-US" altLang="en-US" sz="1600" dirty="0">
                <a:latin typeface="Calibri" panose="020F0502020204030204" pitchFamily="34" charset="0"/>
                <a:ea typeface="ＭＳ Ｐゴシック" panose="020B0600070205080204" pitchFamily="34" charset="-128"/>
                <a:cs typeface="Calibri" panose="020F0502020204030204" pitchFamily="34" charset="0"/>
              </a:rPr>
              <a:t>Eyelash disease</a:t>
            </a:r>
          </a:p>
          <a:p>
            <a:pPr lvl="1"/>
            <a:r>
              <a:rPr lang="en-US" altLang="en-US" sz="1600" dirty="0">
                <a:latin typeface="Calibri" panose="020F0502020204030204" pitchFamily="34" charset="0"/>
                <a:ea typeface="ＭＳ Ｐゴシック" panose="020B0600070205080204" pitchFamily="34" charset="-128"/>
                <a:cs typeface="Calibri" panose="020F0502020204030204" pitchFamily="34" charset="0"/>
              </a:rPr>
              <a:t>Corneal and conjunctival inflammation may be present(15)</a:t>
            </a:r>
          </a:p>
          <a:p>
            <a:r>
              <a:rPr lang="en-US" altLang="en-US" sz="1800" i="1" dirty="0" err="1">
                <a:latin typeface="Calibri" panose="020F0502020204030204" pitchFamily="34" charset="0"/>
                <a:ea typeface="ＭＳ Ｐゴシック" panose="020B0600070205080204" pitchFamily="34" charset="-128"/>
                <a:cs typeface="Calibri" panose="020F0502020204030204" pitchFamily="34" charset="0"/>
              </a:rPr>
              <a:t>Demodex</a:t>
            </a:r>
            <a:r>
              <a:rPr lang="en-US" altLang="en-US" sz="1800" i="1" dirty="0">
                <a:latin typeface="Calibri" panose="020F0502020204030204" pitchFamily="34" charset="0"/>
                <a:ea typeface="ＭＳ Ｐゴシック" panose="020B0600070205080204" pitchFamily="34" charset="-128"/>
                <a:cs typeface="Calibri" panose="020F0502020204030204" pitchFamily="34" charset="0"/>
              </a:rPr>
              <a:t> </a:t>
            </a:r>
            <a:r>
              <a:rPr lang="en-US" altLang="en-US" sz="1800" i="1" dirty="0" err="1">
                <a:latin typeface="Calibri" panose="020F0502020204030204" pitchFamily="34" charset="0"/>
                <a:ea typeface="ＭＳ Ｐゴシック" panose="020B0600070205080204" pitchFamily="34" charset="-128"/>
                <a:cs typeface="Calibri" panose="020F0502020204030204" pitchFamily="34" charset="0"/>
              </a:rPr>
              <a:t>folliculorum</a:t>
            </a:r>
            <a:r>
              <a:rPr lang="en-US" altLang="en-US" sz="1800" dirty="0">
                <a:latin typeface="Calibri" panose="020F0502020204030204" pitchFamily="34" charset="0"/>
                <a:ea typeface="ＭＳ Ｐゴシック" panose="020B0600070205080204" pitchFamily="34" charset="-128"/>
                <a:cs typeface="Calibri" panose="020F0502020204030204" pitchFamily="34" charset="0"/>
              </a:rPr>
              <a:t> is identified by microscopic evaluation of the epilated eyelash</a:t>
            </a:r>
          </a:p>
          <a:p>
            <a:endParaRPr lang="en-US" sz="1500" dirty="0"/>
          </a:p>
        </p:txBody>
      </p:sp>
      <p:sp>
        <p:nvSpPr>
          <p:cNvPr id="9"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330B6AC-E6AB-45E4-A303-C8DE90EB2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3318" y="760562"/>
            <a:ext cx="5298683" cy="6097438"/>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11">
            <a:extLst>
              <a:ext uri="{FF2B5EF4-FFF2-40B4-BE49-F238E27FC236}">
                <a16:creationId xmlns:a16="http://schemas.microsoft.com/office/drawing/2014/main" id="{43D05730-D659-B749-B2E4-37949FA7E97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a:xfrm>
            <a:off x="7924800" y="2820120"/>
            <a:ext cx="3945463" cy="2219322"/>
          </a:xfrm>
          <a:prstGeom prst="rect">
            <a:avLst/>
          </a:prstGeom>
        </p:spPr>
      </p:pic>
    </p:spTree>
    <p:extLst>
      <p:ext uri="{BB962C8B-B14F-4D97-AF65-F5344CB8AC3E}">
        <p14:creationId xmlns:p14="http://schemas.microsoft.com/office/powerpoint/2010/main" val="24152744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95D989-81FA-4BAD-9AD5-E46CEDA91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48ABA15-5C0E-A845-8D77-99DF3B43F721}"/>
              </a:ext>
            </a:extLst>
          </p:cNvPr>
          <p:cNvSpPr>
            <a:spLocks noGrp="1"/>
          </p:cNvSpPr>
          <p:nvPr>
            <p:ph type="title"/>
          </p:nvPr>
        </p:nvSpPr>
        <p:spPr>
          <a:xfrm>
            <a:off x="838200" y="811161"/>
            <a:ext cx="3335594" cy="5403370"/>
          </a:xfrm>
        </p:spPr>
        <p:txBody>
          <a:bodyPr>
            <a:normAutofit/>
          </a:bodyPr>
          <a:lstStyle/>
          <a:p>
            <a:r>
              <a:rPr lang="en-US" dirty="0">
                <a:solidFill>
                  <a:srgbClr val="FFFFFF"/>
                </a:solidFill>
              </a:rPr>
              <a:t>Current Treatments</a:t>
            </a:r>
          </a:p>
        </p:txBody>
      </p:sp>
      <p:sp>
        <p:nvSpPr>
          <p:cNvPr id="12" name="Rectangle 11">
            <a:extLst>
              <a:ext uri="{FF2B5EF4-FFF2-40B4-BE49-F238E27FC236}">
                <a16:creationId xmlns:a16="http://schemas.microsoft.com/office/drawing/2014/main" id="{156189E5-8A3E-4CFD-B71B-CCD0F8495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6D601CD4-6C46-4F40-92C2-A15D82E8BED3}"/>
              </a:ext>
            </a:extLst>
          </p:cNvPr>
          <p:cNvGraphicFramePr>
            <a:graphicFrameLocks noGrp="1"/>
          </p:cNvGraphicFramePr>
          <p:nvPr>
            <p:ph idx="1"/>
            <p:extLst>
              <p:ext uri="{D42A27DB-BD31-4B8C-83A1-F6EECF244321}">
                <p14:modId xmlns:p14="http://schemas.microsoft.com/office/powerpoint/2010/main" val="3412453485"/>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3570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D2F46F-E3C9-5B4D-A272-BD653AF877E3}"/>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200">
                <a:solidFill>
                  <a:srgbClr val="262626"/>
                </a:solidFill>
              </a:rPr>
              <a:t>Hypothesis</a:t>
            </a:r>
          </a:p>
        </p:txBody>
      </p:sp>
      <p:sp>
        <p:nvSpPr>
          <p:cNvPr id="3" name="Content Placeholder 2">
            <a:extLst>
              <a:ext uri="{FF2B5EF4-FFF2-40B4-BE49-F238E27FC236}">
                <a16:creationId xmlns:a16="http://schemas.microsoft.com/office/drawing/2014/main" id="{4748A2DA-39E0-7C4C-B8C2-349621CBC5C5}"/>
              </a:ext>
            </a:extLst>
          </p:cNvPr>
          <p:cNvSpPr>
            <a:spLocks noGrp="1"/>
          </p:cNvSpPr>
          <p:nvPr>
            <p:ph idx="1"/>
          </p:nvPr>
        </p:nvSpPr>
        <p:spPr>
          <a:xfrm>
            <a:off x="6049182" y="802638"/>
            <a:ext cx="5408696" cy="5252722"/>
          </a:xfrm>
        </p:spPr>
        <p:txBody>
          <a:bodyPr anchor="ctr">
            <a:normAutofit/>
          </a:bodyPr>
          <a:lstStyle/>
          <a:p>
            <a:r>
              <a:rPr lang="en-US" sz="2400" dirty="0"/>
              <a:t>The investigators believe the addition of </a:t>
            </a:r>
            <a:r>
              <a:rPr lang="en-US" sz="2400" dirty="0" err="1"/>
              <a:t>BlephEx</a:t>
            </a:r>
            <a:r>
              <a:rPr lang="en-US" sz="2400" dirty="0"/>
              <a:t>® to lid hygiene will be effective in reducing the Demodex infestation of the eyelashes in patients with blepharitis as well as improve dry eye disease and meibomian gland dysfunction parameters, compared to lid hygiene alone. </a:t>
            </a:r>
          </a:p>
          <a:p>
            <a:endParaRPr lang="en-US" sz="2400" dirty="0"/>
          </a:p>
        </p:txBody>
      </p:sp>
    </p:spTree>
    <p:extLst>
      <p:ext uri="{BB962C8B-B14F-4D97-AF65-F5344CB8AC3E}">
        <p14:creationId xmlns:p14="http://schemas.microsoft.com/office/powerpoint/2010/main" val="626041555"/>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003340-4871-6445-AC69-BA8D59567686}"/>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200">
                <a:solidFill>
                  <a:srgbClr val="262626"/>
                </a:solidFill>
              </a:rPr>
              <a:t>Study Design</a:t>
            </a:r>
          </a:p>
        </p:txBody>
      </p:sp>
      <p:sp>
        <p:nvSpPr>
          <p:cNvPr id="3" name="Content Placeholder 2">
            <a:extLst>
              <a:ext uri="{FF2B5EF4-FFF2-40B4-BE49-F238E27FC236}">
                <a16:creationId xmlns:a16="http://schemas.microsoft.com/office/drawing/2014/main" id="{EC46ACA9-F252-184B-AA3A-108E248E2C3B}"/>
              </a:ext>
            </a:extLst>
          </p:cNvPr>
          <p:cNvSpPr>
            <a:spLocks noGrp="1"/>
          </p:cNvSpPr>
          <p:nvPr>
            <p:ph idx="1"/>
          </p:nvPr>
        </p:nvSpPr>
        <p:spPr>
          <a:xfrm>
            <a:off x="5516380" y="198953"/>
            <a:ext cx="6490741" cy="6460093"/>
          </a:xfrm>
        </p:spPr>
        <p:txBody>
          <a:bodyPr anchor="ctr">
            <a:normAutofit fontScale="40000" lnSpcReduction="20000"/>
          </a:bodyPr>
          <a:lstStyle/>
          <a:p>
            <a:r>
              <a:rPr lang="en-US" sz="8000" dirty="0"/>
              <a:t>This study is a prospective, randomized, single center trial. </a:t>
            </a:r>
          </a:p>
          <a:p>
            <a:r>
              <a:rPr lang="en-US" sz="8000" dirty="0"/>
              <a:t>Evaluates the effect of lid hygiene when combined with </a:t>
            </a:r>
            <a:r>
              <a:rPr lang="en-US" sz="8000" dirty="0" err="1"/>
              <a:t>microblepharoexfoliation</a:t>
            </a:r>
            <a:r>
              <a:rPr lang="en-US" sz="8000" dirty="0"/>
              <a:t> treatment using </a:t>
            </a:r>
            <a:r>
              <a:rPr lang="en-US" sz="8000" dirty="0" err="1"/>
              <a:t>BlephEx</a:t>
            </a:r>
            <a:r>
              <a:rPr lang="en-US" sz="8000" dirty="0"/>
              <a:t>® for the treatment of Demodex positive blepharitis. </a:t>
            </a:r>
          </a:p>
          <a:p>
            <a:r>
              <a:rPr lang="en-US" sz="8000" dirty="0"/>
              <a:t>Goal is to reduce the eyelash infestation with the </a:t>
            </a:r>
            <a:r>
              <a:rPr lang="en-US" sz="8000" dirty="0" err="1"/>
              <a:t>Demodex</a:t>
            </a:r>
            <a:r>
              <a:rPr lang="en-US" sz="8000" dirty="0"/>
              <a:t> mite. </a:t>
            </a:r>
          </a:p>
          <a:p>
            <a:r>
              <a:rPr lang="en-US" sz="8000" dirty="0"/>
              <a:t>It will also monitor blepharitis, dry eye disease and meibomian gland dysfunction (MGD) severity via testing parameters to investigate a possible correlation with Demodex eyelash infestation levels. </a:t>
            </a:r>
          </a:p>
          <a:p>
            <a:endParaRPr lang="en-US" sz="1300" dirty="0"/>
          </a:p>
        </p:txBody>
      </p:sp>
    </p:spTree>
    <p:extLst>
      <p:ext uri="{BB962C8B-B14F-4D97-AF65-F5344CB8AC3E}">
        <p14:creationId xmlns:p14="http://schemas.microsoft.com/office/powerpoint/2010/main" val="3346651836"/>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0A1ED934-ED6E-9E41-AD02-77338AB5771D}"/>
              </a:ext>
            </a:extLst>
          </p:cNvPr>
          <p:cNvSpPr>
            <a:spLocks noGrp="1"/>
          </p:cNvSpPr>
          <p:nvPr>
            <p:ph type="title"/>
          </p:nvPr>
        </p:nvSpPr>
        <p:spPr>
          <a:xfrm>
            <a:off x="535020" y="685800"/>
            <a:ext cx="2780271" cy="5105400"/>
          </a:xfrm>
        </p:spPr>
        <p:txBody>
          <a:bodyPr>
            <a:normAutofit/>
          </a:bodyPr>
          <a:lstStyle/>
          <a:p>
            <a:r>
              <a:rPr lang="en-US" sz="4000">
                <a:solidFill>
                  <a:srgbClr val="FFFFFF"/>
                </a:solidFill>
              </a:rPr>
              <a:t>Study Groups</a:t>
            </a:r>
          </a:p>
        </p:txBody>
      </p:sp>
      <p:graphicFrame>
        <p:nvGraphicFramePr>
          <p:cNvPr id="21" name="Content Placeholder 2">
            <a:extLst>
              <a:ext uri="{FF2B5EF4-FFF2-40B4-BE49-F238E27FC236}">
                <a16:creationId xmlns:a16="http://schemas.microsoft.com/office/drawing/2014/main" id="{DAA3051C-1FA2-4341-9A84-B4B4CBF77B8B}"/>
              </a:ext>
            </a:extLst>
          </p:cNvPr>
          <p:cNvGraphicFramePr>
            <a:graphicFrameLocks noGrp="1"/>
          </p:cNvGraphicFramePr>
          <p:nvPr>
            <p:ph idx="1"/>
            <p:extLst>
              <p:ext uri="{D42A27DB-BD31-4B8C-83A1-F6EECF244321}">
                <p14:modId xmlns:p14="http://schemas.microsoft.com/office/powerpoint/2010/main" val="2992646757"/>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1988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B3AF9-01F8-1C4F-9DEF-60760D9D19FC}"/>
              </a:ext>
            </a:extLst>
          </p:cNvPr>
          <p:cNvSpPr>
            <a:spLocks noGrp="1"/>
          </p:cNvSpPr>
          <p:nvPr>
            <p:ph type="title"/>
          </p:nvPr>
        </p:nvSpPr>
        <p:spPr>
          <a:xfrm>
            <a:off x="4965430" y="629268"/>
            <a:ext cx="6586491" cy="1286160"/>
          </a:xfrm>
        </p:spPr>
        <p:txBody>
          <a:bodyPr anchor="b">
            <a:normAutofit/>
          </a:bodyPr>
          <a:lstStyle/>
          <a:p>
            <a:r>
              <a:rPr lang="en-US" dirty="0" err="1"/>
              <a:t>BlephEx</a:t>
            </a:r>
            <a:r>
              <a:rPr lang="en-US" dirty="0"/>
              <a:t>®</a:t>
            </a:r>
          </a:p>
        </p:txBody>
      </p:sp>
      <p:pic>
        <p:nvPicPr>
          <p:cNvPr id="4097" name="Picture 1" descr="page6image1820640">
            <a:extLst>
              <a:ext uri="{FF2B5EF4-FFF2-40B4-BE49-F238E27FC236}">
                <a16:creationId xmlns:a16="http://schemas.microsoft.com/office/drawing/2014/main" id="{72E2A2A4-6590-F246-9681-CEA84A67B919}"/>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r="-1" b="-1"/>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0" name="Straight Connector 6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a:solidFill>
              <a:srgbClr val="7FEA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113C5E6-49C6-2B4B-9812-4C6BE192FB7A}"/>
              </a:ext>
            </a:extLst>
          </p:cNvPr>
          <p:cNvSpPr>
            <a:spLocks noGrp="1"/>
          </p:cNvSpPr>
          <p:nvPr>
            <p:ph idx="1"/>
          </p:nvPr>
        </p:nvSpPr>
        <p:spPr>
          <a:xfrm>
            <a:off x="4965431" y="2438400"/>
            <a:ext cx="6586489" cy="3785419"/>
          </a:xfrm>
        </p:spPr>
        <p:txBody>
          <a:bodyPr>
            <a:normAutofit/>
          </a:bodyPr>
          <a:lstStyle/>
          <a:p>
            <a:r>
              <a:rPr lang="en-US" sz="2000" dirty="0"/>
              <a:t>System for exfoliating of the eyelid margin (</a:t>
            </a:r>
            <a:r>
              <a:rPr lang="en-US" sz="2000" dirty="0" err="1"/>
              <a:t>microblepharoexfoliation</a:t>
            </a:r>
            <a:r>
              <a:rPr lang="en-US" sz="2000" dirty="0"/>
              <a:t>) to remove biofilm accumulation, scurf/debris, and </a:t>
            </a:r>
            <a:r>
              <a:rPr lang="en-US" sz="2000" dirty="0" err="1"/>
              <a:t>Demodex</a:t>
            </a:r>
            <a:r>
              <a:rPr lang="en-US" sz="2000" dirty="0"/>
              <a:t> mites. </a:t>
            </a:r>
          </a:p>
          <a:p>
            <a:r>
              <a:rPr lang="en-US" sz="2000" dirty="0"/>
              <a:t>A disposable brush with a micro-sponge tip is soaked in </a:t>
            </a:r>
            <a:r>
              <a:rPr lang="en-US" sz="2000" dirty="0" err="1"/>
              <a:t>LidHygenix</a:t>
            </a:r>
            <a:r>
              <a:rPr lang="en-US" sz="2000" dirty="0"/>
              <a:t>® Foam [</a:t>
            </a:r>
            <a:r>
              <a:rPr lang="en-US" sz="2000" dirty="0" err="1"/>
              <a:t>LidHygenix</a:t>
            </a:r>
            <a:r>
              <a:rPr lang="en-US" sz="2000" dirty="0"/>
              <a:t>, Inc, Atlanta, GA]</a:t>
            </a:r>
          </a:p>
          <a:p>
            <a:r>
              <a:rPr lang="en-US" sz="2000" dirty="0"/>
              <a:t>The brush is attached to an electric rotary hand-piece that is brushed along the eyelid margin back and forth for about 1-2 minutes. </a:t>
            </a:r>
          </a:p>
          <a:p>
            <a:r>
              <a:rPr lang="en-US" sz="2000" dirty="0"/>
              <a:t>The </a:t>
            </a:r>
            <a:r>
              <a:rPr lang="en-US" sz="2000" dirty="0" err="1"/>
              <a:t>BlephEx</a:t>
            </a:r>
            <a:r>
              <a:rPr lang="en-US" sz="2000" dirty="0"/>
              <a:t> system is marketed and sold to ophthalmic practices to be given as an in-office treatment for blepharitis</a:t>
            </a:r>
          </a:p>
        </p:txBody>
      </p:sp>
    </p:spTree>
    <p:extLst>
      <p:ext uri="{BB962C8B-B14F-4D97-AF65-F5344CB8AC3E}">
        <p14:creationId xmlns:p14="http://schemas.microsoft.com/office/powerpoint/2010/main" val="2382544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Shape 9">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 name="Group 11">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5"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6"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8"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C8233AB2-85DC-D345-A433-425774CB83AB}"/>
              </a:ext>
            </a:extLst>
          </p:cNvPr>
          <p:cNvSpPr>
            <a:spLocks noGrp="1"/>
          </p:cNvSpPr>
          <p:nvPr>
            <p:ph type="title"/>
          </p:nvPr>
        </p:nvSpPr>
        <p:spPr>
          <a:xfrm>
            <a:off x="535020" y="685800"/>
            <a:ext cx="2780271" cy="5105400"/>
          </a:xfrm>
        </p:spPr>
        <p:txBody>
          <a:bodyPr>
            <a:normAutofit/>
          </a:bodyPr>
          <a:lstStyle/>
          <a:p>
            <a:r>
              <a:rPr lang="en-US" sz="4000">
                <a:solidFill>
                  <a:srgbClr val="FFFFFF"/>
                </a:solidFill>
              </a:rPr>
              <a:t>Testing Parameters</a:t>
            </a:r>
          </a:p>
        </p:txBody>
      </p:sp>
      <p:graphicFrame>
        <p:nvGraphicFramePr>
          <p:cNvPr id="21" name="Content Placeholder 2">
            <a:extLst>
              <a:ext uri="{FF2B5EF4-FFF2-40B4-BE49-F238E27FC236}">
                <a16:creationId xmlns:a16="http://schemas.microsoft.com/office/drawing/2014/main" id="{040400A0-70D3-4C1B-8973-89980D17E6B4}"/>
              </a:ext>
            </a:extLst>
          </p:cNvPr>
          <p:cNvGraphicFramePr>
            <a:graphicFrameLocks noGrp="1"/>
          </p:cNvGraphicFramePr>
          <p:nvPr>
            <p:ph idx="1"/>
            <p:extLst>
              <p:ext uri="{D42A27DB-BD31-4B8C-83A1-F6EECF244321}">
                <p14:modId xmlns:p14="http://schemas.microsoft.com/office/powerpoint/2010/main" val="2614686853"/>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8935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6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D55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6" name="Rectangle 7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3" name="Picture 1" descr="page11image1798688">
            <a:extLst>
              <a:ext uri="{FF2B5EF4-FFF2-40B4-BE49-F238E27FC236}">
                <a16:creationId xmlns:a16="http://schemas.microsoft.com/office/drawing/2014/main" id="{6F638CEB-5E76-0240-B4CC-2A14BF9EDDBA}"/>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3777044" y="643467"/>
            <a:ext cx="4637911"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429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F328C1A-8349-064E-A370-EE44AF348D8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53532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D3AD8-87EA-E445-90C4-CB2183DB2BB2}"/>
              </a:ext>
            </a:extLst>
          </p:cNvPr>
          <p:cNvSpPr>
            <a:spLocks noGrp="1"/>
          </p:cNvSpPr>
          <p:nvPr>
            <p:ph type="title"/>
          </p:nvPr>
        </p:nvSpPr>
        <p:spPr>
          <a:xfrm>
            <a:off x="643467" y="643467"/>
            <a:ext cx="3363974" cy="1597315"/>
          </a:xfrm>
          <a:noFill/>
          <a:ln w="19050">
            <a:solidFill>
              <a:schemeClr val="bg1"/>
            </a:solidFill>
          </a:ln>
        </p:spPr>
        <p:txBody>
          <a:bodyPr wrap="square">
            <a:normAutofit/>
          </a:bodyPr>
          <a:lstStyle/>
          <a:p>
            <a:pPr algn="ctr"/>
            <a:r>
              <a:rPr lang="en-US" sz="2800">
                <a:solidFill>
                  <a:schemeClr val="bg1"/>
                </a:solidFill>
              </a:rPr>
              <a:t>Light Microscopy</a:t>
            </a:r>
          </a:p>
        </p:txBody>
      </p:sp>
      <p:sp>
        <p:nvSpPr>
          <p:cNvPr id="3" name="Content Placeholder 2">
            <a:extLst>
              <a:ext uri="{FF2B5EF4-FFF2-40B4-BE49-F238E27FC236}">
                <a16:creationId xmlns:a16="http://schemas.microsoft.com/office/drawing/2014/main" id="{2AE812AA-24BD-E54B-92EE-D95260305408}"/>
              </a:ext>
            </a:extLst>
          </p:cNvPr>
          <p:cNvSpPr>
            <a:spLocks noGrp="1"/>
          </p:cNvSpPr>
          <p:nvPr>
            <p:ph idx="1"/>
          </p:nvPr>
        </p:nvSpPr>
        <p:spPr>
          <a:xfrm>
            <a:off x="643468" y="2638044"/>
            <a:ext cx="3363974" cy="3415622"/>
          </a:xfrm>
        </p:spPr>
        <p:txBody>
          <a:bodyPr>
            <a:normAutofit/>
          </a:bodyPr>
          <a:lstStyle/>
          <a:p>
            <a:r>
              <a:rPr lang="en-US" sz="2000">
                <a:solidFill>
                  <a:schemeClr val="bg1"/>
                </a:solidFill>
              </a:rPr>
              <a:t>Epilation of eyelashes to be examined under a light microscope for inspection and quantification of Demodex mites in the field </a:t>
            </a:r>
          </a:p>
          <a:p>
            <a:endParaRPr lang="en-US" sz="2000">
              <a:solidFill>
                <a:schemeClr val="bg1"/>
              </a:solidFill>
            </a:endParaRPr>
          </a:p>
        </p:txBody>
      </p:sp>
      <p:pic>
        <p:nvPicPr>
          <p:cNvPr id="4" name="Picture 13" descr="Cover">
            <a:extLst>
              <a:ext uri="{FF2B5EF4-FFF2-40B4-BE49-F238E27FC236}">
                <a16:creationId xmlns:a16="http://schemas.microsoft.com/office/drawing/2014/main" id="{FFF165DC-7E32-6443-8AD9-5CA1CBF4BC0B}"/>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5297763" y="788765"/>
            <a:ext cx="6250769" cy="5119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312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95D989-81FA-4BAD-9AD5-E46CEDA91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02F1B12-9E67-484D-8F17-38BCB5146F6C}"/>
              </a:ext>
            </a:extLst>
          </p:cNvPr>
          <p:cNvSpPr>
            <a:spLocks noGrp="1"/>
          </p:cNvSpPr>
          <p:nvPr>
            <p:ph type="title"/>
          </p:nvPr>
        </p:nvSpPr>
        <p:spPr>
          <a:xfrm>
            <a:off x="838200" y="811161"/>
            <a:ext cx="3335594" cy="5403370"/>
          </a:xfrm>
        </p:spPr>
        <p:txBody>
          <a:bodyPr>
            <a:normAutofit/>
          </a:bodyPr>
          <a:lstStyle/>
          <a:p>
            <a:r>
              <a:rPr lang="en-US">
                <a:solidFill>
                  <a:srgbClr val="FFFFFF"/>
                </a:solidFill>
              </a:rPr>
              <a:t>Tear osmolarity testing </a:t>
            </a:r>
          </a:p>
        </p:txBody>
      </p:sp>
      <p:sp>
        <p:nvSpPr>
          <p:cNvPr id="12" name="Rectangle 11">
            <a:extLst>
              <a:ext uri="{FF2B5EF4-FFF2-40B4-BE49-F238E27FC236}">
                <a16:creationId xmlns:a16="http://schemas.microsoft.com/office/drawing/2014/main" id="{156189E5-8A3E-4CFD-B71B-CCD0F8495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74452DDA-6704-4F50-AFB9-FEEA06CAD74E}"/>
              </a:ext>
            </a:extLst>
          </p:cNvPr>
          <p:cNvGraphicFramePr>
            <a:graphicFrameLocks noGrp="1"/>
          </p:cNvGraphicFramePr>
          <p:nvPr>
            <p:ph idx="1"/>
            <p:extLst>
              <p:ext uri="{D42A27DB-BD31-4B8C-83A1-F6EECF244321}">
                <p14:modId xmlns:p14="http://schemas.microsoft.com/office/powerpoint/2010/main" val="1099476337"/>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106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54D00A-F8A4-9344-8B6C-77518AEFC906}"/>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a:normAutofit/>
          </a:bodyPr>
          <a:lstStyle/>
          <a:p>
            <a:pPr algn="ctr"/>
            <a:r>
              <a:rPr lang="en-US" sz="3200">
                <a:solidFill>
                  <a:srgbClr val="262626"/>
                </a:solidFill>
              </a:rPr>
              <a:t>Schirmer 1 Testing</a:t>
            </a:r>
          </a:p>
        </p:txBody>
      </p:sp>
      <p:sp>
        <p:nvSpPr>
          <p:cNvPr id="3" name="Content Placeholder 2">
            <a:extLst>
              <a:ext uri="{FF2B5EF4-FFF2-40B4-BE49-F238E27FC236}">
                <a16:creationId xmlns:a16="http://schemas.microsoft.com/office/drawing/2014/main" id="{DCB2E0F8-F50F-E44B-B1FE-EDDA0256BB3F}"/>
              </a:ext>
            </a:extLst>
          </p:cNvPr>
          <p:cNvSpPr>
            <a:spLocks noGrp="1"/>
          </p:cNvSpPr>
          <p:nvPr>
            <p:ph idx="1"/>
          </p:nvPr>
        </p:nvSpPr>
        <p:spPr>
          <a:xfrm>
            <a:off x="6049182" y="802638"/>
            <a:ext cx="5408696" cy="5252722"/>
          </a:xfrm>
        </p:spPr>
        <p:txBody>
          <a:bodyPr anchor="ctr">
            <a:normAutofit/>
          </a:bodyPr>
          <a:lstStyle/>
          <a:p>
            <a:r>
              <a:rPr lang="en-US" sz="2400"/>
              <a:t>Quantifies both basal and reflex aqueous tear production</a:t>
            </a:r>
          </a:p>
          <a:p>
            <a:pPr lvl="1"/>
            <a:r>
              <a:rPr lang="en-US" dirty="0"/>
              <a:t>Normal aqueous tear level: &gt;/= 15mm wetting</a:t>
            </a:r>
          </a:p>
          <a:p>
            <a:pPr lvl="1"/>
            <a:r>
              <a:rPr lang="en-US" dirty="0"/>
              <a:t>Mild aqueous tear deficiency: 9-14mm wetting</a:t>
            </a:r>
          </a:p>
          <a:p>
            <a:pPr lvl="1"/>
            <a:r>
              <a:rPr lang="en-US" dirty="0"/>
              <a:t>Moderate aqueous tear deficiency: 4-8mm wetting</a:t>
            </a:r>
          </a:p>
          <a:p>
            <a:pPr lvl="1"/>
            <a:r>
              <a:rPr lang="en-US" dirty="0"/>
              <a:t>Severe aqueous tear deficiency: &lt;4mm wetting </a:t>
            </a:r>
          </a:p>
          <a:p>
            <a:endParaRPr lang="en-US" sz="2400"/>
          </a:p>
        </p:txBody>
      </p:sp>
    </p:spTree>
    <p:extLst>
      <p:ext uri="{BB962C8B-B14F-4D97-AF65-F5344CB8AC3E}">
        <p14:creationId xmlns:p14="http://schemas.microsoft.com/office/powerpoint/2010/main" val="1359864925"/>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156189E5-8A3E-4CFD-B71B-CCD0F8495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96367"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BE95D989-81FA-4BAD-9AD5-E46CEDA91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3"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416A6A-9D99-9348-B8EA-B32240CF1440}"/>
              </a:ext>
            </a:extLst>
          </p:cNvPr>
          <p:cNvSpPr>
            <a:spLocks noGrp="1"/>
          </p:cNvSpPr>
          <p:nvPr>
            <p:ph type="title"/>
          </p:nvPr>
        </p:nvSpPr>
        <p:spPr>
          <a:xfrm>
            <a:off x="804673" y="1120285"/>
            <a:ext cx="3348227" cy="2809875"/>
          </a:xfrm>
        </p:spPr>
        <p:txBody>
          <a:bodyPr vert="horz" lIns="91440" tIns="45720" rIns="91440" bIns="45720" rtlCol="0" anchor="b">
            <a:normAutofit/>
          </a:bodyPr>
          <a:lstStyle/>
          <a:p>
            <a:r>
              <a:rPr lang="en-US" sz="4000" kern="1200">
                <a:solidFill>
                  <a:schemeClr val="bg1">
                    <a:lumMod val="85000"/>
                    <a:lumOff val="15000"/>
                  </a:schemeClr>
                </a:solidFill>
                <a:latin typeface="+mj-lt"/>
                <a:ea typeface="+mj-ea"/>
                <a:cs typeface="+mj-cs"/>
              </a:rPr>
              <a:t>Meibomian Gland Grading</a:t>
            </a:r>
          </a:p>
        </p:txBody>
      </p:sp>
      <p:sp>
        <p:nvSpPr>
          <p:cNvPr id="3" name="Content Placeholder 2">
            <a:extLst>
              <a:ext uri="{FF2B5EF4-FFF2-40B4-BE49-F238E27FC236}">
                <a16:creationId xmlns:a16="http://schemas.microsoft.com/office/drawing/2014/main" id="{384F683E-C07E-DA4E-A6C5-8C450D9A4BE6}"/>
              </a:ext>
            </a:extLst>
          </p:cNvPr>
          <p:cNvSpPr>
            <a:spLocks noGrp="1"/>
          </p:cNvSpPr>
          <p:nvPr>
            <p:ph idx="1"/>
          </p:nvPr>
        </p:nvSpPr>
        <p:spPr>
          <a:xfrm>
            <a:off x="804672" y="3930160"/>
            <a:ext cx="3348228" cy="928494"/>
          </a:xfrm>
        </p:spPr>
        <p:txBody>
          <a:bodyPr vert="horz" lIns="91440" tIns="45720" rIns="91440" bIns="45720" rtlCol="0" anchor="t">
            <a:normAutofit/>
          </a:bodyPr>
          <a:lstStyle/>
          <a:p>
            <a:pPr marL="0" indent="0">
              <a:buNone/>
            </a:pPr>
            <a:r>
              <a:rPr lang="en-US" sz="2000" kern="1200">
                <a:solidFill>
                  <a:schemeClr val="bg1">
                    <a:lumMod val="85000"/>
                    <a:lumOff val="15000"/>
                  </a:schemeClr>
                </a:solidFill>
                <a:latin typeface="+mn-lt"/>
                <a:ea typeface="+mn-ea"/>
                <a:cs typeface="+mn-cs"/>
              </a:rPr>
              <a:t>Physician grades meibomian gland appearance and drop-out</a:t>
            </a:r>
          </a:p>
        </p:txBody>
      </p:sp>
      <p:pic>
        <p:nvPicPr>
          <p:cNvPr id="6145" name="Picture 1" descr="page8image1822208">
            <a:extLst>
              <a:ext uri="{FF2B5EF4-FFF2-40B4-BE49-F238E27FC236}">
                <a16:creationId xmlns:a16="http://schemas.microsoft.com/office/drawing/2014/main" id="{75FBE047-4594-F145-A853-55EE58AF9AB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58965" y="1132363"/>
            <a:ext cx="6089568" cy="4593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200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1">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C96451-4FCD-9B44-B361-CE10187E60A5}"/>
              </a:ext>
            </a:extLst>
          </p:cNvPr>
          <p:cNvSpPr>
            <a:spLocks noGrp="1"/>
          </p:cNvSpPr>
          <p:nvPr>
            <p:ph type="title"/>
          </p:nvPr>
        </p:nvSpPr>
        <p:spPr>
          <a:xfrm>
            <a:off x="643467" y="643467"/>
            <a:ext cx="3363974" cy="1597315"/>
          </a:xfrm>
          <a:noFill/>
          <a:ln w="19050">
            <a:solidFill>
              <a:schemeClr val="bg1"/>
            </a:solidFill>
          </a:ln>
        </p:spPr>
        <p:txBody>
          <a:bodyPr wrap="square">
            <a:normAutofit/>
          </a:bodyPr>
          <a:lstStyle/>
          <a:p>
            <a:pPr algn="ctr"/>
            <a:r>
              <a:rPr lang="en-US" sz="2800">
                <a:solidFill>
                  <a:schemeClr val="bg1"/>
                </a:solidFill>
              </a:rPr>
              <a:t>Slit Lamp Examination </a:t>
            </a:r>
          </a:p>
        </p:txBody>
      </p:sp>
      <p:sp>
        <p:nvSpPr>
          <p:cNvPr id="3" name="Content Placeholder 2">
            <a:extLst>
              <a:ext uri="{FF2B5EF4-FFF2-40B4-BE49-F238E27FC236}">
                <a16:creationId xmlns:a16="http://schemas.microsoft.com/office/drawing/2014/main" id="{76872E3C-7E78-664C-B675-37204F941900}"/>
              </a:ext>
            </a:extLst>
          </p:cNvPr>
          <p:cNvSpPr>
            <a:spLocks noGrp="1"/>
          </p:cNvSpPr>
          <p:nvPr>
            <p:ph idx="1"/>
          </p:nvPr>
        </p:nvSpPr>
        <p:spPr>
          <a:xfrm>
            <a:off x="643468" y="2638044"/>
            <a:ext cx="3363974" cy="3415622"/>
          </a:xfrm>
        </p:spPr>
        <p:txBody>
          <a:bodyPr>
            <a:normAutofit/>
          </a:bodyPr>
          <a:lstStyle/>
          <a:p>
            <a:r>
              <a:rPr lang="en-US" sz="1700">
                <a:solidFill>
                  <a:schemeClr val="bg1"/>
                </a:solidFill>
              </a:rPr>
              <a:t>Presence of foam on the eyelid margin indicates detergent like tear film</a:t>
            </a:r>
          </a:p>
          <a:p>
            <a:r>
              <a:rPr lang="en-US" sz="1700">
                <a:solidFill>
                  <a:schemeClr val="bg1"/>
                </a:solidFill>
              </a:rPr>
              <a:t>Lissamine green staining of the ocular surface: </a:t>
            </a:r>
          </a:p>
          <a:p>
            <a:pPr lvl="1"/>
            <a:r>
              <a:rPr lang="en-US" sz="1700">
                <a:solidFill>
                  <a:schemeClr val="bg1"/>
                </a:solidFill>
              </a:rPr>
              <a:t>Vital dye applied to ocular surface will stain degenerated and dead cells, as well as mucous fibrils </a:t>
            </a:r>
          </a:p>
          <a:p>
            <a:pPr lvl="1"/>
            <a:r>
              <a:rPr lang="en-US" sz="1700">
                <a:solidFill>
                  <a:schemeClr val="bg1"/>
                </a:solidFill>
              </a:rPr>
              <a:t>Gradation of staining of the cornea and conjunctiva according to the Modified Oxford Score 0-5 </a:t>
            </a:r>
          </a:p>
          <a:p>
            <a:endParaRPr lang="en-US" sz="1700">
              <a:solidFill>
                <a:schemeClr val="bg1"/>
              </a:solidFill>
            </a:endParaRPr>
          </a:p>
        </p:txBody>
      </p:sp>
      <p:pic>
        <p:nvPicPr>
          <p:cNvPr id="5" name="Picture 4">
            <a:extLst>
              <a:ext uri="{FF2B5EF4-FFF2-40B4-BE49-F238E27FC236}">
                <a16:creationId xmlns:a16="http://schemas.microsoft.com/office/drawing/2014/main" id="{A6CE24FD-6CBA-264C-BCC7-DBB971C821CE}"/>
              </a:ext>
            </a:extLst>
          </p:cNvPr>
          <p:cNvPicPr>
            <a:picLocks noChangeAspect="1"/>
          </p:cNvPicPr>
          <p:nvPr/>
        </p:nvPicPr>
        <p:blipFill>
          <a:blip r:embed="rId2"/>
          <a:stretch>
            <a:fillRect/>
          </a:stretch>
        </p:blipFill>
        <p:spPr>
          <a:xfrm>
            <a:off x="6542363" y="117113"/>
            <a:ext cx="4100479" cy="3413488"/>
          </a:xfrm>
          <a:prstGeom prst="rect">
            <a:avLst/>
          </a:prstGeom>
        </p:spPr>
      </p:pic>
      <p:pic>
        <p:nvPicPr>
          <p:cNvPr id="8" name="Picture 7">
            <a:extLst>
              <a:ext uri="{FF2B5EF4-FFF2-40B4-BE49-F238E27FC236}">
                <a16:creationId xmlns:a16="http://schemas.microsoft.com/office/drawing/2014/main" id="{DB410FBF-FF2C-9349-ADD0-CD2E30A5D2C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544977" y="3632201"/>
            <a:ext cx="4097865" cy="3073399"/>
          </a:xfrm>
          <a:prstGeom prst="rect">
            <a:avLst/>
          </a:prstGeom>
        </p:spPr>
      </p:pic>
    </p:spTree>
    <p:extLst>
      <p:ext uri="{BB962C8B-B14F-4D97-AF65-F5344CB8AC3E}">
        <p14:creationId xmlns:p14="http://schemas.microsoft.com/office/powerpoint/2010/main" val="2181457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7FF834-B204-4967-8D47-8BB36EAF0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11" name="Rectangle 10">
            <a:extLst>
              <a:ext uri="{FF2B5EF4-FFF2-40B4-BE49-F238E27FC236}">
                <a16:creationId xmlns:a16="http://schemas.microsoft.com/office/drawing/2014/main" id="{F780A22D-61EA-43E3-BD94-3E39CF902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71873"/>
            <a:ext cx="12192000" cy="26861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9B83C556-6791-8143-AF7E-39D4901ECCBD}"/>
              </a:ext>
            </a:extLst>
          </p:cNvPr>
          <p:cNvSpPr>
            <a:spLocks noGrp="1"/>
          </p:cNvSpPr>
          <p:nvPr>
            <p:ph type="title"/>
          </p:nvPr>
        </p:nvSpPr>
        <p:spPr>
          <a:xfrm>
            <a:off x="2021633" y="3634276"/>
            <a:ext cx="8148734" cy="1069270"/>
          </a:xfrm>
          <a:solidFill>
            <a:srgbClr val="FFFFFF"/>
          </a:solidFill>
          <a:ln w="31750" cap="sq">
            <a:solidFill>
              <a:srgbClr val="5E5E52"/>
            </a:solidFill>
            <a:miter lim="800000"/>
          </a:ln>
        </p:spPr>
        <p:txBody>
          <a:bodyPr>
            <a:normAutofit/>
          </a:bodyPr>
          <a:lstStyle/>
          <a:p>
            <a:pPr algn="ctr"/>
            <a:r>
              <a:rPr lang="en-US" sz="3600">
                <a:solidFill>
                  <a:srgbClr val="262626"/>
                </a:solidFill>
              </a:rPr>
              <a:t>MMP-9 Tear Level Testing</a:t>
            </a:r>
          </a:p>
        </p:txBody>
      </p:sp>
      <p:pic>
        <p:nvPicPr>
          <p:cNvPr id="4" name="Picture 3">
            <a:extLst>
              <a:ext uri="{FF2B5EF4-FFF2-40B4-BE49-F238E27FC236}">
                <a16:creationId xmlns:a16="http://schemas.microsoft.com/office/drawing/2014/main" id="{2F16B7CC-5B4D-5A48-BAA4-D35C7F7B749C}"/>
              </a:ext>
            </a:extLst>
          </p:cNvPr>
          <p:cNvPicPr>
            <a:picLocks noChangeAspect="1"/>
          </p:cNvPicPr>
          <p:nvPr/>
        </p:nvPicPr>
        <p:blipFill>
          <a:blip r:embed="rId2"/>
          <a:stretch>
            <a:fillRect/>
          </a:stretch>
        </p:blipFill>
        <p:spPr>
          <a:xfrm>
            <a:off x="1479550" y="1170697"/>
            <a:ext cx="9232900" cy="1748655"/>
          </a:xfrm>
          <a:prstGeom prst="rect">
            <a:avLst/>
          </a:prstGeom>
        </p:spPr>
      </p:pic>
      <p:sp>
        <p:nvSpPr>
          <p:cNvPr id="3" name="Content Placeholder 2">
            <a:extLst>
              <a:ext uri="{FF2B5EF4-FFF2-40B4-BE49-F238E27FC236}">
                <a16:creationId xmlns:a16="http://schemas.microsoft.com/office/drawing/2014/main" id="{A0C38B68-CC70-3046-AF04-22AD0DAE099C}"/>
              </a:ext>
            </a:extLst>
          </p:cNvPr>
          <p:cNvSpPr>
            <a:spLocks noGrp="1"/>
          </p:cNvSpPr>
          <p:nvPr>
            <p:ph idx="1"/>
          </p:nvPr>
        </p:nvSpPr>
        <p:spPr>
          <a:xfrm>
            <a:off x="3060700" y="4889365"/>
            <a:ext cx="6070600" cy="1351423"/>
          </a:xfrm>
        </p:spPr>
        <p:txBody>
          <a:bodyPr>
            <a:normAutofit lnSpcReduction="10000"/>
          </a:bodyPr>
          <a:lstStyle/>
          <a:p>
            <a:r>
              <a:rPr lang="en-US" sz="1600" dirty="0" err="1">
                <a:solidFill>
                  <a:schemeClr val="bg1"/>
                </a:solidFill>
              </a:rPr>
              <a:t>Inflammadry</a:t>
            </a:r>
            <a:r>
              <a:rPr lang="en-US" sz="1600" dirty="0">
                <a:solidFill>
                  <a:schemeClr val="bg1"/>
                </a:solidFill>
              </a:rPr>
              <a:t>® [RPS Diagnostics, Sarasota, FL] system </a:t>
            </a:r>
          </a:p>
          <a:p>
            <a:r>
              <a:rPr lang="en-US" sz="1600" dirty="0">
                <a:solidFill>
                  <a:schemeClr val="bg1"/>
                </a:solidFill>
              </a:rPr>
              <a:t>It is used to detect elevated levels of inflammatory marker MMP-9 in tears</a:t>
            </a:r>
          </a:p>
          <a:p>
            <a:r>
              <a:rPr lang="en-US" sz="1600" dirty="0">
                <a:solidFill>
                  <a:schemeClr val="bg1"/>
                </a:solidFill>
              </a:rPr>
              <a:t>Elevated levels of MMP-9 are consistently seen in the tears of patients with dry eye disease</a:t>
            </a:r>
          </a:p>
        </p:txBody>
      </p:sp>
    </p:spTree>
    <p:extLst>
      <p:ext uri="{BB962C8B-B14F-4D97-AF65-F5344CB8AC3E}">
        <p14:creationId xmlns:p14="http://schemas.microsoft.com/office/powerpoint/2010/main" val="1204793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9">
            <a:extLst>
              <a:ext uri="{FF2B5EF4-FFF2-40B4-BE49-F238E27FC236}">
                <a16:creationId xmlns:a16="http://schemas.microsoft.com/office/drawing/2014/main" id="{BE95D989-81FA-4BAD-9AD5-E46CEDA91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3"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F6E9F93-70BA-5847-9FB4-49D5B0B917E4}"/>
              </a:ext>
            </a:extLst>
          </p:cNvPr>
          <p:cNvSpPr>
            <a:spLocks noGrp="1"/>
          </p:cNvSpPr>
          <p:nvPr>
            <p:ph type="title"/>
          </p:nvPr>
        </p:nvSpPr>
        <p:spPr>
          <a:xfrm>
            <a:off x="838200" y="811161"/>
            <a:ext cx="3335594" cy="5403370"/>
          </a:xfrm>
        </p:spPr>
        <p:txBody>
          <a:bodyPr>
            <a:normAutofit/>
          </a:bodyPr>
          <a:lstStyle/>
          <a:p>
            <a:r>
              <a:rPr lang="en-US">
                <a:solidFill>
                  <a:srgbClr val="FFFFFF"/>
                </a:solidFill>
              </a:rPr>
              <a:t>References</a:t>
            </a:r>
          </a:p>
        </p:txBody>
      </p:sp>
      <p:sp>
        <p:nvSpPr>
          <p:cNvPr id="12" name="Rectangle 11">
            <a:extLst>
              <a:ext uri="{FF2B5EF4-FFF2-40B4-BE49-F238E27FC236}">
                <a16:creationId xmlns:a16="http://schemas.microsoft.com/office/drawing/2014/main" id="{156189E5-8A3E-4CFD-B71B-CCD0F8495E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3" y="0"/>
            <a:ext cx="142074"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9B8754B3-E206-4DEA-A437-45A3403C2982}"/>
              </a:ext>
            </a:extLst>
          </p:cNvPr>
          <p:cNvGraphicFramePr>
            <a:graphicFrameLocks noGrp="1"/>
          </p:cNvGraphicFramePr>
          <p:nvPr>
            <p:ph idx="1"/>
            <p:extLst>
              <p:ext uri="{D42A27DB-BD31-4B8C-83A1-F6EECF244321}">
                <p14:modId xmlns:p14="http://schemas.microsoft.com/office/powerpoint/2010/main" val="1536508233"/>
              </p:ext>
            </p:extLst>
          </p:nvPr>
        </p:nvGraphicFramePr>
        <p:xfrm>
          <a:off x="5459413" y="642938"/>
          <a:ext cx="6089650"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11456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2869</TotalTime>
  <Words>1374</Words>
  <Application>Microsoft Macintosh PowerPoint</Application>
  <PresentationFormat>Widescreen</PresentationFormat>
  <Paragraphs>106</Paragraphs>
  <Slides>21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ＭＳ Ｐゴシック</vt:lpstr>
      <vt:lpstr>Arial</vt:lpstr>
      <vt:lpstr>Calibri</vt:lpstr>
      <vt:lpstr>Calibri Light</vt:lpstr>
      <vt:lpstr>Gill Sans MT</vt:lpstr>
      <vt:lpstr>Office Theme</vt:lpstr>
      <vt:lpstr>Does lid hygiene with Blephex® treat Demodex Blepharitis better than lid hygiene alone</vt:lpstr>
      <vt:lpstr>Research objectives</vt:lpstr>
      <vt:lpstr>Blepharitis</vt:lpstr>
      <vt:lpstr>Demodex</vt:lpstr>
      <vt:lpstr>Demodex Effects on Eyelids and Lashes</vt:lpstr>
      <vt:lpstr>Diagnosing Demodex</vt:lpstr>
      <vt:lpstr>Current Treatments</vt:lpstr>
      <vt:lpstr>Hypothesis</vt:lpstr>
      <vt:lpstr>Study Design</vt:lpstr>
      <vt:lpstr>Study Groups</vt:lpstr>
      <vt:lpstr>BlephEx®</vt:lpstr>
      <vt:lpstr>Testing Parameters</vt:lpstr>
      <vt:lpstr>PowerPoint Presentation</vt:lpstr>
      <vt:lpstr>PowerPoint Presentation</vt:lpstr>
      <vt:lpstr>Light Microscopy</vt:lpstr>
      <vt:lpstr>Tear osmolarity testing </vt:lpstr>
      <vt:lpstr>Schirmer 1 Testing</vt:lpstr>
      <vt:lpstr>Meibomian Gland Grading</vt:lpstr>
      <vt:lpstr>Slit Lamp Examination </vt:lpstr>
      <vt:lpstr>MMP-9 Tear Level Testing</vt:lpstr>
      <vt:lpstr>References</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lid hygiene with Blephex® versus lid hygiene alone for the treatment of Demodex Blepharitis; a randomized prospective study</dc:title>
  <dc:creator>Ross Stuber</dc:creator>
  <cp:lastModifiedBy>Ross Stuber</cp:lastModifiedBy>
  <cp:revision>31</cp:revision>
  <dcterms:created xsi:type="dcterms:W3CDTF">2018-07-24T18:38:18Z</dcterms:created>
  <dcterms:modified xsi:type="dcterms:W3CDTF">2018-07-27T17:56:00Z</dcterms:modified>
</cp:coreProperties>
</file>