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200638" cy="359997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338" userDrawn="1">
          <p15:clr>
            <a:srgbClr val="A4A3A4"/>
          </p15:clr>
        </p15:guide>
        <p15:guide id="2" pos="136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BC96"/>
    <a:srgbClr val="2F4545"/>
    <a:srgbClr val="9E8666"/>
    <a:srgbClr val="232323"/>
    <a:srgbClr val="B59B76"/>
    <a:srgbClr val="FFFFFF"/>
    <a:srgbClr val="E3D3B2"/>
    <a:srgbClr val="107881"/>
    <a:srgbClr val="DC524D"/>
    <a:srgbClr val="1076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22" d="100"/>
          <a:sy n="22" d="100"/>
        </p:scale>
        <p:origin x="1854" y="180"/>
      </p:cViewPr>
      <p:guideLst>
        <p:guide orient="horz" pos="11338"/>
        <p:guide pos="136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40048" y="5891626"/>
            <a:ext cx="36720542" cy="12533242"/>
          </a:xfrm>
        </p:spPr>
        <p:txBody>
          <a:bodyPr anchor="b"/>
          <a:lstStyle>
            <a:lvl1pPr algn="ctr">
              <a:defRPr sz="28347"/>
            </a:lvl1pPr>
          </a:lstStyle>
          <a:p>
            <a:r>
              <a:rPr lang="en-US"/>
              <a:t>Click to edit Master title style</a:t>
            </a:r>
            <a:endParaRPr lang="en-US" dirty="0"/>
          </a:p>
        </p:txBody>
      </p:sp>
      <p:sp>
        <p:nvSpPr>
          <p:cNvPr id="3" name="Subtitle 2"/>
          <p:cNvSpPr>
            <a:spLocks noGrp="1"/>
          </p:cNvSpPr>
          <p:nvPr>
            <p:ph type="subTitle" idx="1"/>
          </p:nvPr>
        </p:nvSpPr>
        <p:spPr>
          <a:xfrm>
            <a:off x="5400080" y="18908198"/>
            <a:ext cx="32400479" cy="8691601"/>
          </a:xfrm>
        </p:spPr>
        <p:txBody>
          <a:bodyPr/>
          <a:lstStyle>
            <a:lvl1pPr marL="0" indent="0" algn="ctr">
              <a:buNone/>
              <a:defRPr sz="11339"/>
            </a:lvl1pPr>
            <a:lvl2pPr marL="2160041" indent="0" algn="ctr">
              <a:buNone/>
              <a:defRPr sz="9449"/>
            </a:lvl2pPr>
            <a:lvl3pPr marL="4320083" indent="0" algn="ctr">
              <a:buNone/>
              <a:defRPr sz="8504"/>
            </a:lvl3pPr>
            <a:lvl4pPr marL="6480124" indent="0" algn="ctr">
              <a:buNone/>
              <a:defRPr sz="7559"/>
            </a:lvl4pPr>
            <a:lvl5pPr marL="8640166" indent="0" algn="ctr">
              <a:buNone/>
              <a:defRPr sz="7559"/>
            </a:lvl5pPr>
            <a:lvl6pPr marL="10800207" indent="0" algn="ctr">
              <a:buNone/>
              <a:defRPr sz="7559"/>
            </a:lvl6pPr>
            <a:lvl7pPr marL="12960248" indent="0" algn="ctr">
              <a:buNone/>
              <a:defRPr sz="7559"/>
            </a:lvl7pPr>
            <a:lvl8pPr marL="15120290" indent="0" algn="ctr">
              <a:buNone/>
              <a:defRPr sz="7559"/>
            </a:lvl8pPr>
            <a:lvl9pPr marL="17280331" indent="0" algn="ctr">
              <a:buNone/>
              <a:defRPr sz="755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C8F2C28-7152-416F-AFC9-24F7AB935F49}"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3532062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8F2C28-7152-416F-AFC9-24F7AB935F49}"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315256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47546" y="8974945"/>
            <a:ext cx="37260550" cy="14974888"/>
          </a:xfrm>
        </p:spPr>
        <p:txBody>
          <a:bodyPr anchor="b"/>
          <a:lstStyle>
            <a:lvl1pPr>
              <a:defRPr sz="28347"/>
            </a:lvl1pPr>
          </a:lstStyle>
          <a:p>
            <a:r>
              <a:rPr lang="en-US"/>
              <a:t>Click to edit Master title style</a:t>
            </a:r>
            <a:endParaRPr lang="en-US" dirty="0"/>
          </a:p>
        </p:txBody>
      </p:sp>
      <p:sp>
        <p:nvSpPr>
          <p:cNvPr id="3" name="Text Placeholder 2"/>
          <p:cNvSpPr>
            <a:spLocks noGrp="1"/>
          </p:cNvSpPr>
          <p:nvPr>
            <p:ph type="body" idx="1"/>
          </p:nvPr>
        </p:nvSpPr>
        <p:spPr>
          <a:xfrm>
            <a:off x="2947546" y="24091502"/>
            <a:ext cx="37260550" cy="7874940"/>
          </a:xfrm>
        </p:spPr>
        <p:txBody>
          <a:bodyPr/>
          <a:lstStyle>
            <a:lvl1pPr marL="0" indent="0">
              <a:buNone/>
              <a:defRPr sz="11339">
                <a:solidFill>
                  <a:schemeClr val="tx1"/>
                </a:solidFill>
              </a:defRPr>
            </a:lvl1pPr>
            <a:lvl2pPr marL="2160041" indent="0">
              <a:buNone/>
              <a:defRPr sz="9449">
                <a:solidFill>
                  <a:schemeClr val="tx1">
                    <a:tint val="75000"/>
                  </a:schemeClr>
                </a:solidFill>
              </a:defRPr>
            </a:lvl2pPr>
            <a:lvl3pPr marL="4320083" indent="0">
              <a:buNone/>
              <a:defRPr sz="8504">
                <a:solidFill>
                  <a:schemeClr val="tx1">
                    <a:tint val="75000"/>
                  </a:schemeClr>
                </a:solidFill>
              </a:defRPr>
            </a:lvl3pPr>
            <a:lvl4pPr marL="6480124" indent="0">
              <a:buNone/>
              <a:defRPr sz="7559">
                <a:solidFill>
                  <a:schemeClr val="tx1">
                    <a:tint val="75000"/>
                  </a:schemeClr>
                </a:solidFill>
              </a:defRPr>
            </a:lvl4pPr>
            <a:lvl5pPr marL="8640166" indent="0">
              <a:buNone/>
              <a:defRPr sz="7559">
                <a:solidFill>
                  <a:schemeClr val="tx1">
                    <a:tint val="75000"/>
                  </a:schemeClr>
                </a:solidFill>
              </a:defRPr>
            </a:lvl5pPr>
            <a:lvl6pPr marL="10800207" indent="0">
              <a:buNone/>
              <a:defRPr sz="7559">
                <a:solidFill>
                  <a:schemeClr val="tx1">
                    <a:tint val="75000"/>
                  </a:schemeClr>
                </a:solidFill>
              </a:defRPr>
            </a:lvl6pPr>
            <a:lvl7pPr marL="12960248" indent="0">
              <a:buNone/>
              <a:defRPr sz="7559">
                <a:solidFill>
                  <a:schemeClr val="tx1">
                    <a:tint val="75000"/>
                  </a:schemeClr>
                </a:solidFill>
              </a:defRPr>
            </a:lvl7pPr>
            <a:lvl8pPr marL="15120290" indent="0">
              <a:buNone/>
              <a:defRPr sz="7559">
                <a:solidFill>
                  <a:schemeClr val="tx1">
                    <a:tint val="75000"/>
                  </a:schemeClr>
                </a:solidFill>
              </a:defRPr>
            </a:lvl8pPr>
            <a:lvl9pPr marL="17280331" indent="0">
              <a:buNone/>
              <a:defRPr sz="7559">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8F2C28-7152-416F-AFC9-24F7AB935F49}"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2781531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70044" y="9583264"/>
            <a:ext cx="18360271" cy="228415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1870323" y="9583264"/>
            <a:ext cx="18360271" cy="228415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8F2C28-7152-416F-AFC9-24F7AB935F49}"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2551199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75671" y="1916661"/>
            <a:ext cx="37260550" cy="6958285"/>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75675" y="8824938"/>
            <a:ext cx="18275892" cy="4324966"/>
          </a:xfrm>
        </p:spPr>
        <p:txBody>
          <a:bodyPr anchor="b"/>
          <a:lstStyle>
            <a:lvl1pPr marL="0" indent="0">
              <a:buNone/>
              <a:defRPr sz="11339" b="1"/>
            </a:lvl1pPr>
            <a:lvl2pPr marL="2160041" indent="0">
              <a:buNone/>
              <a:defRPr sz="9449" b="1"/>
            </a:lvl2pPr>
            <a:lvl3pPr marL="4320083" indent="0">
              <a:buNone/>
              <a:defRPr sz="8504" b="1"/>
            </a:lvl3pPr>
            <a:lvl4pPr marL="6480124" indent="0">
              <a:buNone/>
              <a:defRPr sz="7559" b="1"/>
            </a:lvl4pPr>
            <a:lvl5pPr marL="8640166" indent="0">
              <a:buNone/>
              <a:defRPr sz="7559" b="1"/>
            </a:lvl5pPr>
            <a:lvl6pPr marL="10800207" indent="0">
              <a:buNone/>
              <a:defRPr sz="7559" b="1"/>
            </a:lvl6pPr>
            <a:lvl7pPr marL="12960248" indent="0">
              <a:buNone/>
              <a:defRPr sz="7559" b="1"/>
            </a:lvl7pPr>
            <a:lvl8pPr marL="15120290" indent="0">
              <a:buNone/>
              <a:defRPr sz="7559" b="1"/>
            </a:lvl8pPr>
            <a:lvl9pPr marL="17280331" indent="0">
              <a:buNone/>
              <a:defRPr sz="7559" b="1"/>
            </a:lvl9pPr>
          </a:lstStyle>
          <a:p>
            <a:pPr lvl="0"/>
            <a:r>
              <a:rPr lang="en-US"/>
              <a:t>Edit Master text styles</a:t>
            </a:r>
          </a:p>
        </p:txBody>
      </p:sp>
      <p:sp>
        <p:nvSpPr>
          <p:cNvPr id="4" name="Content Placeholder 3"/>
          <p:cNvSpPr>
            <a:spLocks noGrp="1"/>
          </p:cNvSpPr>
          <p:nvPr>
            <p:ph sz="half" idx="2"/>
          </p:nvPr>
        </p:nvSpPr>
        <p:spPr>
          <a:xfrm>
            <a:off x="2975675" y="13149904"/>
            <a:ext cx="18275892" cy="19341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1870325" y="8824938"/>
            <a:ext cx="18365898" cy="4324966"/>
          </a:xfrm>
        </p:spPr>
        <p:txBody>
          <a:bodyPr anchor="b"/>
          <a:lstStyle>
            <a:lvl1pPr marL="0" indent="0">
              <a:buNone/>
              <a:defRPr sz="11339" b="1"/>
            </a:lvl1pPr>
            <a:lvl2pPr marL="2160041" indent="0">
              <a:buNone/>
              <a:defRPr sz="9449" b="1"/>
            </a:lvl2pPr>
            <a:lvl3pPr marL="4320083" indent="0">
              <a:buNone/>
              <a:defRPr sz="8504" b="1"/>
            </a:lvl3pPr>
            <a:lvl4pPr marL="6480124" indent="0">
              <a:buNone/>
              <a:defRPr sz="7559" b="1"/>
            </a:lvl4pPr>
            <a:lvl5pPr marL="8640166" indent="0">
              <a:buNone/>
              <a:defRPr sz="7559" b="1"/>
            </a:lvl5pPr>
            <a:lvl6pPr marL="10800207" indent="0">
              <a:buNone/>
              <a:defRPr sz="7559" b="1"/>
            </a:lvl6pPr>
            <a:lvl7pPr marL="12960248" indent="0">
              <a:buNone/>
              <a:defRPr sz="7559" b="1"/>
            </a:lvl7pPr>
            <a:lvl8pPr marL="15120290" indent="0">
              <a:buNone/>
              <a:defRPr sz="7559" b="1"/>
            </a:lvl8pPr>
            <a:lvl9pPr marL="17280331" indent="0">
              <a:buNone/>
              <a:defRPr sz="7559" b="1"/>
            </a:lvl9pPr>
          </a:lstStyle>
          <a:p>
            <a:pPr lvl="0"/>
            <a:r>
              <a:rPr lang="en-US"/>
              <a:t>Edit Master text styles</a:t>
            </a:r>
          </a:p>
        </p:txBody>
      </p:sp>
      <p:sp>
        <p:nvSpPr>
          <p:cNvPr id="6" name="Content Placeholder 5"/>
          <p:cNvSpPr>
            <a:spLocks noGrp="1"/>
          </p:cNvSpPr>
          <p:nvPr>
            <p:ph sz="quarter" idx="4"/>
          </p:nvPr>
        </p:nvSpPr>
        <p:spPr>
          <a:xfrm>
            <a:off x="21870325" y="13149904"/>
            <a:ext cx="18365898" cy="19341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8F2C28-7152-416F-AFC9-24F7AB935F49}" type="datetimeFigureOut">
              <a:rPr lang="en-GB" smtClean="0"/>
              <a:t>21/03/2018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3266303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8F2C28-7152-416F-AFC9-24F7AB935F49}" type="datetimeFigureOut">
              <a:rPr lang="en-GB" smtClean="0"/>
              <a:t>21/03/2018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2295616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8F2C28-7152-416F-AFC9-24F7AB935F49}" type="datetimeFigureOut">
              <a:rPr lang="en-GB" smtClean="0"/>
              <a:t>21/03/2018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3950310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75671" y="2399982"/>
            <a:ext cx="13933330" cy="8399939"/>
          </a:xfrm>
        </p:spPr>
        <p:txBody>
          <a:bodyPr anchor="b"/>
          <a:lstStyle>
            <a:lvl1pPr>
              <a:defRPr sz="15118"/>
            </a:lvl1pPr>
          </a:lstStyle>
          <a:p>
            <a:r>
              <a:rPr lang="en-US"/>
              <a:t>Click to edit Master title style</a:t>
            </a:r>
            <a:endParaRPr lang="en-US" dirty="0"/>
          </a:p>
        </p:txBody>
      </p:sp>
      <p:sp>
        <p:nvSpPr>
          <p:cNvPr id="3" name="Content Placeholder 2"/>
          <p:cNvSpPr>
            <a:spLocks noGrp="1"/>
          </p:cNvSpPr>
          <p:nvPr>
            <p:ph idx="1"/>
          </p:nvPr>
        </p:nvSpPr>
        <p:spPr>
          <a:xfrm>
            <a:off x="18365898" y="5183304"/>
            <a:ext cx="21870323" cy="25583147"/>
          </a:xfrm>
        </p:spPr>
        <p:txBody>
          <a:bodyPr/>
          <a:lstStyle>
            <a:lvl1pPr>
              <a:defRPr sz="15118"/>
            </a:lvl1pPr>
            <a:lvl2pPr>
              <a:defRPr sz="13229"/>
            </a:lvl2pPr>
            <a:lvl3pPr>
              <a:defRPr sz="11339"/>
            </a:lvl3pPr>
            <a:lvl4pPr>
              <a:defRPr sz="9449"/>
            </a:lvl4pPr>
            <a:lvl5pPr>
              <a:defRPr sz="9449"/>
            </a:lvl5pPr>
            <a:lvl6pPr>
              <a:defRPr sz="9449"/>
            </a:lvl6pPr>
            <a:lvl7pPr>
              <a:defRPr sz="9449"/>
            </a:lvl7pPr>
            <a:lvl8pPr>
              <a:defRPr sz="9449"/>
            </a:lvl8pPr>
            <a:lvl9pPr>
              <a:defRPr sz="944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75671" y="10799922"/>
            <a:ext cx="13933330" cy="20008190"/>
          </a:xfrm>
        </p:spPr>
        <p:txBody>
          <a:bodyPr/>
          <a:lstStyle>
            <a:lvl1pPr marL="0" indent="0">
              <a:buNone/>
              <a:defRPr sz="7559"/>
            </a:lvl1pPr>
            <a:lvl2pPr marL="2160041" indent="0">
              <a:buNone/>
              <a:defRPr sz="6614"/>
            </a:lvl2pPr>
            <a:lvl3pPr marL="4320083" indent="0">
              <a:buNone/>
              <a:defRPr sz="5669"/>
            </a:lvl3pPr>
            <a:lvl4pPr marL="6480124" indent="0">
              <a:buNone/>
              <a:defRPr sz="4725"/>
            </a:lvl4pPr>
            <a:lvl5pPr marL="8640166" indent="0">
              <a:buNone/>
              <a:defRPr sz="4725"/>
            </a:lvl5pPr>
            <a:lvl6pPr marL="10800207" indent="0">
              <a:buNone/>
              <a:defRPr sz="4725"/>
            </a:lvl6pPr>
            <a:lvl7pPr marL="12960248" indent="0">
              <a:buNone/>
              <a:defRPr sz="4725"/>
            </a:lvl7pPr>
            <a:lvl8pPr marL="15120290" indent="0">
              <a:buNone/>
              <a:defRPr sz="4725"/>
            </a:lvl8pPr>
            <a:lvl9pPr marL="17280331" indent="0">
              <a:buNone/>
              <a:defRPr sz="4725"/>
            </a:lvl9pPr>
          </a:lstStyle>
          <a:p>
            <a:pPr lvl="0"/>
            <a:r>
              <a:rPr lang="en-US"/>
              <a:t>Edit Master text styles</a:t>
            </a:r>
          </a:p>
        </p:txBody>
      </p:sp>
      <p:sp>
        <p:nvSpPr>
          <p:cNvPr id="5" name="Date Placeholder 4"/>
          <p:cNvSpPr>
            <a:spLocks noGrp="1"/>
          </p:cNvSpPr>
          <p:nvPr>
            <p:ph type="dt" sz="half" idx="10"/>
          </p:nvPr>
        </p:nvSpPr>
        <p:spPr/>
        <p:txBody>
          <a:bodyPr/>
          <a:lstStyle/>
          <a:p>
            <a:fld id="{8C8F2C28-7152-416F-AFC9-24F7AB935F49}"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1574163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75671" y="2399982"/>
            <a:ext cx="13933330" cy="8399939"/>
          </a:xfrm>
        </p:spPr>
        <p:txBody>
          <a:bodyPr anchor="b"/>
          <a:lstStyle>
            <a:lvl1pPr>
              <a:defRPr sz="15118"/>
            </a:lvl1pPr>
          </a:lstStyle>
          <a:p>
            <a:r>
              <a:rPr lang="en-US"/>
              <a:t>Click to edit Master title style</a:t>
            </a:r>
            <a:endParaRPr lang="en-US" dirty="0"/>
          </a:p>
        </p:txBody>
      </p:sp>
      <p:sp>
        <p:nvSpPr>
          <p:cNvPr id="3" name="Picture Placeholder 2"/>
          <p:cNvSpPr>
            <a:spLocks noGrp="1" noChangeAspect="1"/>
          </p:cNvSpPr>
          <p:nvPr>
            <p:ph type="pic" idx="1"/>
          </p:nvPr>
        </p:nvSpPr>
        <p:spPr>
          <a:xfrm>
            <a:off x="18365898" y="5183304"/>
            <a:ext cx="21870323" cy="25583147"/>
          </a:xfrm>
        </p:spPr>
        <p:txBody>
          <a:bodyPr anchor="t"/>
          <a:lstStyle>
            <a:lvl1pPr marL="0" indent="0">
              <a:buNone/>
              <a:defRPr sz="15118"/>
            </a:lvl1pPr>
            <a:lvl2pPr marL="2160041" indent="0">
              <a:buNone/>
              <a:defRPr sz="13229"/>
            </a:lvl2pPr>
            <a:lvl3pPr marL="4320083" indent="0">
              <a:buNone/>
              <a:defRPr sz="11339"/>
            </a:lvl3pPr>
            <a:lvl4pPr marL="6480124" indent="0">
              <a:buNone/>
              <a:defRPr sz="9449"/>
            </a:lvl4pPr>
            <a:lvl5pPr marL="8640166" indent="0">
              <a:buNone/>
              <a:defRPr sz="9449"/>
            </a:lvl5pPr>
            <a:lvl6pPr marL="10800207" indent="0">
              <a:buNone/>
              <a:defRPr sz="9449"/>
            </a:lvl6pPr>
            <a:lvl7pPr marL="12960248" indent="0">
              <a:buNone/>
              <a:defRPr sz="9449"/>
            </a:lvl7pPr>
            <a:lvl8pPr marL="15120290" indent="0">
              <a:buNone/>
              <a:defRPr sz="9449"/>
            </a:lvl8pPr>
            <a:lvl9pPr marL="17280331" indent="0">
              <a:buNone/>
              <a:defRPr sz="9449"/>
            </a:lvl9pPr>
          </a:lstStyle>
          <a:p>
            <a:r>
              <a:rPr lang="en-US"/>
              <a:t>Click icon to add picture</a:t>
            </a:r>
            <a:endParaRPr lang="en-US" dirty="0"/>
          </a:p>
        </p:txBody>
      </p:sp>
      <p:sp>
        <p:nvSpPr>
          <p:cNvPr id="4" name="Text Placeholder 3"/>
          <p:cNvSpPr>
            <a:spLocks noGrp="1"/>
          </p:cNvSpPr>
          <p:nvPr>
            <p:ph type="body" sz="half" idx="2"/>
          </p:nvPr>
        </p:nvSpPr>
        <p:spPr>
          <a:xfrm>
            <a:off x="2975671" y="10799922"/>
            <a:ext cx="13933330" cy="20008190"/>
          </a:xfrm>
        </p:spPr>
        <p:txBody>
          <a:bodyPr/>
          <a:lstStyle>
            <a:lvl1pPr marL="0" indent="0">
              <a:buNone/>
              <a:defRPr sz="7559"/>
            </a:lvl1pPr>
            <a:lvl2pPr marL="2160041" indent="0">
              <a:buNone/>
              <a:defRPr sz="6614"/>
            </a:lvl2pPr>
            <a:lvl3pPr marL="4320083" indent="0">
              <a:buNone/>
              <a:defRPr sz="5669"/>
            </a:lvl3pPr>
            <a:lvl4pPr marL="6480124" indent="0">
              <a:buNone/>
              <a:defRPr sz="4725"/>
            </a:lvl4pPr>
            <a:lvl5pPr marL="8640166" indent="0">
              <a:buNone/>
              <a:defRPr sz="4725"/>
            </a:lvl5pPr>
            <a:lvl6pPr marL="10800207" indent="0">
              <a:buNone/>
              <a:defRPr sz="4725"/>
            </a:lvl6pPr>
            <a:lvl7pPr marL="12960248" indent="0">
              <a:buNone/>
              <a:defRPr sz="4725"/>
            </a:lvl7pPr>
            <a:lvl8pPr marL="15120290" indent="0">
              <a:buNone/>
              <a:defRPr sz="4725"/>
            </a:lvl8pPr>
            <a:lvl9pPr marL="17280331" indent="0">
              <a:buNone/>
              <a:defRPr sz="4725"/>
            </a:lvl9pPr>
          </a:lstStyle>
          <a:p>
            <a:pPr lvl="0"/>
            <a:r>
              <a:rPr lang="en-US"/>
              <a:t>Edit Master text styles</a:t>
            </a:r>
          </a:p>
        </p:txBody>
      </p:sp>
      <p:sp>
        <p:nvSpPr>
          <p:cNvPr id="5" name="Date Placeholder 4"/>
          <p:cNvSpPr>
            <a:spLocks noGrp="1"/>
          </p:cNvSpPr>
          <p:nvPr>
            <p:ph type="dt" sz="half" idx="10"/>
          </p:nvPr>
        </p:nvSpPr>
        <p:spPr/>
        <p:txBody>
          <a:bodyPr/>
          <a:lstStyle/>
          <a:p>
            <a:fld id="{8C8F2C28-7152-416F-AFC9-24F7AB935F49}" type="datetimeFigureOut">
              <a:rPr lang="en-GB" smtClean="0"/>
              <a:t>21/03/2018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191177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8F2C28-7152-416F-AFC9-24F7AB935F49}"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2882385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915459" y="1916653"/>
            <a:ext cx="9315138" cy="3050811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70046" y="1916653"/>
            <a:ext cx="27405405" cy="3050811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8F2C28-7152-416F-AFC9-24F7AB935F49}" type="datetimeFigureOut">
              <a:rPr lang="en-GB" smtClean="0"/>
              <a:t>21/03/2018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A7B007-7B63-4DFA-8B61-11E27CBCC599}" type="slidenum">
              <a:rPr lang="en-GB" smtClean="0"/>
              <a:t>‹#›</a:t>
            </a:fld>
            <a:endParaRPr lang="en-GB"/>
          </a:p>
        </p:txBody>
      </p:sp>
    </p:spTree>
    <p:extLst>
      <p:ext uri="{BB962C8B-B14F-4D97-AF65-F5344CB8AC3E}">
        <p14:creationId xmlns:p14="http://schemas.microsoft.com/office/powerpoint/2010/main" val="62409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70044" y="1916661"/>
            <a:ext cx="37260550" cy="69582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70044" y="9583264"/>
            <a:ext cx="37260550" cy="2284150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70044" y="33366432"/>
            <a:ext cx="9720144" cy="1916653"/>
          </a:xfrm>
          <a:prstGeom prst="rect">
            <a:avLst/>
          </a:prstGeom>
        </p:spPr>
        <p:txBody>
          <a:bodyPr vert="horz" lIns="91440" tIns="45720" rIns="91440" bIns="45720" rtlCol="0" anchor="ctr"/>
          <a:lstStyle>
            <a:lvl1pPr algn="l">
              <a:defRPr sz="5669">
                <a:solidFill>
                  <a:schemeClr val="tx1">
                    <a:tint val="75000"/>
                  </a:schemeClr>
                </a:solidFill>
              </a:defRPr>
            </a:lvl1pPr>
          </a:lstStyle>
          <a:p>
            <a:fld id="{8C8F2C28-7152-416F-AFC9-24F7AB935F49}" type="datetimeFigureOut">
              <a:rPr lang="en-GB" smtClean="0"/>
              <a:t>21/03/2018</a:t>
            </a:fld>
            <a:endParaRPr lang="en-GB"/>
          </a:p>
        </p:txBody>
      </p:sp>
      <p:sp>
        <p:nvSpPr>
          <p:cNvPr id="5" name="Footer Placeholder 4"/>
          <p:cNvSpPr>
            <a:spLocks noGrp="1"/>
          </p:cNvSpPr>
          <p:nvPr>
            <p:ph type="ftr" sz="quarter" idx="3"/>
          </p:nvPr>
        </p:nvSpPr>
        <p:spPr>
          <a:xfrm>
            <a:off x="14310212" y="33366432"/>
            <a:ext cx="14580215" cy="1916653"/>
          </a:xfrm>
          <a:prstGeom prst="rect">
            <a:avLst/>
          </a:prstGeom>
        </p:spPr>
        <p:txBody>
          <a:bodyPr vert="horz" lIns="91440" tIns="45720" rIns="91440" bIns="45720" rtlCol="0" anchor="ctr"/>
          <a:lstStyle>
            <a:lvl1pPr algn="ctr">
              <a:defRPr sz="5669">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0510450" y="33366432"/>
            <a:ext cx="9720144" cy="1916653"/>
          </a:xfrm>
          <a:prstGeom prst="rect">
            <a:avLst/>
          </a:prstGeom>
        </p:spPr>
        <p:txBody>
          <a:bodyPr vert="horz" lIns="91440" tIns="45720" rIns="91440" bIns="45720" rtlCol="0" anchor="ctr"/>
          <a:lstStyle>
            <a:lvl1pPr algn="r">
              <a:defRPr sz="5669">
                <a:solidFill>
                  <a:schemeClr val="tx1">
                    <a:tint val="75000"/>
                  </a:schemeClr>
                </a:solidFill>
              </a:defRPr>
            </a:lvl1pPr>
          </a:lstStyle>
          <a:p>
            <a:fld id="{38A7B007-7B63-4DFA-8B61-11E27CBCC599}" type="slidenum">
              <a:rPr lang="en-GB" smtClean="0"/>
              <a:t>‹#›</a:t>
            </a:fld>
            <a:endParaRPr lang="en-GB"/>
          </a:p>
        </p:txBody>
      </p:sp>
    </p:spTree>
    <p:extLst>
      <p:ext uri="{BB962C8B-B14F-4D97-AF65-F5344CB8AC3E}">
        <p14:creationId xmlns:p14="http://schemas.microsoft.com/office/powerpoint/2010/main" val="3311939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20083" rtl="0" eaLnBrk="1" latinLnBrk="0" hangingPunct="1">
        <a:lnSpc>
          <a:spcPct val="90000"/>
        </a:lnSpc>
        <a:spcBef>
          <a:spcPct val="0"/>
        </a:spcBef>
        <a:buNone/>
        <a:defRPr sz="20788" kern="1200">
          <a:solidFill>
            <a:schemeClr val="tx1"/>
          </a:solidFill>
          <a:latin typeface="+mj-lt"/>
          <a:ea typeface="+mj-ea"/>
          <a:cs typeface="+mj-cs"/>
        </a:defRPr>
      </a:lvl1pPr>
    </p:titleStyle>
    <p:bodyStyle>
      <a:lvl1pPr marL="1080021" indent="-1080021" algn="l" defTabSz="4320083" rtl="0" eaLnBrk="1" latinLnBrk="0" hangingPunct="1">
        <a:lnSpc>
          <a:spcPct val="90000"/>
        </a:lnSpc>
        <a:spcBef>
          <a:spcPts val="4725"/>
        </a:spcBef>
        <a:buFont typeface="Arial" panose="020B0604020202020204" pitchFamily="34" charset="0"/>
        <a:buChar char="•"/>
        <a:defRPr sz="13229" kern="1200">
          <a:solidFill>
            <a:schemeClr val="tx1"/>
          </a:solidFill>
          <a:latin typeface="+mn-lt"/>
          <a:ea typeface="+mn-ea"/>
          <a:cs typeface="+mn-cs"/>
        </a:defRPr>
      </a:lvl1pPr>
      <a:lvl2pPr marL="3240062" indent="-1080021" algn="l" defTabSz="4320083" rtl="0" eaLnBrk="1" latinLnBrk="0" hangingPunct="1">
        <a:lnSpc>
          <a:spcPct val="90000"/>
        </a:lnSpc>
        <a:spcBef>
          <a:spcPts val="2362"/>
        </a:spcBef>
        <a:buFont typeface="Arial" panose="020B0604020202020204" pitchFamily="34" charset="0"/>
        <a:buChar char="•"/>
        <a:defRPr sz="11339" kern="1200">
          <a:solidFill>
            <a:schemeClr val="tx1"/>
          </a:solidFill>
          <a:latin typeface="+mn-lt"/>
          <a:ea typeface="+mn-ea"/>
          <a:cs typeface="+mn-cs"/>
        </a:defRPr>
      </a:lvl2pPr>
      <a:lvl3pPr marL="5400104" indent="-1080021" algn="l" defTabSz="4320083" rtl="0" eaLnBrk="1" latinLnBrk="0" hangingPunct="1">
        <a:lnSpc>
          <a:spcPct val="90000"/>
        </a:lnSpc>
        <a:spcBef>
          <a:spcPts val="2362"/>
        </a:spcBef>
        <a:buFont typeface="Arial" panose="020B0604020202020204" pitchFamily="34" charset="0"/>
        <a:buChar char="•"/>
        <a:defRPr sz="9449" kern="1200">
          <a:solidFill>
            <a:schemeClr val="tx1"/>
          </a:solidFill>
          <a:latin typeface="+mn-lt"/>
          <a:ea typeface="+mn-ea"/>
          <a:cs typeface="+mn-cs"/>
        </a:defRPr>
      </a:lvl3pPr>
      <a:lvl4pPr marL="7560145" indent="-1080021" algn="l" defTabSz="4320083" rtl="0" eaLnBrk="1" latinLnBrk="0" hangingPunct="1">
        <a:lnSpc>
          <a:spcPct val="90000"/>
        </a:lnSpc>
        <a:spcBef>
          <a:spcPts val="2362"/>
        </a:spcBef>
        <a:buFont typeface="Arial" panose="020B0604020202020204" pitchFamily="34" charset="0"/>
        <a:buChar char="•"/>
        <a:defRPr sz="8504" kern="1200">
          <a:solidFill>
            <a:schemeClr val="tx1"/>
          </a:solidFill>
          <a:latin typeface="+mn-lt"/>
          <a:ea typeface="+mn-ea"/>
          <a:cs typeface="+mn-cs"/>
        </a:defRPr>
      </a:lvl4pPr>
      <a:lvl5pPr marL="9720186" indent="-1080021" algn="l" defTabSz="4320083" rtl="0" eaLnBrk="1" latinLnBrk="0" hangingPunct="1">
        <a:lnSpc>
          <a:spcPct val="90000"/>
        </a:lnSpc>
        <a:spcBef>
          <a:spcPts val="2362"/>
        </a:spcBef>
        <a:buFont typeface="Arial" panose="020B0604020202020204" pitchFamily="34" charset="0"/>
        <a:buChar char="•"/>
        <a:defRPr sz="8504" kern="1200">
          <a:solidFill>
            <a:schemeClr val="tx1"/>
          </a:solidFill>
          <a:latin typeface="+mn-lt"/>
          <a:ea typeface="+mn-ea"/>
          <a:cs typeface="+mn-cs"/>
        </a:defRPr>
      </a:lvl5pPr>
      <a:lvl6pPr marL="11880228" indent="-1080021" algn="l" defTabSz="4320083" rtl="0" eaLnBrk="1" latinLnBrk="0" hangingPunct="1">
        <a:lnSpc>
          <a:spcPct val="90000"/>
        </a:lnSpc>
        <a:spcBef>
          <a:spcPts val="2362"/>
        </a:spcBef>
        <a:buFont typeface="Arial" panose="020B0604020202020204" pitchFamily="34" charset="0"/>
        <a:buChar char="•"/>
        <a:defRPr sz="8504" kern="1200">
          <a:solidFill>
            <a:schemeClr val="tx1"/>
          </a:solidFill>
          <a:latin typeface="+mn-lt"/>
          <a:ea typeface="+mn-ea"/>
          <a:cs typeface="+mn-cs"/>
        </a:defRPr>
      </a:lvl6pPr>
      <a:lvl7pPr marL="14040269" indent="-1080021" algn="l" defTabSz="4320083" rtl="0" eaLnBrk="1" latinLnBrk="0" hangingPunct="1">
        <a:lnSpc>
          <a:spcPct val="90000"/>
        </a:lnSpc>
        <a:spcBef>
          <a:spcPts val="2362"/>
        </a:spcBef>
        <a:buFont typeface="Arial" panose="020B0604020202020204" pitchFamily="34" charset="0"/>
        <a:buChar char="•"/>
        <a:defRPr sz="8504" kern="1200">
          <a:solidFill>
            <a:schemeClr val="tx1"/>
          </a:solidFill>
          <a:latin typeface="+mn-lt"/>
          <a:ea typeface="+mn-ea"/>
          <a:cs typeface="+mn-cs"/>
        </a:defRPr>
      </a:lvl7pPr>
      <a:lvl8pPr marL="16200311" indent="-1080021" algn="l" defTabSz="4320083" rtl="0" eaLnBrk="1" latinLnBrk="0" hangingPunct="1">
        <a:lnSpc>
          <a:spcPct val="90000"/>
        </a:lnSpc>
        <a:spcBef>
          <a:spcPts val="2362"/>
        </a:spcBef>
        <a:buFont typeface="Arial" panose="020B0604020202020204" pitchFamily="34" charset="0"/>
        <a:buChar char="•"/>
        <a:defRPr sz="8504" kern="1200">
          <a:solidFill>
            <a:schemeClr val="tx1"/>
          </a:solidFill>
          <a:latin typeface="+mn-lt"/>
          <a:ea typeface="+mn-ea"/>
          <a:cs typeface="+mn-cs"/>
        </a:defRPr>
      </a:lvl8pPr>
      <a:lvl9pPr marL="18360352" indent="-1080021" algn="l" defTabSz="4320083" rtl="0" eaLnBrk="1" latinLnBrk="0" hangingPunct="1">
        <a:lnSpc>
          <a:spcPct val="90000"/>
        </a:lnSpc>
        <a:spcBef>
          <a:spcPts val="2362"/>
        </a:spcBef>
        <a:buFont typeface="Arial" panose="020B0604020202020204" pitchFamily="34" charset="0"/>
        <a:buChar char="•"/>
        <a:defRPr sz="8504" kern="1200">
          <a:solidFill>
            <a:schemeClr val="tx1"/>
          </a:solidFill>
          <a:latin typeface="+mn-lt"/>
          <a:ea typeface="+mn-ea"/>
          <a:cs typeface="+mn-cs"/>
        </a:defRPr>
      </a:lvl9pPr>
    </p:bodyStyle>
    <p:otherStyle>
      <a:defPPr>
        <a:defRPr lang="en-US"/>
      </a:defPPr>
      <a:lvl1pPr marL="0" algn="l" defTabSz="4320083" rtl="0" eaLnBrk="1" latinLnBrk="0" hangingPunct="1">
        <a:defRPr sz="8504" kern="1200">
          <a:solidFill>
            <a:schemeClr val="tx1"/>
          </a:solidFill>
          <a:latin typeface="+mn-lt"/>
          <a:ea typeface="+mn-ea"/>
          <a:cs typeface="+mn-cs"/>
        </a:defRPr>
      </a:lvl1pPr>
      <a:lvl2pPr marL="2160041" algn="l" defTabSz="4320083" rtl="0" eaLnBrk="1" latinLnBrk="0" hangingPunct="1">
        <a:defRPr sz="8504" kern="1200">
          <a:solidFill>
            <a:schemeClr val="tx1"/>
          </a:solidFill>
          <a:latin typeface="+mn-lt"/>
          <a:ea typeface="+mn-ea"/>
          <a:cs typeface="+mn-cs"/>
        </a:defRPr>
      </a:lvl2pPr>
      <a:lvl3pPr marL="4320083" algn="l" defTabSz="4320083" rtl="0" eaLnBrk="1" latinLnBrk="0" hangingPunct="1">
        <a:defRPr sz="8504" kern="1200">
          <a:solidFill>
            <a:schemeClr val="tx1"/>
          </a:solidFill>
          <a:latin typeface="+mn-lt"/>
          <a:ea typeface="+mn-ea"/>
          <a:cs typeface="+mn-cs"/>
        </a:defRPr>
      </a:lvl3pPr>
      <a:lvl4pPr marL="6480124" algn="l" defTabSz="4320083" rtl="0" eaLnBrk="1" latinLnBrk="0" hangingPunct="1">
        <a:defRPr sz="8504" kern="1200">
          <a:solidFill>
            <a:schemeClr val="tx1"/>
          </a:solidFill>
          <a:latin typeface="+mn-lt"/>
          <a:ea typeface="+mn-ea"/>
          <a:cs typeface="+mn-cs"/>
        </a:defRPr>
      </a:lvl4pPr>
      <a:lvl5pPr marL="8640166" algn="l" defTabSz="4320083" rtl="0" eaLnBrk="1" latinLnBrk="0" hangingPunct="1">
        <a:defRPr sz="8504" kern="1200">
          <a:solidFill>
            <a:schemeClr val="tx1"/>
          </a:solidFill>
          <a:latin typeface="+mn-lt"/>
          <a:ea typeface="+mn-ea"/>
          <a:cs typeface="+mn-cs"/>
        </a:defRPr>
      </a:lvl5pPr>
      <a:lvl6pPr marL="10800207" algn="l" defTabSz="4320083" rtl="0" eaLnBrk="1" latinLnBrk="0" hangingPunct="1">
        <a:defRPr sz="8504" kern="1200">
          <a:solidFill>
            <a:schemeClr val="tx1"/>
          </a:solidFill>
          <a:latin typeface="+mn-lt"/>
          <a:ea typeface="+mn-ea"/>
          <a:cs typeface="+mn-cs"/>
        </a:defRPr>
      </a:lvl6pPr>
      <a:lvl7pPr marL="12960248" algn="l" defTabSz="4320083" rtl="0" eaLnBrk="1" latinLnBrk="0" hangingPunct="1">
        <a:defRPr sz="8504" kern="1200">
          <a:solidFill>
            <a:schemeClr val="tx1"/>
          </a:solidFill>
          <a:latin typeface="+mn-lt"/>
          <a:ea typeface="+mn-ea"/>
          <a:cs typeface="+mn-cs"/>
        </a:defRPr>
      </a:lvl7pPr>
      <a:lvl8pPr marL="15120290" algn="l" defTabSz="4320083" rtl="0" eaLnBrk="1" latinLnBrk="0" hangingPunct="1">
        <a:defRPr sz="8504" kern="1200">
          <a:solidFill>
            <a:schemeClr val="tx1"/>
          </a:solidFill>
          <a:latin typeface="+mn-lt"/>
          <a:ea typeface="+mn-ea"/>
          <a:cs typeface="+mn-cs"/>
        </a:defRPr>
      </a:lvl8pPr>
      <a:lvl9pPr marL="17280331" algn="l" defTabSz="4320083" rtl="0" eaLnBrk="1" latinLnBrk="0" hangingPunct="1">
        <a:defRPr sz="850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748FA2-ED9E-4565-9A7B-65E9DD11EFA2}"/>
              </a:ext>
            </a:extLst>
          </p:cNvPr>
          <p:cNvSpPr/>
          <p:nvPr/>
        </p:nvSpPr>
        <p:spPr>
          <a:xfrm>
            <a:off x="1192325" y="679002"/>
            <a:ext cx="40609838" cy="10564234"/>
          </a:xfrm>
          <a:prstGeom prst="rect">
            <a:avLst/>
          </a:prstGeom>
          <a:solidFill>
            <a:srgbClr val="2F4545"/>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B439941-74D1-49E8-B232-64C398B4DD83}"/>
              </a:ext>
            </a:extLst>
          </p:cNvPr>
          <p:cNvSpPr/>
          <p:nvPr/>
        </p:nvSpPr>
        <p:spPr>
          <a:xfrm>
            <a:off x="1295400" y="15925800"/>
            <a:ext cx="17907000" cy="9144000"/>
          </a:xfrm>
          <a:prstGeom prst="rect">
            <a:avLst/>
          </a:prstGeom>
          <a:solidFill>
            <a:srgbClr val="2F4545"/>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A83C816-7EC5-476A-B26F-33727B9E8E7E}"/>
              </a:ext>
            </a:extLst>
          </p:cNvPr>
          <p:cNvSpPr/>
          <p:nvPr/>
        </p:nvSpPr>
        <p:spPr>
          <a:xfrm>
            <a:off x="23998238" y="15925800"/>
            <a:ext cx="17907000" cy="9144000"/>
          </a:xfrm>
          <a:prstGeom prst="rect">
            <a:avLst/>
          </a:prstGeom>
          <a:solidFill>
            <a:schemeClr val="bg1"/>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E717021-CA2F-480D-AD57-2DAF0562B53D}"/>
              </a:ext>
            </a:extLst>
          </p:cNvPr>
          <p:cNvSpPr/>
          <p:nvPr/>
        </p:nvSpPr>
        <p:spPr>
          <a:xfrm>
            <a:off x="1295400" y="25831800"/>
            <a:ext cx="17907000" cy="9144000"/>
          </a:xfrm>
          <a:prstGeom prst="rect">
            <a:avLst/>
          </a:prstGeom>
          <a:solidFill>
            <a:schemeClr val="bg1"/>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9911CE8-1764-41DA-ABA1-CCFE6561C5D7}"/>
              </a:ext>
            </a:extLst>
          </p:cNvPr>
          <p:cNvSpPr/>
          <p:nvPr/>
        </p:nvSpPr>
        <p:spPr>
          <a:xfrm>
            <a:off x="23998236" y="25762870"/>
            <a:ext cx="17907000" cy="9144000"/>
          </a:xfrm>
          <a:prstGeom prst="rect">
            <a:avLst/>
          </a:prstGeom>
          <a:solidFill>
            <a:srgbClr val="2F4545"/>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536B97F-8EEC-4089-9710-ED35BA7789BB}"/>
              </a:ext>
            </a:extLst>
          </p:cNvPr>
          <p:cNvSpPr/>
          <p:nvPr/>
        </p:nvSpPr>
        <p:spPr>
          <a:xfrm>
            <a:off x="1295400" y="15925799"/>
            <a:ext cx="17907000" cy="2074069"/>
          </a:xfrm>
          <a:prstGeom prst="rect">
            <a:avLst/>
          </a:prstGeom>
          <a:solidFill>
            <a:schemeClr val="bg1"/>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a:extLst>
              <a:ext uri="{FF2B5EF4-FFF2-40B4-BE49-F238E27FC236}">
                <a16:creationId xmlns:a16="http://schemas.microsoft.com/office/drawing/2014/main" id="{D53C7DEA-0CA9-4616-A6A4-3DA0142B49DF}"/>
              </a:ext>
            </a:extLst>
          </p:cNvPr>
          <p:cNvSpPr/>
          <p:nvPr/>
        </p:nvSpPr>
        <p:spPr>
          <a:xfrm rot="10800000">
            <a:off x="9273339" y="17994166"/>
            <a:ext cx="1951122" cy="8255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5C7CB379-75B1-49DC-9CAE-AD15C6B82EE9}"/>
              </a:ext>
            </a:extLst>
          </p:cNvPr>
          <p:cNvSpPr/>
          <p:nvPr/>
        </p:nvSpPr>
        <p:spPr>
          <a:xfrm>
            <a:off x="23998238" y="15920097"/>
            <a:ext cx="17907000" cy="2074069"/>
          </a:xfrm>
          <a:prstGeom prst="rect">
            <a:avLst/>
          </a:prstGeom>
          <a:solidFill>
            <a:srgbClr val="232323"/>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Isosceles Triangle 18">
            <a:extLst>
              <a:ext uri="{FF2B5EF4-FFF2-40B4-BE49-F238E27FC236}">
                <a16:creationId xmlns:a16="http://schemas.microsoft.com/office/drawing/2014/main" id="{47633BF7-41B7-4444-95A8-A6992681666F}"/>
              </a:ext>
            </a:extLst>
          </p:cNvPr>
          <p:cNvSpPr/>
          <p:nvPr/>
        </p:nvSpPr>
        <p:spPr>
          <a:xfrm rot="10800000">
            <a:off x="31976177" y="17988464"/>
            <a:ext cx="1951122" cy="825543"/>
          </a:xfrm>
          <a:prstGeom prst="triangle">
            <a:avLst/>
          </a:prstGeom>
          <a:solidFill>
            <a:srgbClr val="23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AEFF08AB-F966-4FFD-8734-A3C91D70B165}"/>
              </a:ext>
            </a:extLst>
          </p:cNvPr>
          <p:cNvSpPr/>
          <p:nvPr/>
        </p:nvSpPr>
        <p:spPr>
          <a:xfrm>
            <a:off x="23998238" y="25831800"/>
            <a:ext cx="17907000" cy="2074069"/>
          </a:xfrm>
          <a:prstGeom prst="rect">
            <a:avLst/>
          </a:prstGeom>
          <a:solidFill>
            <a:schemeClr val="bg1"/>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Isosceles Triangle 20">
            <a:extLst>
              <a:ext uri="{FF2B5EF4-FFF2-40B4-BE49-F238E27FC236}">
                <a16:creationId xmlns:a16="http://schemas.microsoft.com/office/drawing/2014/main" id="{B640C8C9-A2FD-4D3A-9F86-BD93762C6179}"/>
              </a:ext>
            </a:extLst>
          </p:cNvPr>
          <p:cNvSpPr/>
          <p:nvPr/>
        </p:nvSpPr>
        <p:spPr>
          <a:xfrm rot="10800000">
            <a:off x="31976177" y="27900167"/>
            <a:ext cx="1951122" cy="8255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78102EA-82EC-49F5-93D3-FC910B596891}"/>
              </a:ext>
            </a:extLst>
          </p:cNvPr>
          <p:cNvSpPr/>
          <p:nvPr/>
        </p:nvSpPr>
        <p:spPr>
          <a:xfrm>
            <a:off x="1295400" y="25831800"/>
            <a:ext cx="17907000" cy="2074069"/>
          </a:xfrm>
          <a:prstGeom prst="rect">
            <a:avLst/>
          </a:prstGeom>
          <a:solidFill>
            <a:srgbClr val="232323"/>
          </a:solidFill>
          <a:ln>
            <a:solidFill>
              <a:srgbClr val="2F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22">
            <a:extLst>
              <a:ext uri="{FF2B5EF4-FFF2-40B4-BE49-F238E27FC236}">
                <a16:creationId xmlns:a16="http://schemas.microsoft.com/office/drawing/2014/main" id="{2C32416E-5961-4269-A3FD-5038652343C3}"/>
              </a:ext>
            </a:extLst>
          </p:cNvPr>
          <p:cNvSpPr/>
          <p:nvPr/>
        </p:nvSpPr>
        <p:spPr>
          <a:xfrm rot="10800000">
            <a:off x="9273339" y="27900167"/>
            <a:ext cx="1951122" cy="825543"/>
          </a:xfrm>
          <a:prstGeom prst="triangle">
            <a:avLst/>
          </a:prstGeom>
          <a:solidFill>
            <a:srgbClr val="23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AE5215E8-A2A5-486C-BBF6-C2019A2D6A3A}"/>
              </a:ext>
            </a:extLst>
          </p:cNvPr>
          <p:cNvSpPr txBox="1"/>
          <p:nvPr/>
        </p:nvSpPr>
        <p:spPr>
          <a:xfrm>
            <a:off x="7132390" y="2214368"/>
            <a:ext cx="29152665" cy="3631763"/>
          </a:xfrm>
          <a:prstGeom prst="rect">
            <a:avLst/>
          </a:prstGeom>
          <a:noFill/>
        </p:spPr>
        <p:txBody>
          <a:bodyPr wrap="square" rtlCol="0">
            <a:spAutoFit/>
          </a:bodyPr>
          <a:lstStyle/>
          <a:p>
            <a:pPr algn="ctr"/>
            <a:r>
              <a:rPr lang="en-GB" sz="11500" dirty="0">
                <a:solidFill>
                  <a:schemeClr val="bg1"/>
                </a:solidFill>
              </a:rPr>
              <a:t>A SELF-MANAGEMENT EDUCATION PROGRAM FOR ADULTS WITH </a:t>
            </a:r>
            <a:r>
              <a:rPr lang="en-GB" sz="11500" dirty="0" smtClean="0">
                <a:solidFill>
                  <a:schemeClr val="bg1"/>
                </a:solidFill>
              </a:rPr>
              <a:t>ASTHMA</a:t>
            </a:r>
            <a:endParaRPr lang="en-GB" sz="11500" dirty="0">
              <a:solidFill>
                <a:schemeClr val="bg1"/>
              </a:solidFill>
            </a:endParaRPr>
          </a:p>
        </p:txBody>
      </p:sp>
      <p:sp>
        <p:nvSpPr>
          <p:cNvPr id="25" name="TextBox 24">
            <a:extLst>
              <a:ext uri="{FF2B5EF4-FFF2-40B4-BE49-F238E27FC236}">
                <a16:creationId xmlns:a16="http://schemas.microsoft.com/office/drawing/2014/main" id="{F0BD1722-9D17-4CF3-A2DF-9E9706240D0A}"/>
              </a:ext>
            </a:extLst>
          </p:cNvPr>
          <p:cNvSpPr txBox="1"/>
          <p:nvPr/>
        </p:nvSpPr>
        <p:spPr>
          <a:xfrm>
            <a:off x="11224461" y="5948386"/>
            <a:ext cx="20071933" cy="3785652"/>
          </a:xfrm>
          <a:prstGeom prst="rect">
            <a:avLst/>
          </a:prstGeom>
          <a:noFill/>
        </p:spPr>
        <p:txBody>
          <a:bodyPr wrap="square" rtlCol="0">
            <a:spAutoFit/>
          </a:bodyPr>
          <a:lstStyle/>
          <a:p>
            <a:pPr algn="ctr"/>
            <a:r>
              <a:rPr lang="en-GB" sz="8000" dirty="0">
                <a:solidFill>
                  <a:srgbClr val="B59B76"/>
                </a:solidFill>
              </a:rPr>
              <a:t>Hamad </a:t>
            </a:r>
            <a:r>
              <a:rPr lang="en-GB" sz="8000" dirty="0" err="1" smtClean="0">
                <a:solidFill>
                  <a:srgbClr val="B59B76"/>
                </a:solidFill>
              </a:rPr>
              <a:t>Daileh</a:t>
            </a:r>
            <a:r>
              <a:rPr lang="en-GB" sz="8000" dirty="0" smtClean="0">
                <a:solidFill>
                  <a:srgbClr val="B59B76"/>
                </a:solidFill>
              </a:rPr>
              <a:t>, PhD student. </a:t>
            </a:r>
            <a:r>
              <a:rPr lang="en-GB" sz="8000" dirty="0" err="1" smtClean="0">
                <a:solidFill>
                  <a:srgbClr val="B59B76"/>
                </a:solidFill>
              </a:rPr>
              <a:t>Prof.</a:t>
            </a:r>
            <a:r>
              <a:rPr lang="en-GB" sz="8000" dirty="0" smtClean="0">
                <a:solidFill>
                  <a:srgbClr val="B59B76"/>
                </a:solidFill>
              </a:rPr>
              <a:t> Alison </a:t>
            </a:r>
            <a:r>
              <a:rPr lang="en-GB" sz="8000" dirty="0" err="1" smtClean="0">
                <a:solidFill>
                  <a:srgbClr val="B59B76"/>
                </a:solidFill>
              </a:rPr>
              <a:t>Brettle</a:t>
            </a:r>
            <a:r>
              <a:rPr lang="en-GB" sz="8000" dirty="0" smtClean="0">
                <a:solidFill>
                  <a:srgbClr val="B59B76"/>
                </a:solidFill>
              </a:rPr>
              <a:t>, </a:t>
            </a:r>
            <a:r>
              <a:rPr lang="en-GB" sz="8000" dirty="0" err="1" smtClean="0">
                <a:solidFill>
                  <a:srgbClr val="B59B76"/>
                </a:solidFill>
              </a:rPr>
              <a:t>Prof.</a:t>
            </a:r>
            <a:r>
              <a:rPr lang="en-GB" sz="8000" dirty="0" smtClean="0">
                <a:solidFill>
                  <a:srgbClr val="B59B76"/>
                </a:solidFill>
              </a:rPr>
              <a:t> </a:t>
            </a:r>
            <a:r>
              <a:rPr lang="en-GB" sz="8000" dirty="0" smtClean="0">
                <a:solidFill>
                  <a:srgbClr val="B59B76"/>
                </a:solidFill>
              </a:rPr>
              <a:t>Paula </a:t>
            </a:r>
            <a:r>
              <a:rPr lang="en-GB" sz="8000" dirty="0" err="1" smtClean="0">
                <a:solidFill>
                  <a:srgbClr val="B59B76"/>
                </a:solidFill>
              </a:rPr>
              <a:t>Armadi</a:t>
            </a:r>
            <a:r>
              <a:rPr lang="en-GB" sz="8000" dirty="0" smtClean="0">
                <a:solidFill>
                  <a:srgbClr val="B59B76"/>
                </a:solidFill>
              </a:rPr>
              <a:t> </a:t>
            </a:r>
          </a:p>
          <a:p>
            <a:pPr algn="ctr"/>
            <a:r>
              <a:rPr lang="en-GB" sz="8000" dirty="0" smtClean="0">
                <a:solidFill>
                  <a:srgbClr val="B59B76"/>
                </a:solidFill>
              </a:rPr>
              <a:t>dailahhamad@gmail.com</a:t>
            </a:r>
            <a:endParaRPr lang="en-GB" sz="8000" dirty="0">
              <a:solidFill>
                <a:srgbClr val="B59B76"/>
              </a:solidFill>
            </a:endParaRPr>
          </a:p>
        </p:txBody>
      </p:sp>
      <p:cxnSp>
        <p:nvCxnSpPr>
          <p:cNvPr id="36" name="Straight Connector 35">
            <a:extLst>
              <a:ext uri="{FF2B5EF4-FFF2-40B4-BE49-F238E27FC236}">
                <a16:creationId xmlns:a16="http://schemas.microsoft.com/office/drawing/2014/main" id="{09C4ED96-3E71-473C-B912-1C117E37DE4C}"/>
              </a:ext>
            </a:extLst>
          </p:cNvPr>
          <p:cNvCxnSpPr>
            <a:cxnSpLocks/>
          </p:cNvCxnSpPr>
          <p:nvPr/>
        </p:nvCxnSpPr>
        <p:spPr>
          <a:xfrm>
            <a:off x="35163543" y="17022940"/>
            <a:ext cx="6741695" cy="0"/>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03561398-C696-4830-BFE3-EBE2DA126820}"/>
              </a:ext>
            </a:extLst>
          </p:cNvPr>
          <p:cNvSpPr/>
          <p:nvPr/>
        </p:nvSpPr>
        <p:spPr>
          <a:xfrm>
            <a:off x="1192326" y="11784849"/>
            <a:ext cx="40609837" cy="3693319"/>
          </a:xfrm>
          <a:prstGeom prst="rect">
            <a:avLst/>
          </a:prstGeom>
          <a:solidFill>
            <a:srgbClr val="2F4545"/>
          </a:solidFill>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GB" sz="6000" b="1" dirty="0" smtClean="0">
                <a:solidFill>
                  <a:schemeClr val="bg1"/>
                </a:solidFill>
              </a:rPr>
              <a:t>Background: </a:t>
            </a:r>
            <a:r>
              <a:rPr lang="en-GB" sz="5800" dirty="0" smtClean="0">
                <a:solidFill>
                  <a:srgbClr val="CBBC96"/>
                </a:solidFill>
                <a:latin typeface="Times New Roman" panose="02020603050405020304" pitchFamily="18" charset="0"/>
                <a:cs typeface="Times New Roman" panose="02020603050405020304" pitchFamily="18" charset="0"/>
              </a:rPr>
              <a:t>Globally</a:t>
            </a:r>
            <a:r>
              <a:rPr lang="en-GB" sz="5800" dirty="0">
                <a:solidFill>
                  <a:srgbClr val="CBBC96"/>
                </a:solidFill>
                <a:latin typeface="Times New Roman" panose="02020603050405020304" pitchFamily="18" charset="0"/>
                <a:cs typeface="Times New Roman" panose="02020603050405020304" pitchFamily="18" charset="0"/>
              </a:rPr>
              <a:t>, asthma is one of the major non-communicable diseases with 235 million people currently suffer with asthma. In Saudi Arabia, asthma is prevalent with 4% of adult population in this country suffer with the disease. Once asthma was less prevalent in individuals with higher education, with the recognition of culture as influencing factor in managing asthma, this study aimed to develop and test the impact of a culturally specific patients’ self-management education programme in Saudi adults with asthma</a:t>
            </a:r>
            <a:r>
              <a:rPr lang="en-GB" sz="5800" dirty="0">
                <a:solidFill>
                  <a:srgbClr val="CBBC96"/>
                </a:solidFill>
              </a:rPr>
              <a:t>. </a:t>
            </a:r>
          </a:p>
        </p:txBody>
      </p:sp>
      <p:sp>
        <p:nvSpPr>
          <p:cNvPr id="39" name="TextBox 38">
            <a:extLst>
              <a:ext uri="{FF2B5EF4-FFF2-40B4-BE49-F238E27FC236}">
                <a16:creationId xmlns:a16="http://schemas.microsoft.com/office/drawing/2014/main" id="{E3D6981A-FE4F-4D79-8432-191AF1128D26}"/>
              </a:ext>
            </a:extLst>
          </p:cNvPr>
          <p:cNvSpPr txBox="1"/>
          <p:nvPr/>
        </p:nvSpPr>
        <p:spPr>
          <a:xfrm>
            <a:off x="6192236" y="16361221"/>
            <a:ext cx="8113326" cy="1323439"/>
          </a:xfrm>
          <a:prstGeom prst="rect">
            <a:avLst/>
          </a:prstGeom>
          <a:noFill/>
        </p:spPr>
        <p:txBody>
          <a:bodyPr wrap="square" rtlCol="0">
            <a:spAutoFit/>
          </a:bodyPr>
          <a:lstStyle/>
          <a:p>
            <a:pPr algn="ctr"/>
            <a:r>
              <a:rPr lang="en-GB" sz="8000" dirty="0"/>
              <a:t>Systematic Review</a:t>
            </a:r>
          </a:p>
        </p:txBody>
      </p:sp>
      <p:sp>
        <p:nvSpPr>
          <p:cNvPr id="40" name="TextBox 39">
            <a:extLst>
              <a:ext uri="{FF2B5EF4-FFF2-40B4-BE49-F238E27FC236}">
                <a16:creationId xmlns:a16="http://schemas.microsoft.com/office/drawing/2014/main" id="{44456B6A-FEAA-431D-B8F8-82D87F625B10}"/>
              </a:ext>
            </a:extLst>
          </p:cNvPr>
          <p:cNvSpPr txBox="1"/>
          <p:nvPr/>
        </p:nvSpPr>
        <p:spPr>
          <a:xfrm>
            <a:off x="29094073" y="16295524"/>
            <a:ext cx="7715330" cy="1323439"/>
          </a:xfrm>
          <a:prstGeom prst="rect">
            <a:avLst/>
          </a:prstGeom>
          <a:noFill/>
        </p:spPr>
        <p:txBody>
          <a:bodyPr wrap="square" rtlCol="0">
            <a:spAutoFit/>
          </a:bodyPr>
          <a:lstStyle/>
          <a:p>
            <a:pPr algn="ctr"/>
            <a:r>
              <a:rPr lang="en-GB" sz="8000" dirty="0">
                <a:solidFill>
                  <a:srgbClr val="B59B76"/>
                </a:solidFill>
              </a:rPr>
              <a:t>Methods</a:t>
            </a:r>
          </a:p>
        </p:txBody>
      </p:sp>
      <p:cxnSp>
        <p:nvCxnSpPr>
          <p:cNvPr id="42" name="Straight Connector 41">
            <a:extLst>
              <a:ext uri="{FF2B5EF4-FFF2-40B4-BE49-F238E27FC236}">
                <a16:creationId xmlns:a16="http://schemas.microsoft.com/office/drawing/2014/main" id="{DDCDE631-8AC8-4B0F-AA24-44F38577D51A}"/>
              </a:ext>
            </a:extLst>
          </p:cNvPr>
          <p:cNvCxnSpPr>
            <a:cxnSpLocks/>
          </p:cNvCxnSpPr>
          <p:nvPr/>
        </p:nvCxnSpPr>
        <p:spPr>
          <a:xfrm>
            <a:off x="23998238" y="17022940"/>
            <a:ext cx="6741695" cy="0"/>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C16D53A-08AE-444F-8BAC-9228062B13DB}"/>
              </a:ext>
            </a:extLst>
          </p:cNvPr>
          <p:cNvCxnSpPr>
            <a:cxnSpLocks/>
            <a:stCxn id="39" idx="3"/>
          </p:cNvCxnSpPr>
          <p:nvPr/>
        </p:nvCxnSpPr>
        <p:spPr>
          <a:xfrm>
            <a:off x="14305562" y="17022941"/>
            <a:ext cx="4896838" cy="0"/>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A833946-8315-4401-A322-C8F13C10C67B}"/>
              </a:ext>
            </a:extLst>
          </p:cNvPr>
          <p:cNvCxnSpPr>
            <a:cxnSpLocks/>
            <a:endCxn id="39" idx="1"/>
          </p:cNvCxnSpPr>
          <p:nvPr/>
        </p:nvCxnSpPr>
        <p:spPr>
          <a:xfrm>
            <a:off x="1295400" y="17022940"/>
            <a:ext cx="4896836" cy="1"/>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C977BBB-8053-42DD-8ED5-46137EBBA5B1}"/>
              </a:ext>
            </a:extLst>
          </p:cNvPr>
          <p:cNvSpPr txBox="1"/>
          <p:nvPr/>
        </p:nvSpPr>
        <p:spPr>
          <a:xfrm>
            <a:off x="6391234" y="26209686"/>
            <a:ext cx="7715330" cy="1323439"/>
          </a:xfrm>
          <a:prstGeom prst="rect">
            <a:avLst/>
          </a:prstGeom>
          <a:noFill/>
        </p:spPr>
        <p:txBody>
          <a:bodyPr wrap="square" rtlCol="0">
            <a:spAutoFit/>
          </a:bodyPr>
          <a:lstStyle/>
          <a:p>
            <a:pPr algn="ctr"/>
            <a:r>
              <a:rPr lang="en-GB" sz="8000" dirty="0">
                <a:solidFill>
                  <a:srgbClr val="B59B76"/>
                </a:solidFill>
              </a:rPr>
              <a:t>Potential findings</a:t>
            </a:r>
          </a:p>
        </p:txBody>
      </p:sp>
      <p:cxnSp>
        <p:nvCxnSpPr>
          <p:cNvPr id="49" name="Straight Connector 48">
            <a:extLst>
              <a:ext uri="{FF2B5EF4-FFF2-40B4-BE49-F238E27FC236}">
                <a16:creationId xmlns:a16="http://schemas.microsoft.com/office/drawing/2014/main" id="{9AAE05E1-EE9F-497C-8900-043802633A23}"/>
              </a:ext>
            </a:extLst>
          </p:cNvPr>
          <p:cNvCxnSpPr>
            <a:cxnSpLocks/>
          </p:cNvCxnSpPr>
          <p:nvPr/>
        </p:nvCxnSpPr>
        <p:spPr>
          <a:xfrm>
            <a:off x="14305560" y="26896857"/>
            <a:ext cx="4896838" cy="0"/>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797B5B9-6360-4204-9CF3-EBAA73218B3D}"/>
              </a:ext>
            </a:extLst>
          </p:cNvPr>
          <p:cNvCxnSpPr>
            <a:cxnSpLocks/>
          </p:cNvCxnSpPr>
          <p:nvPr/>
        </p:nvCxnSpPr>
        <p:spPr>
          <a:xfrm>
            <a:off x="1295398" y="26896856"/>
            <a:ext cx="4896836" cy="1"/>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0EBCA76D-97A0-4775-8AFC-3A697DC93BEC}"/>
              </a:ext>
            </a:extLst>
          </p:cNvPr>
          <p:cNvSpPr txBox="1"/>
          <p:nvPr/>
        </p:nvSpPr>
        <p:spPr>
          <a:xfrm>
            <a:off x="28895072" y="26235136"/>
            <a:ext cx="8113326" cy="1323439"/>
          </a:xfrm>
          <a:prstGeom prst="rect">
            <a:avLst/>
          </a:prstGeom>
          <a:noFill/>
        </p:spPr>
        <p:txBody>
          <a:bodyPr wrap="square" rtlCol="0">
            <a:spAutoFit/>
          </a:bodyPr>
          <a:lstStyle/>
          <a:p>
            <a:pPr algn="ctr"/>
            <a:r>
              <a:rPr lang="en-GB" sz="8000" dirty="0"/>
              <a:t>Study Progress</a:t>
            </a:r>
          </a:p>
        </p:txBody>
      </p:sp>
      <p:cxnSp>
        <p:nvCxnSpPr>
          <p:cNvPr id="52" name="Straight Connector 51">
            <a:extLst>
              <a:ext uri="{FF2B5EF4-FFF2-40B4-BE49-F238E27FC236}">
                <a16:creationId xmlns:a16="http://schemas.microsoft.com/office/drawing/2014/main" id="{FD0C9592-981C-46CE-A8ED-6AE94C32A6AB}"/>
              </a:ext>
            </a:extLst>
          </p:cNvPr>
          <p:cNvCxnSpPr>
            <a:cxnSpLocks/>
          </p:cNvCxnSpPr>
          <p:nvPr/>
        </p:nvCxnSpPr>
        <p:spPr>
          <a:xfrm>
            <a:off x="36285055" y="26896856"/>
            <a:ext cx="5620181" cy="0"/>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D3572B7-AF49-4C3E-B822-DA35C0A135F6}"/>
              </a:ext>
            </a:extLst>
          </p:cNvPr>
          <p:cNvCxnSpPr>
            <a:cxnSpLocks/>
          </p:cNvCxnSpPr>
          <p:nvPr/>
        </p:nvCxnSpPr>
        <p:spPr>
          <a:xfrm>
            <a:off x="23998236" y="26896855"/>
            <a:ext cx="5503196" cy="0"/>
          </a:xfrm>
          <a:prstGeom prst="line">
            <a:avLst/>
          </a:prstGeom>
          <a:ln w="76200">
            <a:solidFill>
              <a:srgbClr val="9E8666"/>
            </a:solidFill>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844E044D-C868-44DD-89C7-2BB0706502E7}"/>
              </a:ext>
            </a:extLst>
          </p:cNvPr>
          <p:cNvSpPr/>
          <p:nvPr/>
        </p:nvSpPr>
        <p:spPr>
          <a:xfrm>
            <a:off x="5010691" y="19230846"/>
            <a:ext cx="13620207" cy="4832092"/>
          </a:xfrm>
          <a:prstGeom prst="rect">
            <a:avLst/>
          </a:prstGeom>
          <a:noFill/>
        </p:spPr>
        <p:txBody>
          <a:bodyPr wrap="square" rtlCol="0">
            <a:spAutoFit/>
          </a:bodyPr>
          <a:lstStyle/>
          <a:p>
            <a:pPr algn="just"/>
            <a:r>
              <a:rPr lang="en-GB" sz="4400" dirty="0">
                <a:solidFill>
                  <a:srgbClr val="9E8666"/>
                </a:solidFill>
              </a:rPr>
              <a:t>A thorough systematic review was conducted and showed that patient-centred asthma self-management education was effective and improved patient outcomes through education and training.  Such education programs for asthmatic patients in Saudi Arabia considering their individual needs and cultural values would improve their health outcomes in terms of self-management. </a:t>
            </a:r>
          </a:p>
        </p:txBody>
      </p:sp>
      <p:pic>
        <p:nvPicPr>
          <p:cNvPr id="60" name="Picture 59">
            <a:extLst>
              <a:ext uri="{FF2B5EF4-FFF2-40B4-BE49-F238E27FC236}">
                <a16:creationId xmlns:a16="http://schemas.microsoft.com/office/drawing/2014/main" id="{309D56A8-3A0A-4BC1-8C70-78264B420538}"/>
              </a:ext>
            </a:extLst>
          </p:cNvPr>
          <p:cNvPicPr>
            <a:picLocks noChangeAspect="1"/>
          </p:cNvPicPr>
          <p:nvPr/>
        </p:nvPicPr>
        <p:blipFill>
          <a:blip r:embed="rId2"/>
          <a:stretch>
            <a:fillRect/>
          </a:stretch>
        </p:blipFill>
        <p:spPr>
          <a:xfrm>
            <a:off x="15856815" y="29736070"/>
            <a:ext cx="3040783" cy="3102369"/>
          </a:xfrm>
          <a:prstGeom prst="rect">
            <a:avLst/>
          </a:prstGeom>
        </p:spPr>
      </p:pic>
      <p:pic>
        <p:nvPicPr>
          <p:cNvPr id="61" name="Picture 60">
            <a:extLst>
              <a:ext uri="{FF2B5EF4-FFF2-40B4-BE49-F238E27FC236}">
                <a16:creationId xmlns:a16="http://schemas.microsoft.com/office/drawing/2014/main" id="{D8AABB67-D289-4105-9D2D-EE927242A52E}"/>
              </a:ext>
            </a:extLst>
          </p:cNvPr>
          <p:cNvPicPr>
            <a:picLocks noChangeAspect="1"/>
          </p:cNvPicPr>
          <p:nvPr/>
        </p:nvPicPr>
        <p:blipFill>
          <a:blip r:embed="rId3">
            <a:clrChange>
              <a:clrFrom>
                <a:srgbClr val="2E4445"/>
              </a:clrFrom>
              <a:clrTo>
                <a:srgbClr val="2E4445">
                  <a:alpha val="0"/>
                </a:srgbClr>
              </a:clrTo>
            </a:clrChange>
          </a:blip>
          <a:stretch>
            <a:fillRect/>
          </a:stretch>
        </p:blipFill>
        <p:spPr>
          <a:xfrm>
            <a:off x="1641513" y="20186106"/>
            <a:ext cx="3023065" cy="2921571"/>
          </a:xfrm>
          <a:prstGeom prst="rect">
            <a:avLst/>
          </a:prstGeom>
        </p:spPr>
      </p:pic>
      <p:pic>
        <p:nvPicPr>
          <p:cNvPr id="62" name="Picture 61">
            <a:extLst>
              <a:ext uri="{FF2B5EF4-FFF2-40B4-BE49-F238E27FC236}">
                <a16:creationId xmlns:a16="http://schemas.microsoft.com/office/drawing/2014/main" id="{044445F4-4ABB-4E85-A041-DD4B64EE35BF}"/>
              </a:ext>
            </a:extLst>
          </p:cNvPr>
          <p:cNvPicPr>
            <a:picLocks noChangeAspect="1"/>
          </p:cNvPicPr>
          <p:nvPr/>
        </p:nvPicPr>
        <p:blipFill>
          <a:blip r:embed="rId4"/>
          <a:stretch>
            <a:fillRect/>
          </a:stretch>
        </p:blipFill>
        <p:spPr>
          <a:xfrm>
            <a:off x="38594542" y="20186106"/>
            <a:ext cx="3040783" cy="2969515"/>
          </a:xfrm>
          <a:prstGeom prst="rect">
            <a:avLst/>
          </a:prstGeom>
        </p:spPr>
      </p:pic>
      <p:sp>
        <p:nvSpPr>
          <p:cNvPr id="63" name="Rectangle 62">
            <a:extLst>
              <a:ext uri="{FF2B5EF4-FFF2-40B4-BE49-F238E27FC236}">
                <a16:creationId xmlns:a16="http://schemas.microsoft.com/office/drawing/2014/main" id="{D272C8A5-7A78-4AC2-AB19-9C83C4497B62}"/>
              </a:ext>
            </a:extLst>
          </p:cNvPr>
          <p:cNvSpPr/>
          <p:nvPr/>
        </p:nvSpPr>
        <p:spPr>
          <a:xfrm>
            <a:off x="24554650" y="18916263"/>
            <a:ext cx="13697750" cy="5509200"/>
          </a:xfrm>
          <a:prstGeom prst="rect">
            <a:avLst/>
          </a:prstGeom>
          <a:noFill/>
        </p:spPr>
        <p:txBody>
          <a:bodyPr wrap="square" rtlCol="0">
            <a:spAutoFit/>
          </a:bodyPr>
          <a:lstStyle/>
          <a:p>
            <a:pPr algn="just"/>
            <a:r>
              <a:rPr lang="en-GB" sz="4400" dirty="0"/>
              <a:t>Mixed methods sequential complementary design was adopted for this study and encompassed quasi experimental part using a pre-test post-test comparative design followed by face-to-face interviews with patients. Study instruments were all translated and piloted to assure validity of study findings. Nurses and other professionals also helped to provide further patients’ needs and were also trained on how to deliver the intervention. </a:t>
            </a:r>
          </a:p>
        </p:txBody>
      </p:sp>
      <p:sp>
        <p:nvSpPr>
          <p:cNvPr id="64" name="Rectangle 63">
            <a:extLst>
              <a:ext uri="{FF2B5EF4-FFF2-40B4-BE49-F238E27FC236}">
                <a16:creationId xmlns:a16="http://schemas.microsoft.com/office/drawing/2014/main" id="{F8BC3DEC-D3D6-4EEA-A359-CE501298D801}"/>
              </a:ext>
            </a:extLst>
          </p:cNvPr>
          <p:cNvSpPr/>
          <p:nvPr/>
        </p:nvSpPr>
        <p:spPr>
          <a:xfrm>
            <a:off x="1641513" y="28970925"/>
            <a:ext cx="13636587" cy="4832092"/>
          </a:xfrm>
          <a:prstGeom prst="rect">
            <a:avLst/>
          </a:prstGeom>
          <a:noFill/>
        </p:spPr>
        <p:txBody>
          <a:bodyPr wrap="square" rtlCol="0">
            <a:spAutoFit/>
          </a:bodyPr>
          <a:lstStyle/>
          <a:p>
            <a:pPr algn="just"/>
            <a:r>
              <a:rPr lang="en-GB" sz="4400" dirty="0"/>
              <a:t>The pilot study showed that patients with asthma lack knowledge on how to manage their asthma and use medications properly. They also showed their confidence to have an important role to self-manage the disease. This would assume that education may provide the necessary knowledge and consequently activate their role to work properly in managing the disease and its complications. </a:t>
            </a:r>
          </a:p>
        </p:txBody>
      </p:sp>
      <p:sp>
        <p:nvSpPr>
          <p:cNvPr id="65" name="Rectangle 64">
            <a:extLst>
              <a:ext uri="{FF2B5EF4-FFF2-40B4-BE49-F238E27FC236}">
                <a16:creationId xmlns:a16="http://schemas.microsoft.com/office/drawing/2014/main" id="{823B08AF-4646-48AA-A59E-31FFE5CC9647}"/>
              </a:ext>
            </a:extLst>
          </p:cNvPr>
          <p:cNvSpPr/>
          <p:nvPr/>
        </p:nvSpPr>
        <p:spPr>
          <a:xfrm>
            <a:off x="29083865" y="29415080"/>
            <a:ext cx="12079043" cy="4247317"/>
          </a:xfrm>
          <a:prstGeom prst="rect">
            <a:avLst/>
          </a:prstGeom>
          <a:noFill/>
        </p:spPr>
        <p:txBody>
          <a:bodyPr wrap="square" rtlCol="0">
            <a:spAutoFit/>
          </a:bodyPr>
          <a:lstStyle/>
          <a:p>
            <a:pPr algn="just"/>
            <a:r>
              <a:rPr lang="en-GB" sz="5400" dirty="0">
                <a:solidFill>
                  <a:srgbClr val="9E8666"/>
                </a:solidFill>
              </a:rPr>
              <a:t>The study is in the data collection stage which might take further one year to be completed and was expected to end with an education program which suits asthmatic patients in Saudi Arabia. </a:t>
            </a:r>
          </a:p>
        </p:txBody>
      </p:sp>
      <p:pic>
        <p:nvPicPr>
          <p:cNvPr id="66" name="Picture 65">
            <a:extLst>
              <a:ext uri="{FF2B5EF4-FFF2-40B4-BE49-F238E27FC236}">
                <a16:creationId xmlns:a16="http://schemas.microsoft.com/office/drawing/2014/main" id="{ED8F91D3-0EDC-41CA-9CF6-9B1BEDCF4A19}"/>
              </a:ext>
            </a:extLst>
          </p:cNvPr>
          <p:cNvPicPr>
            <a:picLocks noChangeAspect="1"/>
          </p:cNvPicPr>
          <p:nvPr/>
        </p:nvPicPr>
        <p:blipFill>
          <a:blip r:embed="rId5">
            <a:clrChange>
              <a:clrFrom>
                <a:srgbClr val="2E4445"/>
              </a:clrFrom>
              <a:clrTo>
                <a:srgbClr val="2E4445">
                  <a:alpha val="0"/>
                </a:srgbClr>
              </a:clrTo>
            </a:clrChange>
          </a:blip>
          <a:stretch>
            <a:fillRect/>
          </a:stretch>
        </p:blipFill>
        <p:spPr>
          <a:xfrm>
            <a:off x="25321260" y="29688234"/>
            <a:ext cx="3254682" cy="3102369"/>
          </a:xfrm>
          <a:prstGeom prst="rect">
            <a:avLst/>
          </a:prstGeom>
        </p:spPr>
      </p:pic>
      <p:pic>
        <p:nvPicPr>
          <p:cNvPr id="1026" name="Picture 2" descr="نتيجة بحث الصور عن ‪jazan uni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56509" y="2040584"/>
            <a:ext cx="5981430" cy="781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205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187</TotalTime>
  <Words>331</Words>
  <Application>Microsoft Office PowerPoint</Application>
  <PresentationFormat>Custom</PresentationFormat>
  <Paragraphs>12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Mutaz almomani</dc:creator>
  <cp:lastModifiedBy>Dailah Hamad Ghaleb</cp:lastModifiedBy>
  <cp:revision>19</cp:revision>
  <dcterms:created xsi:type="dcterms:W3CDTF">2018-03-21T08:11:40Z</dcterms:created>
  <dcterms:modified xsi:type="dcterms:W3CDTF">2018-03-21T13:43:29Z</dcterms:modified>
</cp:coreProperties>
</file>