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768" r:id="rId1"/>
  </p:sldMasterIdLst>
  <p:notesMasterIdLst>
    <p:notesMasterId r:id="rId2"/>
  </p:notesMasterIdLst>
  <p:sldIdLst>
    <p:sldId id="323" r:id="rId3"/>
    <p:sldId id="324" r:id="rId4"/>
    <p:sldId id="325" r:id="rId5"/>
    <p:sldId id="326" r:id="rId6"/>
    <p:sldId id="327" r:id="rId7"/>
    <p:sldId id="328" r:id="rId8"/>
    <p:sldId id="329" r:id="rId9"/>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20"/>
    <p:restoredTop sz="94660"/>
  </p:normalViewPr>
  <p:slideViewPr>
    <p:cSldViewPr>
      <p:cViewPr>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tableStyles" Target="tableStyles.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39" name=""/>
        <p:cNvGrpSpPr/>
        <p:nvPr/>
      </p:nvGrpSpPr>
      <p:grpSpPr>
        <a:xfrm>
          <a:off x="0" y="0"/>
          <a:ext cx="0" cy="0"/>
          <a:chOff x="0" y="0"/>
          <a:chExt cx="0" cy="0"/>
        </a:xfrm>
      </p:grpSpPr>
      <p:sp>
        <p:nvSpPr>
          <p:cNvPr id="1048650"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51"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52"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53"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54"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55"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28" name=""/>
        <p:cNvGrpSpPr/>
        <p:nvPr/>
      </p:nvGrpSpPr>
      <p:grpSpPr>
        <a:xfrm>
          <a:off x="0" y="0"/>
          <a:ext cx="0" cy="0"/>
          <a:chOff x="0" y="0"/>
          <a:chExt cx="0" cy="0"/>
        </a:xfrm>
      </p:grpSpPr>
      <p:sp>
        <p:nvSpPr>
          <p:cNvPr id="1048597" name="Title 1"/>
          <p:cNvSpPr>
            <a:spLocks noGrp="1"/>
          </p:cNvSpPr>
          <p:nvPr>
            <p:ph type="ctrTitle"/>
          </p:nvPr>
        </p:nvSpPr>
        <p:spPr>
          <a:xfrm>
            <a:off x="685800" y="2130425"/>
            <a:ext cx="7772400" cy="1470025"/>
          </a:xfrm>
        </p:spPr>
        <p:txBody>
          <a:bodyPr/>
          <a:p>
            <a:r>
              <a:rPr lang="en-US" smtClean="0"/>
              <a:t>Click to edit Master title style</a:t>
            </a:r>
            <a:endParaRPr lang="en-US"/>
          </a:p>
        </p:txBody>
      </p:sp>
      <p:sp>
        <p:nvSpPr>
          <p:cNvPr id="1048598" name="Subtitle 2"/>
          <p:cNvSpPr>
            <a:spLocks noGrp="1"/>
          </p:cNvSpPr>
          <p:nvPr>
            <p:ph type="subTitle" idx="1"/>
          </p:nvPr>
        </p:nvSpPr>
        <p:spPr>
          <a:xfrm>
            <a:off x="1371600" y="3886200"/>
            <a:ext cx="6400800" cy="1752600"/>
          </a:xfrm>
        </p:spPr>
        <p:txBody>
          <a:bodyPr/>
          <a:lstStyle>
            <a:lvl1pPr algn="ctr" indent="0" marL="0">
              <a:buNone/>
              <a:defRPr>
                <a:solidFill>
                  <a:schemeClr val="tx1">
                    <a:tint val="75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smtClean="0"/>
              <a:t>Click to edit Master subtitle style</a:t>
            </a:r>
            <a:endParaRPr lang="en-US"/>
          </a:p>
        </p:txBody>
      </p:sp>
      <p:sp>
        <p:nvSpPr>
          <p:cNvPr id="1048599" name="Date Placeholder 3"/>
          <p:cNvSpPr>
            <a:spLocks noGrp="1"/>
          </p:cNvSpPr>
          <p:nvPr>
            <p:ph type="dt" sz="half" idx="10"/>
          </p:nvPr>
        </p:nvSpPr>
        <p:spPr/>
        <p:txBody>
          <a:bodyPr/>
          <a:p>
            <a:fld id="{1D8BD707-D9CF-40AE-B4C6-C98DA3205C09}" type="datetimeFigureOut">
              <a:rPr lang="en-US" smtClean="0"/>
              <a:t>9/17/2018</a:t>
            </a:fld>
            <a:endParaRPr lang="en-US"/>
          </a:p>
        </p:txBody>
      </p:sp>
      <p:sp>
        <p:nvSpPr>
          <p:cNvPr id="1048600" name="Footer Placeholder 4"/>
          <p:cNvSpPr>
            <a:spLocks noGrp="1"/>
          </p:cNvSpPr>
          <p:nvPr>
            <p:ph type="ftr" sz="quarter" idx="11"/>
          </p:nvPr>
        </p:nvSpPr>
        <p:spPr/>
        <p:txBody>
          <a:bodyPr/>
          <a:p>
            <a:endParaRPr lang="en-US"/>
          </a:p>
        </p:txBody>
      </p:sp>
      <p:sp>
        <p:nvSpPr>
          <p:cNvPr id="1048601"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20" name=""/>
        <p:cNvGrpSpPr/>
        <p:nvPr/>
      </p:nvGrpSpPr>
      <p:grpSpPr>
        <a:xfrm>
          <a:off x="0" y="0"/>
          <a:ext cx="0" cy="0"/>
          <a:chOff x="0" y="0"/>
          <a:chExt cx="0" cy="0"/>
        </a:xfrm>
      </p:grpSpPr>
      <p:sp>
        <p:nvSpPr>
          <p:cNvPr id="1048581" name="Title 1"/>
          <p:cNvSpPr>
            <a:spLocks noGrp="1"/>
          </p:cNvSpPr>
          <p:nvPr>
            <p:ph type="title"/>
          </p:nvPr>
        </p:nvSpPr>
        <p:spPr/>
        <p:txBody>
          <a:bodyPr/>
          <a:p>
            <a:r>
              <a:rPr lang="en-US" smtClean="0"/>
              <a:t>Click to edit Master title style</a:t>
            </a:r>
            <a:endParaRPr lang="en-US"/>
          </a:p>
        </p:txBody>
      </p:sp>
      <p:sp>
        <p:nvSpPr>
          <p:cNvPr id="1048582"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83" name="Date Placeholder 3"/>
          <p:cNvSpPr>
            <a:spLocks noGrp="1"/>
          </p:cNvSpPr>
          <p:nvPr>
            <p:ph type="dt" sz="half" idx="10"/>
          </p:nvPr>
        </p:nvSpPr>
        <p:spPr/>
        <p:txBody>
          <a:bodyPr/>
          <a:p>
            <a:fld id="{1D8BD707-D9CF-40AE-B4C6-C98DA3205C09}" type="datetimeFigureOut">
              <a:rPr lang="en-US" smtClean="0"/>
              <a:t>9/17/2018</a:t>
            </a:fld>
            <a:endParaRPr lang="en-US"/>
          </a:p>
        </p:txBody>
      </p:sp>
      <p:sp>
        <p:nvSpPr>
          <p:cNvPr id="1048584" name="Footer Placeholder 4"/>
          <p:cNvSpPr>
            <a:spLocks noGrp="1"/>
          </p:cNvSpPr>
          <p:nvPr>
            <p:ph type="ftr" sz="quarter" idx="11"/>
          </p:nvPr>
        </p:nvSpPr>
        <p:spPr/>
        <p:txBody>
          <a:bodyPr/>
          <a:p>
            <a:endParaRPr lang="en-US"/>
          </a:p>
        </p:txBody>
      </p:sp>
      <p:sp>
        <p:nvSpPr>
          <p:cNvPr id="1048585"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33" name=""/>
        <p:cNvGrpSpPr/>
        <p:nvPr/>
      </p:nvGrpSpPr>
      <p:grpSpPr>
        <a:xfrm>
          <a:off x="0" y="0"/>
          <a:ext cx="0" cy="0"/>
          <a:chOff x="0" y="0"/>
          <a:chExt cx="0" cy="0"/>
        </a:xfrm>
      </p:grpSpPr>
      <p:sp>
        <p:nvSpPr>
          <p:cNvPr id="1048622" name="Title 1"/>
          <p:cNvSpPr>
            <a:spLocks noGrp="1"/>
          </p:cNvSpPr>
          <p:nvPr>
            <p:ph type="title"/>
          </p:nvPr>
        </p:nvSpPr>
        <p:spPr>
          <a:xfrm>
            <a:off x="722313" y="4406900"/>
            <a:ext cx="7772400" cy="1362075"/>
          </a:xfrm>
        </p:spPr>
        <p:txBody>
          <a:bodyPr anchor="t"/>
          <a:lstStyle>
            <a:lvl1pPr algn="l">
              <a:defRPr b="1" cap="all" sz="4000"/>
            </a:lvl1pPr>
          </a:lstStyle>
          <a:p>
            <a:r>
              <a:rPr lang="en-US" smtClean="0"/>
              <a:t>Click to edit Master title style</a:t>
            </a:r>
            <a:endParaRPr lang="en-US"/>
          </a:p>
        </p:txBody>
      </p:sp>
      <p:sp>
        <p:nvSpPr>
          <p:cNvPr id="1048623" name="Text Placeholder 2"/>
          <p:cNvSpPr>
            <a:spLocks noGrp="1"/>
          </p:cNvSpPr>
          <p:nvPr>
            <p:ph type="body" idx="1"/>
          </p:nvPr>
        </p:nvSpPr>
        <p:spPr>
          <a:xfrm>
            <a:off x="722313" y="2906713"/>
            <a:ext cx="7772400" cy="1500187"/>
          </a:xfrm>
        </p:spPr>
        <p:txBody>
          <a:bodyPr anchor="b"/>
          <a:lstStyle>
            <a:lvl1pPr indent="0" marL="0">
              <a:buNone/>
              <a:defRPr sz="2000">
                <a:solidFill>
                  <a:schemeClr val="tx1">
                    <a:tint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624" name="Date Placeholder 3"/>
          <p:cNvSpPr>
            <a:spLocks noGrp="1"/>
          </p:cNvSpPr>
          <p:nvPr>
            <p:ph type="dt" sz="half" idx="10"/>
          </p:nvPr>
        </p:nvSpPr>
        <p:spPr/>
        <p:txBody>
          <a:bodyPr/>
          <a:p>
            <a:fld id="{1D8BD707-D9CF-40AE-B4C6-C98DA3205C09}" type="datetimeFigureOut">
              <a:rPr lang="en-US" smtClean="0"/>
              <a:t>9/17/2018</a:t>
            </a:fld>
            <a:endParaRPr lang="en-US"/>
          </a:p>
        </p:txBody>
      </p:sp>
      <p:sp>
        <p:nvSpPr>
          <p:cNvPr id="1048625" name="Footer Placeholder 4"/>
          <p:cNvSpPr>
            <a:spLocks noGrp="1"/>
          </p:cNvSpPr>
          <p:nvPr>
            <p:ph type="ftr" sz="quarter" idx="11"/>
          </p:nvPr>
        </p:nvSpPr>
        <p:spPr/>
        <p:txBody>
          <a:bodyPr/>
          <a:p>
            <a:endParaRPr lang="en-US"/>
          </a:p>
        </p:txBody>
      </p:sp>
      <p:sp>
        <p:nvSpPr>
          <p:cNvPr id="1048626"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34" name=""/>
        <p:cNvGrpSpPr/>
        <p:nvPr/>
      </p:nvGrpSpPr>
      <p:grpSpPr>
        <a:xfrm>
          <a:off x="0" y="0"/>
          <a:ext cx="0" cy="0"/>
          <a:chOff x="0" y="0"/>
          <a:chExt cx="0" cy="0"/>
        </a:xfrm>
      </p:grpSpPr>
      <p:sp>
        <p:nvSpPr>
          <p:cNvPr id="1048627" name="Title 1"/>
          <p:cNvSpPr>
            <a:spLocks noGrp="1"/>
          </p:cNvSpPr>
          <p:nvPr>
            <p:ph type="title"/>
          </p:nvPr>
        </p:nvSpPr>
        <p:spPr/>
        <p:txBody>
          <a:bodyPr/>
          <a:p>
            <a:r>
              <a:rPr lang="en-US" smtClean="0"/>
              <a:t>Click to edit Master title style</a:t>
            </a:r>
            <a:endParaRPr lang="en-US"/>
          </a:p>
        </p:txBody>
      </p:sp>
      <p:sp>
        <p:nvSpPr>
          <p:cNvPr id="1048628"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29"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30" name="Date Placeholder 4"/>
          <p:cNvSpPr>
            <a:spLocks noGrp="1"/>
          </p:cNvSpPr>
          <p:nvPr>
            <p:ph type="dt" sz="half" idx="10"/>
          </p:nvPr>
        </p:nvSpPr>
        <p:spPr/>
        <p:txBody>
          <a:bodyPr/>
          <a:p>
            <a:fld id="{1D8BD707-D9CF-40AE-B4C6-C98DA3205C09}" type="datetimeFigureOut">
              <a:rPr lang="en-US" smtClean="0"/>
              <a:t>9/17/2018</a:t>
            </a:fld>
            <a:endParaRPr lang="en-US"/>
          </a:p>
        </p:txBody>
      </p:sp>
      <p:sp>
        <p:nvSpPr>
          <p:cNvPr id="1048631" name="Footer Placeholder 5"/>
          <p:cNvSpPr>
            <a:spLocks noGrp="1"/>
          </p:cNvSpPr>
          <p:nvPr>
            <p:ph type="ftr" sz="quarter" idx="11"/>
          </p:nvPr>
        </p:nvSpPr>
        <p:spPr/>
        <p:txBody>
          <a:bodyPr/>
          <a:p>
            <a:endParaRPr lang="en-US"/>
          </a:p>
        </p:txBody>
      </p:sp>
      <p:sp>
        <p:nvSpPr>
          <p:cNvPr id="1048632" name="Slide Number Placeholder 6"/>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35" name=""/>
        <p:cNvGrpSpPr/>
        <p:nvPr/>
      </p:nvGrpSpPr>
      <p:grpSpPr>
        <a:xfrm>
          <a:off x="0" y="0"/>
          <a:ext cx="0" cy="0"/>
          <a:chOff x="0" y="0"/>
          <a:chExt cx="0" cy="0"/>
        </a:xfrm>
      </p:grpSpPr>
      <p:sp>
        <p:nvSpPr>
          <p:cNvPr id="1048633" name="Title 1"/>
          <p:cNvSpPr>
            <a:spLocks noGrp="1"/>
          </p:cNvSpPr>
          <p:nvPr>
            <p:ph type="title"/>
          </p:nvPr>
        </p:nvSpPr>
        <p:spPr/>
        <p:txBody>
          <a:bodyPr/>
          <a:p>
            <a:r>
              <a:rPr lang="en-US" smtClean="0"/>
              <a:t>Click to edit Master title style</a:t>
            </a:r>
            <a:endParaRPr lang="en-US"/>
          </a:p>
        </p:txBody>
      </p:sp>
      <p:sp>
        <p:nvSpPr>
          <p:cNvPr id="1048634" name="Text Placeholder 2"/>
          <p:cNvSpPr>
            <a:spLocks noGrp="1"/>
          </p:cNvSpPr>
          <p:nvPr>
            <p:ph type="body" idx="1"/>
          </p:nvPr>
        </p:nvSpPr>
        <p:spPr>
          <a:xfrm>
            <a:off x="457200" y="1535113"/>
            <a:ext cx="4040188"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35"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36" name="Text Placeholder 4"/>
          <p:cNvSpPr>
            <a:spLocks noGrp="1"/>
          </p:cNvSpPr>
          <p:nvPr>
            <p:ph type="body" sz="quarter" idx="3"/>
          </p:nvPr>
        </p:nvSpPr>
        <p:spPr>
          <a:xfrm>
            <a:off x="4645025" y="1535113"/>
            <a:ext cx="4041775"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37"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38" name="Date Placeholder 6"/>
          <p:cNvSpPr>
            <a:spLocks noGrp="1"/>
          </p:cNvSpPr>
          <p:nvPr>
            <p:ph type="dt" sz="half" idx="10"/>
          </p:nvPr>
        </p:nvSpPr>
        <p:spPr/>
        <p:txBody>
          <a:bodyPr/>
          <a:p>
            <a:fld id="{1D8BD707-D9CF-40AE-B4C6-C98DA3205C09}" type="datetimeFigureOut">
              <a:rPr lang="en-US" smtClean="0"/>
              <a:t>9/17/2018</a:t>
            </a:fld>
            <a:endParaRPr lang="en-US"/>
          </a:p>
        </p:txBody>
      </p:sp>
      <p:sp>
        <p:nvSpPr>
          <p:cNvPr id="1048639" name="Footer Placeholder 7"/>
          <p:cNvSpPr>
            <a:spLocks noGrp="1"/>
          </p:cNvSpPr>
          <p:nvPr>
            <p:ph type="ftr" sz="quarter" idx="11"/>
          </p:nvPr>
        </p:nvSpPr>
        <p:spPr/>
        <p:txBody>
          <a:bodyPr/>
          <a:p>
            <a:endParaRPr lang="en-US"/>
          </a:p>
        </p:txBody>
      </p:sp>
      <p:sp>
        <p:nvSpPr>
          <p:cNvPr id="1048640" name="Slide Number Placeholder 8"/>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29" name=""/>
        <p:cNvGrpSpPr/>
        <p:nvPr/>
      </p:nvGrpSpPr>
      <p:grpSpPr>
        <a:xfrm>
          <a:off x="0" y="0"/>
          <a:ext cx="0" cy="0"/>
          <a:chOff x="0" y="0"/>
          <a:chExt cx="0" cy="0"/>
        </a:xfrm>
      </p:grpSpPr>
      <p:sp>
        <p:nvSpPr>
          <p:cNvPr id="1048602" name="Title 1"/>
          <p:cNvSpPr>
            <a:spLocks noGrp="1"/>
          </p:cNvSpPr>
          <p:nvPr>
            <p:ph type="title"/>
          </p:nvPr>
        </p:nvSpPr>
        <p:spPr/>
        <p:txBody>
          <a:bodyPr/>
          <a:p>
            <a:r>
              <a:rPr lang="en-US" smtClean="0"/>
              <a:t>Click to edit Master title style</a:t>
            </a:r>
            <a:endParaRPr lang="en-US"/>
          </a:p>
        </p:txBody>
      </p:sp>
      <p:sp>
        <p:nvSpPr>
          <p:cNvPr id="1048603" name="Date Placeholder 2"/>
          <p:cNvSpPr>
            <a:spLocks noGrp="1"/>
          </p:cNvSpPr>
          <p:nvPr>
            <p:ph type="dt" sz="half" idx="10"/>
          </p:nvPr>
        </p:nvSpPr>
        <p:spPr/>
        <p:txBody>
          <a:bodyPr/>
          <a:p>
            <a:fld id="{1D8BD707-D9CF-40AE-B4C6-C98DA3205C09}" type="datetimeFigureOut">
              <a:rPr lang="en-US" smtClean="0"/>
              <a:t>9/17/2018</a:t>
            </a:fld>
            <a:endParaRPr lang="en-US"/>
          </a:p>
        </p:txBody>
      </p:sp>
      <p:sp>
        <p:nvSpPr>
          <p:cNvPr id="1048604" name="Footer Placeholder 3"/>
          <p:cNvSpPr>
            <a:spLocks noGrp="1"/>
          </p:cNvSpPr>
          <p:nvPr>
            <p:ph type="ftr" sz="quarter" idx="11"/>
          </p:nvPr>
        </p:nvSpPr>
        <p:spPr/>
        <p:txBody>
          <a:bodyPr/>
          <a:p>
            <a:endParaRPr lang="en-US"/>
          </a:p>
        </p:txBody>
      </p:sp>
      <p:sp>
        <p:nvSpPr>
          <p:cNvPr id="1048605" name="Slide Number Placeholder 4"/>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36" name=""/>
        <p:cNvGrpSpPr/>
        <p:nvPr/>
      </p:nvGrpSpPr>
      <p:grpSpPr>
        <a:xfrm>
          <a:off x="0" y="0"/>
          <a:ext cx="0" cy="0"/>
          <a:chOff x="0" y="0"/>
          <a:chExt cx="0" cy="0"/>
        </a:xfrm>
      </p:grpSpPr>
      <p:sp>
        <p:nvSpPr>
          <p:cNvPr id="1048641" name="Date Placeholder 1"/>
          <p:cNvSpPr>
            <a:spLocks noGrp="1"/>
          </p:cNvSpPr>
          <p:nvPr>
            <p:ph type="dt" sz="half" idx="10"/>
          </p:nvPr>
        </p:nvSpPr>
        <p:spPr/>
        <p:txBody>
          <a:bodyPr/>
          <a:p>
            <a:fld id="{1D8BD707-D9CF-40AE-B4C6-C98DA3205C09}" type="datetimeFigureOut">
              <a:rPr lang="en-US" smtClean="0"/>
              <a:t>9/17/2018</a:t>
            </a:fld>
            <a:endParaRPr lang="en-US"/>
          </a:p>
        </p:txBody>
      </p:sp>
      <p:sp>
        <p:nvSpPr>
          <p:cNvPr id="1048642" name="Footer Placeholder 2"/>
          <p:cNvSpPr>
            <a:spLocks noGrp="1"/>
          </p:cNvSpPr>
          <p:nvPr>
            <p:ph type="ftr" sz="quarter" idx="11"/>
          </p:nvPr>
        </p:nvSpPr>
        <p:spPr/>
        <p:txBody>
          <a:bodyPr/>
          <a:p>
            <a:endParaRPr lang="en-US"/>
          </a:p>
        </p:txBody>
      </p:sp>
      <p:sp>
        <p:nvSpPr>
          <p:cNvPr id="1048643" name="Slide Number Placeholder 3"/>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37" name=""/>
        <p:cNvGrpSpPr/>
        <p:nvPr/>
      </p:nvGrpSpPr>
      <p:grpSpPr>
        <a:xfrm>
          <a:off x="0" y="0"/>
          <a:ext cx="0" cy="0"/>
          <a:chOff x="0" y="0"/>
          <a:chExt cx="0" cy="0"/>
        </a:xfrm>
      </p:grpSpPr>
      <p:sp>
        <p:nvSpPr>
          <p:cNvPr id="1048644" name="Title 1"/>
          <p:cNvSpPr>
            <a:spLocks noGrp="1"/>
          </p:cNvSpPr>
          <p:nvPr>
            <p:ph type="title"/>
          </p:nvPr>
        </p:nvSpPr>
        <p:spPr>
          <a:xfrm>
            <a:off x="457200" y="273050"/>
            <a:ext cx="3008313" cy="1162050"/>
          </a:xfrm>
        </p:spPr>
        <p:txBody>
          <a:bodyPr anchor="b"/>
          <a:lstStyle>
            <a:lvl1pPr algn="l">
              <a:defRPr b="1" sz="2000"/>
            </a:lvl1pPr>
          </a:lstStyle>
          <a:p>
            <a:r>
              <a:rPr lang="en-US" smtClean="0"/>
              <a:t>Click to edit Master title style</a:t>
            </a:r>
            <a:endParaRPr lang="en-US"/>
          </a:p>
        </p:txBody>
      </p:sp>
      <p:sp>
        <p:nvSpPr>
          <p:cNvPr id="1048645"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46" name="Text Placeholder 3"/>
          <p:cNvSpPr>
            <a:spLocks noGrp="1"/>
          </p:cNvSpPr>
          <p:nvPr>
            <p:ph type="body" sz="half" idx="2"/>
          </p:nvPr>
        </p:nvSpPr>
        <p:spPr>
          <a:xfrm>
            <a:off x="457200" y="1435100"/>
            <a:ext cx="3008313" cy="4691063"/>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47" name="Date Placeholder 4"/>
          <p:cNvSpPr>
            <a:spLocks noGrp="1"/>
          </p:cNvSpPr>
          <p:nvPr>
            <p:ph type="dt" sz="half" idx="10"/>
          </p:nvPr>
        </p:nvSpPr>
        <p:spPr/>
        <p:txBody>
          <a:bodyPr/>
          <a:p>
            <a:fld id="{1D8BD707-D9CF-40AE-B4C6-C98DA3205C09}" type="datetimeFigureOut">
              <a:rPr lang="en-US" smtClean="0"/>
              <a:t>9/17/2018</a:t>
            </a:fld>
            <a:endParaRPr lang="en-US"/>
          </a:p>
        </p:txBody>
      </p:sp>
      <p:sp>
        <p:nvSpPr>
          <p:cNvPr id="1048648" name="Footer Placeholder 5"/>
          <p:cNvSpPr>
            <a:spLocks noGrp="1"/>
          </p:cNvSpPr>
          <p:nvPr>
            <p:ph type="ftr" sz="quarter" idx="11"/>
          </p:nvPr>
        </p:nvSpPr>
        <p:spPr/>
        <p:txBody>
          <a:bodyPr/>
          <a:p>
            <a:endParaRPr lang="en-US"/>
          </a:p>
        </p:txBody>
      </p:sp>
      <p:sp>
        <p:nvSpPr>
          <p:cNvPr id="1048649" name="Slide Number Placeholder 6"/>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31" name=""/>
        <p:cNvGrpSpPr/>
        <p:nvPr/>
      </p:nvGrpSpPr>
      <p:grpSpPr>
        <a:xfrm>
          <a:off x="0" y="0"/>
          <a:ext cx="0" cy="0"/>
          <a:chOff x="0" y="0"/>
          <a:chExt cx="0" cy="0"/>
        </a:xfrm>
      </p:grpSpPr>
      <p:sp>
        <p:nvSpPr>
          <p:cNvPr id="1048611" name="Title 1"/>
          <p:cNvSpPr>
            <a:spLocks noGrp="1"/>
          </p:cNvSpPr>
          <p:nvPr>
            <p:ph type="title"/>
          </p:nvPr>
        </p:nvSpPr>
        <p:spPr>
          <a:xfrm>
            <a:off x="1792288" y="4800600"/>
            <a:ext cx="5486400" cy="566738"/>
          </a:xfrm>
        </p:spPr>
        <p:txBody>
          <a:bodyPr anchor="b"/>
          <a:lstStyle>
            <a:lvl1pPr algn="l">
              <a:defRPr b="1" sz="2000"/>
            </a:lvl1pPr>
          </a:lstStyle>
          <a:p>
            <a:r>
              <a:rPr lang="en-US" smtClean="0"/>
              <a:t>Click to edit Master title style</a:t>
            </a:r>
            <a:endParaRPr lang="en-US"/>
          </a:p>
        </p:txBody>
      </p:sp>
      <p:sp>
        <p:nvSpPr>
          <p:cNvPr id="1048612" name="Picture Placeholder 2"/>
          <p:cNvSpPr>
            <a:spLocks noGrp="1"/>
          </p:cNvSpPr>
          <p:nvPr>
            <p:ph type="pic" idx="1"/>
          </p:nvPr>
        </p:nvSpPr>
        <p:spPr>
          <a:xfrm>
            <a:off x="1792288" y="612775"/>
            <a:ext cx="5486400" cy="4114800"/>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lang="en-US"/>
          </a:p>
        </p:txBody>
      </p:sp>
      <p:sp>
        <p:nvSpPr>
          <p:cNvPr id="1048613" name="Text Placeholder 3"/>
          <p:cNvSpPr>
            <a:spLocks noGrp="1"/>
          </p:cNvSpPr>
          <p:nvPr>
            <p:ph type="body" sz="half" idx="2"/>
          </p:nvPr>
        </p:nvSpPr>
        <p:spPr>
          <a:xfrm>
            <a:off x="1792288" y="5367338"/>
            <a:ext cx="5486400" cy="804862"/>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14" name="Date Placeholder 4"/>
          <p:cNvSpPr>
            <a:spLocks noGrp="1"/>
          </p:cNvSpPr>
          <p:nvPr>
            <p:ph type="dt" sz="half" idx="10"/>
          </p:nvPr>
        </p:nvSpPr>
        <p:spPr/>
        <p:txBody>
          <a:bodyPr/>
          <a:p>
            <a:fld id="{1D8BD707-D9CF-40AE-B4C6-C98DA3205C09}" type="datetimeFigureOut">
              <a:rPr lang="en-US" smtClean="0"/>
              <a:t>9/17/2018</a:t>
            </a:fld>
            <a:endParaRPr lang="en-US"/>
          </a:p>
        </p:txBody>
      </p:sp>
      <p:sp>
        <p:nvSpPr>
          <p:cNvPr id="1048615" name="Footer Placeholder 5"/>
          <p:cNvSpPr>
            <a:spLocks noGrp="1"/>
          </p:cNvSpPr>
          <p:nvPr>
            <p:ph type="ftr" sz="quarter" idx="11"/>
          </p:nvPr>
        </p:nvSpPr>
        <p:spPr/>
        <p:txBody>
          <a:bodyPr/>
          <a:p>
            <a:endParaRPr lang="en-US"/>
          </a:p>
        </p:txBody>
      </p:sp>
      <p:sp>
        <p:nvSpPr>
          <p:cNvPr id="1048616" name="Slide Number Placeholder 6"/>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32" name=""/>
        <p:cNvGrpSpPr/>
        <p:nvPr/>
      </p:nvGrpSpPr>
      <p:grpSpPr>
        <a:xfrm>
          <a:off x="0" y="0"/>
          <a:ext cx="0" cy="0"/>
          <a:chOff x="0" y="0"/>
          <a:chExt cx="0" cy="0"/>
        </a:xfrm>
      </p:grpSpPr>
      <p:sp>
        <p:nvSpPr>
          <p:cNvPr id="1048617" name="Title 1"/>
          <p:cNvSpPr>
            <a:spLocks noGrp="1"/>
          </p:cNvSpPr>
          <p:nvPr>
            <p:ph type="title"/>
          </p:nvPr>
        </p:nvSpPr>
        <p:spPr/>
        <p:txBody>
          <a:bodyPr/>
          <a:p>
            <a:r>
              <a:rPr lang="en-US" smtClean="0"/>
              <a:t>Click to edit Master title style</a:t>
            </a:r>
            <a:endParaRPr lang="en-US"/>
          </a:p>
        </p:txBody>
      </p:sp>
      <p:sp>
        <p:nvSpPr>
          <p:cNvPr id="1048618" name="Vertical Text Placeholder 2"/>
          <p:cNvSpPr>
            <a:spLocks noGrp="1"/>
          </p:cNvSpPr>
          <p:nvPr>
            <p:ph type="body" orient="vert" idx="1"/>
          </p:nvPr>
        </p:nvSpPr>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19" name="Date Placeholder 3"/>
          <p:cNvSpPr>
            <a:spLocks noGrp="1"/>
          </p:cNvSpPr>
          <p:nvPr>
            <p:ph type="dt" sz="half" idx="10"/>
          </p:nvPr>
        </p:nvSpPr>
        <p:spPr/>
        <p:txBody>
          <a:bodyPr/>
          <a:p>
            <a:fld id="{1D8BD707-D9CF-40AE-B4C6-C98DA3205C09}" type="datetimeFigureOut">
              <a:rPr lang="en-US" smtClean="0"/>
              <a:t>9/17/2018</a:t>
            </a:fld>
            <a:endParaRPr lang="en-US"/>
          </a:p>
        </p:txBody>
      </p:sp>
      <p:sp>
        <p:nvSpPr>
          <p:cNvPr id="1048620" name="Footer Placeholder 4"/>
          <p:cNvSpPr>
            <a:spLocks noGrp="1"/>
          </p:cNvSpPr>
          <p:nvPr>
            <p:ph type="ftr" sz="quarter" idx="11"/>
          </p:nvPr>
        </p:nvSpPr>
        <p:spPr/>
        <p:txBody>
          <a:bodyPr/>
          <a:p>
            <a:endParaRPr lang="en-US"/>
          </a:p>
        </p:txBody>
      </p:sp>
      <p:sp>
        <p:nvSpPr>
          <p:cNvPr id="1048621"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30" name=""/>
        <p:cNvGrpSpPr/>
        <p:nvPr/>
      </p:nvGrpSpPr>
      <p:grpSpPr>
        <a:xfrm>
          <a:off x="0" y="0"/>
          <a:ext cx="0" cy="0"/>
          <a:chOff x="0" y="0"/>
          <a:chExt cx="0" cy="0"/>
        </a:xfrm>
      </p:grpSpPr>
      <p:sp>
        <p:nvSpPr>
          <p:cNvPr id="1048606" name="Vertical Title 1"/>
          <p:cNvSpPr>
            <a:spLocks noGrp="1"/>
          </p:cNvSpPr>
          <p:nvPr>
            <p:ph type="title" orient="vert"/>
          </p:nvPr>
        </p:nvSpPr>
        <p:spPr>
          <a:xfrm>
            <a:off x="6629400" y="274638"/>
            <a:ext cx="2057400" cy="5851525"/>
          </a:xfrm>
        </p:spPr>
        <p:txBody>
          <a:bodyPr vert="eaVert"/>
          <a:p>
            <a:r>
              <a:rPr lang="en-US" smtClean="0"/>
              <a:t>Click to edit Master title style</a:t>
            </a:r>
            <a:endParaRPr lang="en-US"/>
          </a:p>
        </p:txBody>
      </p:sp>
      <p:sp>
        <p:nvSpPr>
          <p:cNvPr id="1048607" name="Vertical Text Placeholder 2"/>
          <p:cNvSpPr>
            <a:spLocks noGrp="1"/>
          </p:cNvSpPr>
          <p:nvPr>
            <p:ph type="body" orient="vert" idx="1"/>
          </p:nvPr>
        </p:nvSpPr>
        <p:spPr>
          <a:xfrm>
            <a:off x="457200" y="274638"/>
            <a:ext cx="6019800" cy="5851525"/>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08" name="Date Placeholder 3"/>
          <p:cNvSpPr>
            <a:spLocks noGrp="1"/>
          </p:cNvSpPr>
          <p:nvPr>
            <p:ph type="dt" sz="half" idx="10"/>
          </p:nvPr>
        </p:nvSpPr>
        <p:spPr/>
        <p:txBody>
          <a:bodyPr/>
          <a:p>
            <a:fld id="{1D8BD707-D9CF-40AE-B4C6-C98DA3205C09}" type="datetimeFigureOut">
              <a:rPr lang="en-US" smtClean="0"/>
              <a:t>9/17/2018</a:t>
            </a:fld>
            <a:endParaRPr lang="en-US"/>
          </a:p>
        </p:txBody>
      </p:sp>
      <p:sp>
        <p:nvSpPr>
          <p:cNvPr id="1048609" name="Footer Placeholder 4"/>
          <p:cNvSpPr>
            <a:spLocks noGrp="1"/>
          </p:cNvSpPr>
          <p:nvPr>
            <p:ph type="ftr" sz="quarter" idx="11"/>
          </p:nvPr>
        </p:nvSpPr>
        <p:spPr/>
        <p:txBody>
          <a:bodyPr/>
          <a:p>
            <a:endParaRPr lang="en-US"/>
          </a:p>
        </p:txBody>
      </p:sp>
      <p:sp>
        <p:nvSpPr>
          <p:cNvPr id="1048610"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8" name=""/>
        <p:cNvGrpSpPr/>
        <p:nvPr/>
      </p:nvGrpSpPr>
      <p:grpSpPr>
        <a:xfrm>
          <a:off x="0" y="0"/>
          <a:ext cx="0" cy="0"/>
          <a:chOff x="0" y="0"/>
          <a:chExt cx="0" cy="0"/>
        </a:xfrm>
      </p:grpSpPr>
      <p:sp>
        <p:nvSpPr>
          <p:cNvPr id="1048576" name="Title Placeholder 1"/>
          <p:cNvSpPr>
            <a:spLocks noGrp="1"/>
          </p:cNvSpPr>
          <p:nvPr>
            <p:ph type="title"/>
          </p:nvPr>
        </p:nvSpPr>
        <p:spPr>
          <a:xfrm>
            <a:off x="457200" y="274638"/>
            <a:ext cx="8229600" cy="1143000"/>
          </a:xfrm>
          <a:prstGeom prst="rect"/>
        </p:spPr>
        <p:txBody>
          <a:bodyPr anchor="ctr" bIns="45720" lIns="91440" rIns="91440" rtlCol="0" tIns="45720" vert="horz">
            <a:normAutofit/>
          </a:bodyPr>
          <a:p>
            <a:r>
              <a:rPr lang="en-US" smtClean="0"/>
              <a:t>Click to edit Master title style</a:t>
            </a:r>
            <a:endParaRPr lang="en-US"/>
          </a:p>
        </p:txBody>
      </p:sp>
      <p:sp>
        <p:nvSpPr>
          <p:cNvPr id="1048577" name="Text Placeholder 2"/>
          <p:cNvSpPr>
            <a:spLocks noGrp="1"/>
          </p:cNvSpPr>
          <p:nvPr>
            <p:ph type="body" idx="1"/>
          </p:nvPr>
        </p:nvSpPr>
        <p:spPr>
          <a:xfrm>
            <a:off x="457200" y="1600200"/>
            <a:ext cx="8229600" cy="4525963"/>
          </a:xfrm>
          <a:prstGeom prst="rect"/>
        </p:spPr>
        <p:txBody>
          <a:bodyPr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78" name="Date Placeholder 3"/>
          <p:cNvSpPr>
            <a:spLocks noGrp="1"/>
          </p:cNvSpPr>
          <p:nvPr>
            <p:ph type="dt" sz="half" idx="2"/>
          </p:nvPr>
        </p:nvSpPr>
        <p:spPr>
          <a:xfrm>
            <a:off x="457200" y="6356350"/>
            <a:ext cx="2133600" cy="365125"/>
          </a:xfrm>
          <a:prstGeom prst="rect"/>
        </p:spPr>
        <p:txBody>
          <a:bodyPr anchor="ctr" bIns="45720" lIns="91440" rIns="91440" rtlCol="0" tIns="45720" vert="horz"/>
          <a:lstStyle>
            <a:lvl1pPr algn="l">
              <a:defRPr sz="1200">
                <a:solidFill>
                  <a:schemeClr val="tx1">
                    <a:tint val="75000"/>
                  </a:schemeClr>
                </a:solidFill>
              </a:defRPr>
            </a:lvl1pPr>
          </a:lstStyle>
          <a:p>
            <a:fld id="{1D8BD707-D9CF-40AE-B4C6-C98DA3205C09}" type="datetimeFigureOut">
              <a:rPr lang="en-US" smtClean="0"/>
              <a:t>9/17/2018</a:t>
            </a:fld>
            <a:endParaRPr lang="en-US"/>
          </a:p>
        </p:txBody>
      </p:sp>
      <p:sp>
        <p:nvSpPr>
          <p:cNvPr id="1048579" name="Footer Placeholder 4"/>
          <p:cNvSpPr>
            <a:spLocks noGrp="1"/>
          </p:cNvSpPr>
          <p:nvPr>
            <p:ph type="ftr" sz="quarter" idx="3"/>
          </p:nvPr>
        </p:nvSpPr>
        <p:spPr>
          <a:xfrm>
            <a:off x="3124200" y="6356350"/>
            <a:ext cx="2895600" cy="365125"/>
          </a:xfrm>
          <a:prstGeom prst="rect"/>
        </p:spPr>
        <p:txBody>
          <a:bodyPr anchor="ctr" bIns="45720" lIns="91440" rIns="91440" rtlCol="0" tIns="45720" vert="horz"/>
          <a:lstStyle>
            <a:lvl1pPr algn="ctr">
              <a:defRPr sz="1200">
                <a:solidFill>
                  <a:schemeClr val="tx1">
                    <a:tint val="75000"/>
                  </a:schemeClr>
                </a:solidFill>
              </a:defRPr>
            </a:lvl1pPr>
          </a:lstStyle>
          <a:p>
            <a:endParaRPr lang="en-US"/>
          </a:p>
        </p:txBody>
      </p:sp>
      <p:sp>
        <p:nvSpPr>
          <p:cNvPr id="1048580" name="Slide Number Placeholder 5"/>
          <p:cNvSpPr>
            <a:spLocks noGrp="1"/>
          </p:cNvSpPr>
          <p:nvPr>
            <p:ph type="sldNum" sz="quarter" idx="4"/>
          </p:nvPr>
        </p:nvSpPr>
        <p:spPr>
          <a:xfrm>
            <a:off x="6553200" y="6356350"/>
            <a:ext cx="2133600" cy="365125"/>
          </a:xfrm>
          <a:prstGeom prst="rect"/>
        </p:spPr>
        <p:txBody>
          <a:bodyPr anchor="ctr" bIns="45720" lIns="91440" rIns="91440" rtlCol="0" tIns="45720" vert="horz"/>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eaLnBrk="1" hangingPunct="1" latinLnBrk="0" rtl="0">
        <a:spcBef>
          <a:spcPct val="0"/>
        </a:spcBef>
        <a:buNone/>
        <a:defRPr sz="4400" kern="1200">
          <a:solidFill>
            <a:schemeClr val="tx1"/>
          </a:solidFill>
          <a:latin typeface="+mj-lt"/>
          <a:ea typeface="+mj-ea"/>
          <a:cs typeface="+mj-cs"/>
        </a:defRPr>
      </a:lvl1pPr>
    </p:titleStyle>
    <p:bodyStyle>
      <a:lvl1pPr algn="l" defTabSz="914400" eaLnBrk="1" hangingPunct="1" indent="-342900" latinLnBrk="0" marL="342900" rtl="0">
        <a:spcBef>
          <a:spcPct val="20000"/>
        </a:spcBef>
        <a:buFont typeface="Arial" pitchFamily="34" charset="0"/>
        <a:buChar char="•"/>
        <a:defRPr sz="3200" kern="1200">
          <a:solidFill>
            <a:schemeClr val="tx1"/>
          </a:solidFill>
          <a:latin typeface="+mn-lt"/>
          <a:ea typeface="+mn-ea"/>
          <a:cs typeface="+mn-cs"/>
        </a:defRPr>
      </a:lvl1pPr>
      <a:lvl2pPr algn="l" defTabSz="914400" eaLnBrk="1" hangingPunct="1" indent="-285750" latinLnBrk="0" marL="742950" rtl="0">
        <a:spcBef>
          <a:spcPct val="20000"/>
        </a:spcBef>
        <a:buFont typeface="Arial" pitchFamily="34" charset="0"/>
        <a:buChar char="–"/>
        <a:defRPr sz="2800" kern="1200">
          <a:solidFill>
            <a:schemeClr val="tx1"/>
          </a:solidFill>
          <a:latin typeface="+mn-lt"/>
          <a:ea typeface="+mn-ea"/>
          <a:cs typeface="+mn-cs"/>
        </a:defRPr>
      </a:lvl2pPr>
      <a:lvl3pPr algn="l" defTabSz="914400" eaLnBrk="1" hangingPunct="1" indent="-228600" latinLnBrk="0" marL="1143000" rtl="0">
        <a:spcBef>
          <a:spcPct val="20000"/>
        </a:spcBef>
        <a:buFont typeface="Arial" pitchFamily="34" charset="0"/>
        <a:buChar char="•"/>
        <a:defRPr sz="2400" kern="1200">
          <a:solidFill>
            <a:schemeClr val="tx1"/>
          </a:solidFill>
          <a:latin typeface="+mn-lt"/>
          <a:ea typeface="+mn-ea"/>
          <a:cs typeface="+mn-cs"/>
        </a:defRPr>
      </a:lvl3pPr>
      <a:lvl4pPr algn="l" defTabSz="914400" eaLnBrk="1" hangingPunct="1" indent="-228600" latinLnBrk="0" marL="1600200" rtl="0">
        <a:spcBef>
          <a:spcPct val="20000"/>
        </a:spcBef>
        <a:buFont typeface="Arial" pitchFamily="34" charset="0"/>
        <a:buChar char="–"/>
        <a:defRPr sz="2000" kern="1200">
          <a:solidFill>
            <a:schemeClr val="tx1"/>
          </a:solidFill>
          <a:latin typeface="+mn-lt"/>
          <a:ea typeface="+mn-ea"/>
          <a:cs typeface="+mn-cs"/>
        </a:defRPr>
      </a:lvl4pPr>
      <a:lvl5pPr algn="l" defTabSz="914400" eaLnBrk="1" hangingPunct="1" indent="-228600" latinLnBrk="0" marL="2057400" rtl="0">
        <a:spcBef>
          <a:spcPct val="20000"/>
        </a:spcBef>
        <a:buFont typeface="Arial" pitchFamily="34" charset="0"/>
        <a:buChar char="»"/>
        <a:defRPr sz="2000" kern="1200">
          <a:solidFill>
            <a:schemeClr val="tx1"/>
          </a:solidFill>
          <a:latin typeface="+mn-lt"/>
          <a:ea typeface="+mn-ea"/>
          <a:cs typeface="+mn-cs"/>
        </a:defRPr>
      </a:lvl5pPr>
      <a:lvl6pPr algn="l" defTabSz="914400" eaLnBrk="1" hangingPunct="1" indent="-228600" latinLnBrk="0" marL="2514600" rtl="0">
        <a:spcBef>
          <a:spcPct val="20000"/>
        </a:spcBef>
        <a:buFont typeface="Arial" pitchFamily="34" charset="0"/>
        <a:buChar char="•"/>
        <a:defRPr sz="2000" kern="1200">
          <a:solidFill>
            <a:schemeClr val="tx1"/>
          </a:solidFill>
          <a:latin typeface="+mn-lt"/>
          <a:ea typeface="+mn-ea"/>
          <a:cs typeface="+mn-cs"/>
        </a:defRPr>
      </a:lvl6pPr>
      <a:lvl7pPr algn="l" defTabSz="914400" eaLnBrk="1" hangingPunct="1" indent="-228600" latinLnBrk="0" marL="2971800" rtl="0">
        <a:spcBef>
          <a:spcPct val="20000"/>
        </a:spcBef>
        <a:buFont typeface="Arial" pitchFamily="34" charset="0"/>
        <a:buChar char="•"/>
        <a:defRPr sz="2000" kern="1200">
          <a:solidFill>
            <a:schemeClr val="tx1"/>
          </a:solidFill>
          <a:latin typeface="+mn-lt"/>
          <a:ea typeface="+mn-ea"/>
          <a:cs typeface="+mn-cs"/>
        </a:defRPr>
      </a:lvl7pPr>
      <a:lvl8pPr algn="l" defTabSz="914400" eaLnBrk="1" hangingPunct="1" indent="-228600" latinLnBrk="0" marL="3429000" rtl="0">
        <a:spcBef>
          <a:spcPct val="20000"/>
        </a:spcBef>
        <a:buFont typeface="Arial" pitchFamily="34" charset="0"/>
        <a:buChar char="•"/>
        <a:defRPr sz="2000" kern="1200">
          <a:solidFill>
            <a:schemeClr val="tx1"/>
          </a:solidFill>
          <a:latin typeface="+mn-lt"/>
          <a:ea typeface="+mn-ea"/>
          <a:cs typeface="+mn-cs"/>
        </a:defRPr>
      </a:lvl8pPr>
      <a:lvl9pPr algn="l" defTabSz="914400" eaLnBrk="1" hangingPunct="1" indent="-228600" latinLnBrk="0" marL="3886200" rtl="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4.jpeg"/><Relationship Id="rId3" Type="http://schemas.openxmlformats.org/officeDocument/2006/relationships/image" Target="../media/image5.jpeg"/><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1" name=""/>
        <p:cNvGrpSpPr/>
        <p:nvPr/>
      </p:nvGrpSpPr>
      <p:grpSpPr>
        <a:xfrm>
          <a:off x="0" y="0"/>
          <a:ext cx="0" cy="0"/>
          <a:chOff x="0" y="0"/>
          <a:chExt cx="0" cy="0"/>
        </a:xfrm>
      </p:grpSpPr>
      <p:sp>
        <p:nvSpPr>
          <p:cNvPr id="1048586" name="Title 1"/>
          <p:cNvSpPr>
            <a:spLocks noGrp="1"/>
          </p:cNvSpPr>
          <p:nvPr>
            <p:ph type="title"/>
          </p:nvPr>
        </p:nvSpPr>
        <p:spPr/>
        <p:txBody>
          <a:bodyPr>
            <a:normAutofit fontScale="90000"/>
          </a:bodyPr>
          <a:p>
            <a:r>
              <a:rPr b="1" dirty="0" lang="en-IN">
                <a:latin typeface="Times New Roman" panose="02020603050405020304" pitchFamily="18" charset="0"/>
                <a:cs typeface="Times New Roman" panose="02020603050405020304" pitchFamily="18" charset="0"/>
              </a:rPr>
              <a:t>Numerical flow analysis on winglets in subsonic conditions</a:t>
            </a:r>
            <a:endParaRPr dirty="0" lang="en-IN"/>
          </a:p>
        </p:txBody>
      </p:sp>
      <p:sp>
        <p:nvSpPr>
          <p:cNvPr id="1048587" name="Content Placeholder 2"/>
          <p:cNvSpPr>
            <a:spLocks noGrp="1"/>
          </p:cNvSpPr>
          <p:nvPr>
            <p:ph idx="1"/>
          </p:nvPr>
        </p:nvSpPr>
        <p:spPr>
          <a:xfrm>
            <a:off x="457200" y="3810000"/>
            <a:ext cx="8229600" cy="2316163"/>
          </a:xfrm>
        </p:spPr>
        <p:txBody>
          <a:bodyPr/>
          <a:p>
            <a:pPr algn="r" indent="0" marL="0">
              <a:buNone/>
            </a:pPr>
            <a:r>
              <a:rPr dirty="0" lang="en-US">
                <a:latin typeface="Times New Roman" panose="02020603050405020304" pitchFamily="18" charset="0"/>
                <a:cs typeface="Times New Roman" panose="02020603050405020304" pitchFamily="18" charset="0"/>
              </a:rPr>
              <a:t>By </a:t>
            </a:r>
          </a:p>
          <a:p>
            <a:pPr algn="r" indent="0" marL="0">
              <a:buNone/>
            </a:pPr>
            <a:r>
              <a:rPr dirty="0" lang="en-US">
                <a:latin typeface="Times New Roman" panose="02020603050405020304" pitchFamily="18" charset="0"/>
                <a:cs typeface="Times New Roman" panose="02020603050405020304" pitchFamily="18" charset="0"/>
              </a:rPr>
              <a:t>Surya.</a:t>
            </a:r>
            <a:r>
              <a:rPr altLang="zh-CN" dirty="0" lang="en-US">
                <a:latin typeface="Times New Roman" panose="02020603050405020304" pitchFamily="18" charset="0"/>
                <a:cs typeface="Times New Roman" panose="02020603050405020304" pitchFamily="18" charset="0"/>
              </a:rPr>
              <a:t>G</a:t>
            </a:r>
            <a:endParaRPr altLang="en-US" lang="zh-CN"/>
          </a:p>
          <a:p>
            <a:pPr algn="r" indent="0" marL="0">
              <a:buNone/>
            </a:pPr>
            <a:r>
              <a:rPr dirty="0" lang="en-US">
                <a:latin typeface="Times New Roman" panose="02020603050405020304" pitchFamily="18" charset="0"/>
                <a:cs typeface="Times New Roman" panose="02020603050405020304" pitchFamily="18" charset="0"/>
              </a:rPr>
              <a:t>17n31d760</a:t>
            </a:r>
            <a:r>
              <a:rPr altLang="zh-CN" dirty="0" lang="en-US">
                <a:latin typeface="Times New Roman" panose="02020603050405020304" pitchFamily="18" charset="0"/>
                <a:cs typeface="Times New Roman" panose="02020603050405020304" pitchFamily="18" charset="0"/>
              </a:rPr>
              <a:t>6</a:t>
            </a:r>
            <a:endParaRPr dirty="0" lang="en-IN">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2" name=""/>
        <p:cNvGrpSpPr/>
        <p:nvPr/>
      </p:nvGrpSpPr>
      <p:grpSpPr>
        <a:xfrm>
          <a:off x="0" y="0"/>
          <a:ext cx="0" cy="0"/>
          <a:chOff x="0" y="0"/>
          <a:chExt cx="0" cy="0"/>
        </a:xfrm>
      </p:grpSpPr>
      <p:sp>
        <p:nvSpPr>
          <p:cNvPr id="1048588" name="Title 1"/>
          <p:cNvSpPr>
            <a:spLocks noGrp="1"/>
          </p:cNvSpPr>
          <p:nvPr>
            <p:ph type="title"/>
          </p:nvPr>
        </p:nvSpPr>
        <p:spPr/>
        <p:txBody>
          <a:bodyPr>
            <a:normAutofit fontScale="90000"/>
          </a:bodyPr>
          <a:p>
            <a:r>
              <a:rPr dirty="0" lang="en-IN" smtClean="0">
                <a:latin typeface="Times New Roman" panose="02020603050405020304" pitchFamily="18" charset="0"/>
                <a:cs typeface="Times New Roman" panose="02020603050405020304" pitchFamily="18" charset="0"/>
              </a:rPr>
              <a:t>Abstract</a:t>
            </a:r>
            <a:r>
              <a:rPr dirty="0" lang="en-IN"/>
              <a:t/>
            </a:r>
            <a:br>
              <a:rPr dirty="0" lang="en-IN"/>
            </a:br>
            <a:endParaRPr dirty="0" lang="en-IN"/>
          </a:p>
        </p:txBody>
      </p:sp>
      <p:sp>
        <p:nvSpPr>
          <p:cNvPr id="1048589" name="Content Placeholder 2"/>
          <p:cNvSpPr>
            <a:spLocks noGrp="1"/>
          </p:cNvSpPr>
          <p:nvPr>
            <p:ph idx="1"/>
          </p:nvPr>
        </p:nvSpPr>
        <p:spPr>
          <a:xfrm>
            <a:off x="457200" y="1524000"/>
            <a:ext cx="8229600" cy="4525963"/>
          </a:xfrm>
        </p:spPr>
        <p:txBody>
          <a:bodyPr>
            <a:noAutofit/>
          </a:bodyPr>
          <a:p>
            <a:pPr algn="just" indent="0" marL="0">
              <a:buNone/>
            </a:pPr>
            <a:r>
              <a:rPr dirty="0" sz="2300" lang="en-IN"/>
              <a:t>Aircraft winglet is a device placed at set of angle on the tail of aircraft wing. This device plays a very important role in improving aircraft performance. The economic raise of the aircraft flight make the aircraft designer and the airline management to find a new technology to reduce the cost. Winglet design will reduce the fuel consuming by reducing the aircraft drag and make the aircraft more stable during flight, also it will give the aircraft engine longer life by reducing the load on the engine thrust. The aim of this paper is to design and simulate a model of winglet for aircraft. Study about winglet contribution on aircraft performance in term of less fuel consumption and the stability of aircraft. Study how winglet can reduce aircraft induced drag. Analyses about winglet effect on reducing wingtip vortex. The model of winglet is designed using One of the Cad tool(Pro-E) analysis is by ANSYS.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23" name=""/>
        <p:cNvGrpSpPr/>
        <p:nvPr/>
      </p:nvGrpSpPr>
      <p:grpSpPr>
        <a:xfrm>
          <a:off x="0" y="0"/>
          <a:ext cx="0" cy="0"/>
          <a:chOff x="0" y="0"/>
          <a:chExt cx="0" cy="0"/>
        </a:xfrm>
      </p:grpSpPr>
      <p:sp>
        <p:nvSpPr>
          <p:cNvPr id="1048590" name="Title 1"/>
          <p:cNvSpPr>
            <a:spLocks noGrp="1"/>
          </p:cNvSpPr>
          <p:nvPr>
            <p:ph type="title"/>
          </p:nvPr>
        </p:nvSpPr>
        <p:spPr/>
        <p:txBody>
          <a:bodyPr/>
          <a:p>
            <a:r>
              <a:rPr dirty="0" lang="en-US" smtClean="0">
                <a:latin typeface="Times New Roman" panose="02020603050405020304" pitchFamily="18" charset="0"/>
                <a:cs typeface="Times New Roman" panose="02020603050405020304" pitchFamily="18" charset="0"/>
              </a:rPr>
              <a:t>Properties</a:t>
            </a:r>
            <a:endParaRPr dirty="0" lang="en-IN">
              <a:latin typeface="Times New Roman" panose="02020603050405020304" pitchFamily="18" charset="0"/>
              <a:cs typeface="Times New Roman" panose="02020603050405020304" pitchFamily="18" charset="0"/>
            </a:endParaRPr>
          </a:p>
        </p:txBody>
      </p:sp>
      <p:sp>
        <p:nvSpPr>
          <p:cNvPr id="1048591" name="Content Placeholder 2"/>
          <p:cNvSpPr>
            <a:spLocks noGrp="1"/>
          </p:cNvSpPr>
          <p:nvPr>
            <p:ph idx="1"/>
          </p:nvPr>
        </p:nvSpPr>
        <p:spPr/>
        <p:txBody>
          <a:bodyPr/>
          <a:p>
            <a:pPr>
              <a:buFontTx/>
              <a:buChar char="•"/>
            </a:pPr>
            <a:r>
              <a:rPr dirty="0" lang="en-US">
                <a:latin typeface="Times New Roman" pitchFamily="18" charset="0"/>
                <a:cs typeface="Times New Roman" panose="02020603050405020304" pitchFamily="18" charset="0"/>
              </a:rPr>
              <a:t> Reduce wingtip vortices</a:t>
            </a:r>
          </a:p>
          <a:p>
            <a:pPr>
              <a:buFontTx/>
              <a:buChar char="•"/>
            </a:pPr>
            <a:r>
              <a:rPr dirty="0" lang="en-US">
                <a:latin typeface="Times New Roman" pitchFamily="18" charset="0"/>
                <a:cs typeface="Times New Roman" panose="02020603050405020304" pitchFamily="18" charset="0"/>
              </a:rPr>
              <a:t>  Cut back on drag up to</a:t>
            </a:r>
            <a:r>
              <a:rPr altLang="zh-CN" dirty="0" lang="en-US">
                <a:latin typeface="Times New Roman" pitchFamily="18" charset="0"/>
                <a:cs typeface="Times New Roman" panose="02020603050405020304" pitchFamily="18" charset="0"/>
              </a:rPr>
              <a:t> </a:t>
            </a:r>
            <a:r>
              <a:rPr altLang="zh-CN" dirty="0" lang="en-US">
                <a:latin typeface="Times New Roman" pitchFamily="18" charset="0"/>
                <a:cs typeface="Times New Roman" panose="02020603050405020304" pitchFamily="18" charset="0"/>
              </a:rPr>
              <a:t>2</a:t>
            </a:r>
            <a:r>
              <a:rPr altLang="zh-CN" dirty="0" lang="en-US">
                <a:latin typeface="Times New Roman" pitchFamily="18" charset="0"/>
                <a:cs typeface="Times New Roman" panose="02020603050405020304" pitchFamily="18" charset="0"/>
              </a:rPr>
              <a:t>0</a:t>
            </a:r>
            <a:r>
              <a:rPr dirty="0" lang="en-US">
                <a:latin typeface="Times New Roman" pitchFamily="18" charset="0"/>
                <a:cs typeface="Times New Roman" panose="02020603050405020304" pitchFamily="18" charset="0"/>
              </a:rPr>
              <a:t>%</a:t>
            </a:r>
            <a:r>
              <a:rPr baseline="30000" dirty="0" lang="en-US">
                <a:latin typeface="Times New Roman" panose="02020603050405020304" pitchFamily="18" charset="0"/>
                <a:cs typeface="Times New Roman" panose="02020603050405020304" pitchFamily="18" charset="0"/>
              </a:rPr>
              <a:t>*</a:t>
            </a:r>
            <a:endParaRPr altLang="en-US" lang="zh-CN"/>
          </a:p>
          <a:p>
            <a:pPr>
              <a:buFontTx/>
              <a:buChar char="•"/>
            </a:pPr>
            <a:r>
              <a:rPr dirty="0" lang="en-US">
                <a:latin typeface="Times New Roman" panose="02020603050405020304" pitchFamily="18" charset="0"/>
                <a:cs typeface="Times New Roman" panose="02020603050405020304" pitchFamily="18" charset="0"/>
              </a:rPr>
              <a:t>  Higher cruise speed</a:t>
            </a:r>
          </a:p>
          <a:p>
            <a:pPr>
              <a:buFontTx/>
              <a:buChar char="•"/>
            </a:pPr>
            <a:r>
              <a:rPr dirty="0" lang="en-US">
                <a:latin typeface="Times New Roman" panose="02020603050405020304" pitchFamily="18" charset="0"/>
                <a:cs typeface="Times New Roman" panose="02020603050405020304" pitchFamily="18" charset="0"/>
              </a:rPr>
              <a:t>  Increased fuel economy</a:t>
            </a:r>
          </a:p>
          <a:p>
            <a:pPr>
              <a:buFontTx/>
              <a:buChar char="•"/>
            </a:pPr>
            <a:r>
              <a:rPr dirty="0" lang="en-US">
                <a:latin typeface="Times New Roman" panose="02020603050405020304" pitchFamily="18" charset="0"/>
                <a:cs typeface="Times New Roman" panose="02020603050405020304" pitchFamily="18" charset="0"/>
              </a:rPr>
              <a:t>  Possibly double wings lift to drag </a:t>
            </a:r>
            <a:r>
              <a:rPr lang="en-US">
                <a:latin typeface="Times New Roman" panose="02020603050405020304" pitchFamily="18" charset="0"/>
                <a:cs typeface="Times New Roman" panose="02020603050405020304" pitchFamily="18" charset="0"/>
              </a:rPr>
              <a:t>ratio </a:t>
            </a:r>
            <a:endParaRPr baseline="30000" dirty="0" lang="en-US">
              <a:latin typeface="Times New Roman" panose="02020603050405020304" pitchFamily="18" charset="0"/>
              <a:cs typeface="Times New Roman" panose="02020603050405020304" pitchFamily="18" charset="0"/>
            </a:endParaRPr>
          </a:p>
          <a:p>
            <a:pPr>
              <a:buFontTx/>
              <a:buChar char="•"/>
            </a:pPr>
            <a:r>
              <a:rPr dirty="0" lang="en-US">
                <a:latin typeface="Times New Roman" panose="02020603050405020304" pitchFamily="18" charset="0"/>
                <a:cs typeface="Times New Roman" panose="02020603050405020304" pitchFamily="18" charset="0"/>
              </a:rPr>
              <a:t>  Good when wing extension is not </a:t>
            </a:r>
            <a:r>
              <a:rPr dirty="0" lang="en-US" smtClean="0">
                <a:latin typeface="Times New Roman" panose="02020603050405020304" pitchFamily="18" charset="0"/>
                <a:cs typeface="Times New Roman" panose="02020603050405020304" pitchFamily="18" charset="0"/>
              </a:rPr>
              <a:t>possible</a:t>
            </a:r>
            <a:endParaRPr dirty="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24" name=""/>
        <p:cNvGrpSpPr/>
        <p:nvPr/>
      </p:nvGrpSpPr>
      <p:grpSpPr>
        <a:xfrm>
          <a:off x="0" y="0"/>
          <a:ext cx="0" cy="0"/>
          <a:chOff x="0" y="0"/>
          <a:chExt cx="0" cy="0"/>
        </a:xfrm>
      </p:grpSpPr>
      <p:sp>
        <p:nvSpPr>
          <p:cNvPr id="1048592" name="Title 1"/>
          <p:cNvSpPr>
            <a:spLocks noGrp="1"/>
          </p:cNvSpPr>
          <p:nvPr>
            <p:ph type="title"/>
          </p:nvPr>
        </p:nvSpPr>
        <p:spPr/>
        <p:txBody>
          <a:bodyPr>
            <a:normAutofit/>
          </a:bodyPr>
          <a:p>
            <a:pPr indent="-609600" marL="609600"/>
            <a:r>
              <a:rPr dirty="0" lang="en-US" smtClean="0">
                <a:latin typeface="Times New Roman" panose="02020603050405020304" pitchFamily="18" charset="0"/>
                <a:cs typeface="Times New Roman" panose="02020603050405020304" pitchFamily="18" charset="0"/>
              </a:rPr>
              <a:t>Geometry Requirements</a:t>
            </a:r>
            <a:endParaRPr dirty="0" lang="en-IN">
              <a:latin typeface="Times New Roman" panose="02020603050405020304" pitchFamily="18" charset="0"/>
              <a:cs typeface="Times New Roman" panose="02020603050405020304" pitchFamily="18" charset="0"/>
            </a:endParaRPr>
          </a:p>
        </p:txBody>
      </p:sp>
      <p:sp>
        <p:nvSpPr>
          <p:cNvPr id="1048593" name="Content Placeholder 2"/>
          <p:cNvSpPr>
            <a:spLocks noGrp="1"/>
          </p:cNvSpPr>
          <p:nvPr>
            <p:ph idx="1"/>
          </p:nvPr>
        </p:nvSpPr>
        <p:spPr/>
        <p:txBody>
          <a:bodyPr>
            <a:normAutofit/>
          </a:bodyPr>
          <a:p>
            <a:pPr lvl="1">
              <a:buFont typeface="Arial" panose="020B0604020202020204" pitchFamily="34" charset="0"/>
              <a:buChar char="•"/>
            </a:pPr>
            <a:r>
              <a:rPr dirty="0" sz="3000" lang="en-US" smtClean="0">
                <a:latin typeface="Times New Roman" panose="02020603050405020304" pitchFamily="18" charset="0"/>
                <a:cs typeface="Times New Roman" panose="02020603050405020304" pitchFamily="18" charset="0"/>
              </a:rPr>
              <a:t>Airfoil</a:t>
            </a:r>
            <a:endParaRPr dirty="0" sz="3000" lang="en-US">
              <a:latin typeface="Times New Roman" panose="02020603050405020304" pitchFamily="18" charset="0"/>
              <a:cs typeface="Times New Roman" panose="02020603050405020304" pitchFamily="18" charset="0"/>
            </a:endParaRPr>
          </a:p>
          <a:p>
            <a:pPr lvl="1">
              <a:buFont typeface="Arial" panose="020B0604020202020204" pitchFamily="34" charset="0"/>
              <a:buChar char="•"/>
            </a:pPr>
            <a:r>
              <a:rPr dirty="0" sz="3000" lang="en-US">
                <a:latin typeface="Times New Roman" panose="02020603050405020304" pitchFamily="18" charset="0"/>
                <a:cs typeface="Times New Roman" panose="02020603050405020304" pitchFamily="18" charset="0"/>
              </a:rPr>
              <a:t>Chord distribution</a:t>
            </a:r>
          </a:p>
          <a:p>
            <a:pPr lvl="1">
              <a:buFont typeface="Arial" panose="020B0604020202020204" pitchFamily="34" charset="0"/>
              <a:buChar char="•"/>
            </a:pPr>
            <a:r>
              <a:rPr dirty="0" sz="3000" lang="en-US">
                <a:latin typeface="Times New Roman" panose="02020603050405020304" pitchFamily="18" charset="0"/>
                <a:cs typeface="Times New Roman" panose="02020603050405020304" pitchFamily="18" charset="0"/>
              </a:rPr>
              <a:t>Height</a:t>
            </a:r>
          </a:p>
          <a:p>
            <a:pPr lvl="1">
              <a:buFont typeface="Arial" panose="020B0604020202020204" pitchFamily="34" charset="0"/>
              <a:buChar char="•"/>
            </a:pPr>
            <a:r>
              <a:rPr dirty="0" sz="3000" lang="en-US">
                <a:latin typeface="Times New Roman" panose="02020603050405020304" pitchFamily="18" charset="0"/>
                <a:cs typeface="Times New Roman" panose="02020603050405020304" pitchFamily="18" charset="0"/>
              </a:rPr>
              <a:t>Twist</a:t>
            </a:r>
          </a:p>
          <a:p>
            <a:pPr lvl="1">
              <a:buFont typeface="Arial" panose="020B0604020202020204" pitchFamily="34" charset="0"/>
              <a:buChar char="•"/>
            </a:pPr>
            <a:r>
              <a:rPr dirty="0" sz="3000" lang="en-US" smtClean="0">
                <a:latin typeface="Times New Roman" panose="02020603050405020304" pitchFamily="18" charset="0"/>
                <a:cs typeface="Times New Roman" panose="02020603050405020304" pitchFamily="18" charset="0"/>
              </a:rPr>
              <a:t>Sweep</a:t>
            </a:r>
            <a:endParaRPr dirty="0" sz="300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sp>
        <p:nvSpPr>
          <p:cNvPr id="1048594" name="Title 1"/>
          <p:cNvSpPr>
            <a:spLocks noGrp="1"/>
          </p:cNvSpPr>
          <p:nvPr>
            <p:ph type="title"/>
          </p:nvPr>
        </p:nvSpPr>
        <p:spPr/>
        <p:txBody>
          <a:bodyPr/>
          <a:p>
            <a:r>
              <a:rPr b="1" dirty="0" lang="en-US" smtClean="0">
                <a:latin typeface="Times New Roman" panose="02020603050405020304" pitchFamily="18" charset="0"/>
                <a:cs typeface="Times New Roman" panose="02020603050405020304" pitchFamily="18" charset="0"/>
              </a:rPr>
              <a:t>Winglet parts</a:t>
            </a:r>
            <a:endParaRPr b="1" dirty="0" lang="en-IN">
              <a:latin typeface="Times New Roman" panose="02020603050405020304" pitchFamily="18" charset="0"/>
              <a:cs typeface="Times New Roman" panose="02020603050405020304" pitchFamily="18" charset="0"/>
            </a:endParaRPr>
          </a:p>
        </p:txBody>
      </p:sp>
      <p:pic>
        <p:nvPicPr>
          <p:cNvPr id="2097152" name="Picture 4" descr="C:\Users\SCIENTISTSAGAR\Desktop\working projects\surya\rocket motor casing\New folder\WingLets_6.jpg"/>
          <p:cNvPicPr>
            <a:picLocks noChangeAspect="1" noChangeArrowheads="1"/>
          </p:cNvPicPr>
          <p:nvPr/>
        </p:nvPicPr>
        <p:blipFill>
          <a:blip xmlns:r="http://schemas.openxmlformats.org/officeDocument/2006/relationships" r:embed="rId1"/>
          <a:srcRect/>
          <a:stretch>
            <a:fillRect/>
          </a:stretch>
        </p:blipFill>
        <p:spPr bwMode="auto">
          <a:xfrm>
            <a:off x="1945943" y="1947080"/>
            <a:ext cx="5334000" cy="3981359"/>
          </a:xfrm>
          <a:prstGeom prst="rect"/>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26" name=""/>
        <p:cNvGrpSpPr/>
        <p:nvPr/>
      </p:nvGrpSpPr>
      <p:grpSpPr>
        <a:xfrm>
          <a:off x="0" y="0"/>
          <a:ext cx="0" cy="0"/>
          <a:chOff x="0" y="0"/>
          <a:chExt cx="0" cy="0"/>
        </a:xfrm>
      </p:grpSpPr>
      <p:sp>
        <p:nvSpPr>
          <p:cNvPr id="1048595" name="Title 1"/>
          <p:cNvSpPr>
            <a:spLocks noGrp="1"/>
          </p:cNvSpPr>
          <p:nvPr>
            <p:ph type="title"/>
          </p:nvPr>
        </p:nvSpPr>
        <p:spPr/>
        <p:txBody>
          <a:bodyPr>
            <a:normAutofit/>
          </a:bodyPr>
          <a:p>
            <a:r>
              <a:rPr dirty="0" sz="4000" lang="en-US" smtClean="0">
                <a:latin typeface="Times New Roman" panose="02020603050405020304" pitchFamily="18" charset="0"/>
                <a:cs typeface="Times New Roman" panose="02020603050405020304" pitchFamily="18" charset="0"/>
              </a:rPr>
              <a:t>Few types of Winglets</a:t>
            </a:r>
            <a:endParaRPr dirty="0" sz="4000" lang="en-IN">
              <a:latin typeface="Times New Roman" panose="02020603050405020304" pitchFamily="18" charset="0"/>
              <a:cs typeface="Times New Roman" panose="02020603050405020304" pitchFamily="18" charset="0"/>
            </a:endParaRPr>
          </a:p>
        </p:txBody>
      </p:sp>
      <p:pic>
        <p:nvPicPr>
          <p:cNvPr id="2097153" name="Picture 2" descr="C:\Users\SCIENTISTSAGAR\Desktop\working projects\surya\main-qimg-283a76d46933794097fcfc75bf28cdd3.png"/>
          <p:cNvPicPr>
            <a:picLocks noChangeAspect="1" noChangeArrowheads="1"/>
          </p:cNvPicPr>
          <p:nvPr/>
        </p:nvPicPr>
        <p:blipFill>
          <a:blip xmlns:r="http://schemas.openxmlformats.org/officeDocument/2006/relationships" r:embed="rId1"/>
          <a:srcRect/>
          <a:stretch>
            <a:fillRect/>
          </a:stretch>
        </p:blipFill>
        <p:spPr bwMode="auto">
          <a:xfrm>
            <a:off x="762000" y="1828800"/>
            <a:ext cx="7167563" cy="4191000"/>
          </a:xfrm>
          <a:prstGeom prst="rect"/>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27" name=""/>
        <p:cNvGrpSpPr/>
        <p:nvPr/>
      </p:nvGrpSpPr>
      <p:grpSpPr>
        <a:xfrm>
          <a:off x="0" y="0"/>
          <a:ext cx="0" cy="0"/>
          <a:chOff x="0" y="0"/>
          <a:chExt cx="0" cy="0"/>
        </a:xfrm>
      </p:grpSpPr>
      <p:sp>
        <p:nvSpPr>
          <p:cNvPr id="1048596" name="Title 1"/>
          <p:cNvSpPr>
            <a:spLocks noGrp="1"/>
          </p:cNvSpPr>
          <p:nvPr>
            <p:ph type="title"/>
          </p:nvPr>
        </p:nvSpPr>
        <p:spPr/>
        <p:txBody>
          <a:bodyPr/>
          <a:p>
            <a:r>
              <a:rPr b="1" dirty="0" lang="en-US" smtClean="0">
                <a:latin typeface="Times New Roman" panose="02020603050405020304" pitchFamily="18" charset="0"/>
                <a:cs typeface="Times New Roman" panose="02020603050405020304" pitchFamily="18" charset="0"/>
              </a:rPr>
              <a:t>Winglets</a:t>
            </a:r>
            <a:endParaRPr b="1" dirty="0" lang="en-IN">
              <a:latin typeface="Times New Roman" panose="02020603050405020304" pitchFamily="18" charset="0"/>
              <a:cs typeface="Times New Roman" panose="02020603050405020304" pitchFamily="18" charset="0"/>
            </a:endParaRPr>
          </a:p>
        </p:txBody>
      </p:sp>
      <p:pic>
        <p:nvPicPr>
          <p:cNvPr id="2097154" name="Picture 2" descr="C:\Users\SCIENTISTSAGAR\Desktop\working projects\surya\rocket motor casing\New folder\220px-Winglet_B737-800.JPG"/>
          <p:cNvPicPr>
            <a:picLocks noChangeAspect="1" noChangeArrowheads="1"/>
          </p:cNvPicPr>
          <p:nvPr/>
        </p:nvPicPr>
        <p:blipFill>
          <a:blip xmlns:r="http://schemas.openxmlformats.org/officeDocument/2006/relationships" r:embed="rId1"/>
          <a:srcRect/>
          <a:stretch>
            <a:fillRect/>
          </a:stretch>
        </p:blipFill>
        <p:spPr bwMode="auto">
          <a:xfrm>
            <a:off x="934256" y="1761699"/>
            <a:ext cx="3028144" cy="2271108"/>
          </a:xfrm>
          <a:prstGeom prst="rect"/>
          <a:noFill/>
        </p:spPr>
      </p:pic>
      <p:pic>
        <p:nvPicPr>
          <p:cNvPr id="2097155" name="Picture 2" descr="C:\Users\SCIENTISTSAGAR\Desktop\working projects\surya\rocket motor casing\New folder\winglets_compare.jpg"/>
          <p:cNvPicPr>
            <a:picLocks noChangeAspect="1" noChangeArrowheads="1"/>
          </p:cNvPicPr>
          <p:nvPr/>
        </p:nvPicPr>
        <p:blipFill>
          <a:blip xmlns:r="http://schemas.openxmlformats.org/officeDocument/2006/relationships" r:embed="rId2"/>
          <a:srcRect/>
          <a:stretch>
            <a:fillRect/>
          </a:stretch>
        </p:blipFill>
        <p:spPr bwMode="auto">
          <a:xfrm>
            <a:off x="4800600" y="2209801"/>
            <a:ext cx="3950864" cy="3029234"/>
          </a:xfrm>
          <a:prstGeom prst="rect"/>
          <a:noFill/>
        </p:spPr>
      </p:pic>
      <p:pic>
        <p:nvPicPr>
          <p:cNvPr id="2097156" name="Picture 3" descr="C:\Users\SCIENTISTSAGAR\Desktop\working projects\surya\rocket motor casing\New folder\images.jpg"/>
          <p:cNvPicPr>
            <a:picLocks noChangeAspect="1" noChangeArrowheads="1"/>
          </p:cNvPicPr>
          <p:nvPr/>
        </p:nvPicPr>
        <p:blipFill>
          <a:blip xmlns:r="http://schemas.openxmlformats.org/officeDocument/2006/relationships" r:embed="rId3"/>
          <a:srcRect/>
          <a:stretch>
            <a:fillRect/>
          </a:stretch>
        </p:blipFill>
        <p:spPr bwMode="auto">
          <a:xfrm>
            <a:off x="1143000" y="4267200"/>
            <a:ext cx="2862705" cy="1905000"/>
          </a:xfrm>
          <a:prstGeom prst="rect"/>
          <a:noFill/>
        </p:spPr>
      </p:pic>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Design and analysis of Rocket motor casing </dc:title>
  <dc:creator>SCIENTISTSAGAR</dc:creator>
  <cp:lastModifiedBy>SCIENTISTSAGAR</cp:lastModifiedBy>
  <dcterms:created xsi:type="dcterms:W3CDTF">2006-08-15T13:00:00Z</dcterms:created>
  <dcterms:modified xsi:type="dcterms:W3CDTF">2018-09-16T19:28:27Z</dcterms:modified>
</cp:coreProperties>
</file>