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3"/>
  </p:notesMasterIdLst>
  <p:sldIdLst>
    <p:sldId id="256" r:id="rId2"/>
  </p:sldIdLst>
  <p:sldSz cx="21383625" cy="1511935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89824" autoAdjust="0"/>
  </p:normalViewPr>
  <p:slideViewPr>
    <p:cSldViewPr snapToGrid="0">
      <p:cViewPr varScale="1">
        <p:scale>
          <a:sx n="46" d="100"/>
          <a:sy n="46" d="100"/>
        </p:scale>
        <p:origin x="-162" y="-216"/>
      </p:cViewPr>
      <p:guideLst>
        <p:guide orient="horz" pos="4762"/>
        <p:guide pos="6735"/>
      </p:guideLst>
    </p:cSldViewPr>
  </p:slideViewPr>
  <p:notesTextViewPr>
    <p:cViewPr>
      <p:scale>
        <a:sx n="50" d="100"/>
        <a:sy n="50" d="100"/>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93F144C-8A8F-4CA8-96BB-ADCC1CA92A6D}" type="datetimeFigureOut">
              <a:rPr lang="en-GB" smtClean="0"/>
              <a:t>20/08/2019</a:t>
            </a:fld>
            <a:endParaRPr lang="en-GB"/>
          </a:p>
        </p:txBody>
      </p:sp>
      <p:sp>
        <p:nvSpPr>
          <p:cNvPr id="4" name="Slide Image Placeholder 3"/>
          <p:cNvSpPr>
            <a:spLocks noGrp="1" noRot="1" noChangeAspect="1"/>
          </p:cNvSpPr>
          <p:nvPr>
            <p:ph type="sldImg" idx="2"/>
          </p:nvPr>
        </p:nvSpPr>
        <p:spPr>
          <a:xfrm>
            <a:off x="1246188" y="1143000"/>
            <a:ext cx="4365625"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7526E9C-4E53-456D-8642-6CD23B9A85C9}" type="slidenum">
              <a:rPr lang="en-GB" smtClean="0"/>
              <a:t>‹#›</a:t>
            </a:fld>
            <a:endParaRPr lang="en-GB"/>
          </a:p>
        </p:txBody>
      </p:sp>
    </p:spTree>
    <p:extLst>
      <p:ext uri="{BB962C8B-B14F-4D97-AF65-F5344CB8AC3E}">
        <p14:creationId xmlns:p14="http://schemas.microsoft.com/office/powerpoint/2010/main" val="18827523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References</a:t>
            </a:r>
          </a:p>
          <a:p>
            <a:pPr>
              <a:lnSpc>
                <a:spcPct val="100000"/>
              </a:lnSpc>
              <a:buFont typeface="Arial" panose="020B0604020202020204" pitchFamily="34" charset="0"/>
              <a:buChar char="•"/>
            </a:pPr>
            <a:r>
              <a:rPr lang="en-GB" sz="800" dirty="0"/>
              <a:t>1. </a:t>
            </a:r>
            <a:r>
              <a:rPr lang="en-GB" sz="800" dirty="0" err="1"/>
              <a:t>Tidu</a:t>
            </a:r>
            <a:r>
              <a:rPr lang="en-GB" sz="800" dirty="0"/>
              <a:t> C. Chronic Myeloid </a:t>
            </a:r>
            <a:r>
              <a:rPr lang="en-GB" sz="800" dirty="0" err="1"/>
              <a:t>Leukaemia.</a:t>
            </a:r>
            <a:r>
              <a:rPr lang="en-GB" sz="800" i="1" dirty="0" err="1"/>
              <a:t>Patient</a:t>
            </a:r>
            <a:r>
              <a:rPr lang="en-GB" sz="800" i="1" dirty="0"/>
              <a:t> Uk.</a:t>
            </a:r>
            <a:r>
              <a:rPr lang="en-GB" sz="800" dirty="0"/>
              <a:t>2016:https://patient.info/doctor/chronic-myeloid-leukaemia-pro </a:t>
            </a:r>
          </a:p>
          <a:p>
            <a:pPr>
              <a:lnSpc>
                <a:spcPct val="100000"/>
              </a:lnSpc>
              <a:buFont typeface="Arial" panose="020B0604020202020204" pitchFamily="34" charset="0"/>
              <a:buChar char="•"/>
            </a:pPr>
            <a:r>
              <a:rPr lang="en-GB" sz="800" dirty="0"/>
              <a:t>2. Nowell PC. Discovery of the Philadelphia chromosome: a personal perspective. J</a:t>
            </a:r>
            <a:r>
              <a:rPr lang="en-GB" sz="800" i="1" dirty="0"/>
              <a:t> Clin Invest</a:t>
            </a:r>
            <a:r>
              <a:rPr lang="en-GB" sz="800" dirty="0"/>
              <a:t>2007;117(8):2033-2035.</a:t>
            </a:r>
          </a:p>
          <a:p>
            <a:pPr>
              <a:lnSpc>
                <a:spcPct val="100000"/>
              </a:lnSpc>
              <a:buFont typeface="Arial" panose="020B0604020202020204" pitchFamily="34" charset="0"/>
              <a:buChar char="•"/>
            </a:pPr>
            <a:r>
              <a:rPr lang="en-GB" sz="800" dirty="0"/>
              <a:t>3.  Melo JV. The Diversity of BCR-ABL fusion proteins and their relationship to leukaemia phenotype. </a:t>
            </a:r>
            <a:r>
              <a:rPr lang="en-GB" sz="800" i="1" dirty="0"/>
              <a:t>The Journal of the American Society of Haematology.</a:t>
            </a:r>
            <a:r>
              <a:rPr lang="en-GB" sz="800" dirty="0"/>
              <a:t>1996;8(7):2375-2384</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4. </a:t>
            </a:r>
            <a:r>
              <a:rPr lang="en-GB" sz="800" dirty="0"/>
              <a:t>. Iqbal N, Iqbal N. Imatinib: A breakthrough of targeted therapy in cancer. </a:t>
            </a:r>
            <a:r>
              <a:rPr lang="en-GB" sz="800" i="1" dirty="0"/>
              <a:t>Chemotherapy Research and Practice.</a:t>
            </a:r>
            <a:r>
              <a:rPr lang="en-GB" sz="800" dirty="0"/>
              <a:t>2014:http://dx.org/10.1155/2014/357027.</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5.</a:t>
            </a:r>
            <a:r>
              <a:rPr lang="en-GB" sz="800" dirty="0"/>
              <a:t> Mughal TI, Schreiber A. Principal long-term adverse effects of imatinib in patients with chronic myeloid leukaemia in chronic phase.</a:t>
            </a:r>
            <a:r>
              <a:rPr lang="en-GB" sz="800" i="1" dirty="0"/>
              <a:t>Bilogics:Target&amp;Therapy.</a:t>
            </a:r>
            <a:r>
              <a:rPr lang="en-GB" sz="800" dirty="0"/>
              <a:t>2010;4:315-323.</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6.</a:t>
            </a:r>
            <a:r>
              <a:rPr lang="en-GB" sz="800" dirty="0"/>
              <a:t> Sacha T. </a:t>
            </a:r>
            <a:r>
              <a:rPr lang="en-GB" sz="800" dirty="0" err="1"/>
              <a:t>Imaitnib</a:t>
            </a:r>
            <a:r>
              <a:rPr lang="en-GB" sz="800" dirty="0"/>
              <a:t> in Chronic Myeloid Leukaemia: an overview. Mediterranean</a:t>
            </a:r>
            <a:r>
              <a:rPr lang="en-GB" sz="800" i="1" dirty="0"/>
              <a:t> Journal of Haematology and Infectious Diseases.</a:t>
            </a:r>
            <a:r>
              <a:rPr lang="en-GB" sz="800" dirty="0"/>
              <a:t>2014;6(1).</a:t>
            </a:r>
          </a:p>
          <a:p>
            <a:pPr>
              <a:lnSpc>
                <a:spcPct val="100000"/>
              </a:lnSpc>
            </a:pPr>
            <a:r>
              <a:rPr lang="fr-FR" sz="800" dirty="0"/>
              <a:t>7. </a:t>
            </a:r>
            <a:r>
              <a:rPr lang="fr-FR" sz="800" dirty="0" err="1"/>
              <a:t>Deininger</a:t>
            </a:r>
            <a:r>
              <a:rPr lang="fr-FR" sz="800" dirty="0"/>
              <a:t> M, Buchdunger E, Druker BJ. The </a:t>
            </a:r>
            <a:r>
              <a:rPr lang="fr-FR" sz="800" dirty="0" err="1"/>
              <a:t>development</a:t>
            </a:r>
            <a:r>
              <a:rPr lang="fr-FR" sz="800" dirty="0"/>
              <a:t> of imatinib as a </a:t>
            </a:r>
            <a:r>
              <a:rPr lang="fr-FR" sz="800" dirty="0" err="1"/>
              <a:t>therapeutic</a:t>
            </a:r>
            <a:r>
              <a:rPr lang="fr-FR" sz="800" dirty="0"/>
              <a:t> agent for </a:t>
            </a:r>
            <a:r>
              <a:rPr lang="fr-FR" sz="800" dirty="0" err="1"/>
              <a:t>chronic</a:t>
            </a:r>
            <a:r>
              <a:rPr lang="fr-FR" sz="800" dirty="0"/>
              <a:t> </a:t>
            </a:r>
            <a:r>
              <a:rPr lang="fr-FR" sz="800" dirty="0" err="1"/>
              <a:t>myeloid</a:t>
            </a:r>
            <a:r>
              <a:rPr lang="fr-FR" sz="800" dirty="0"/>
              <a:t> </a:t>
            </a:r>
            <a:r>
              <a:rPr lang="fr-FR" sz="800" dirty="0" err="1"/>
              <a:t>leukaemia</a:t>
            </a:r>
            <a:r>
              <a:rPr lang="fr-FR" sz="800" dirty="0"/>
              <a:t>. </a:t>
            </a:r>
            <a:r>
              <a:rPr lang="fr-FR" sz="800" i="1" dirty="0"/>
              <a:t>Blood.</a:t>
            </a:r>
            <a:r>
              <a:rPr lang="fr-FR" sz="800" dirty="0"/>
              <a:t>2005;105(7):2640-2653.</a:t>
            </a:r>
          </a:p>
          <a:p>
            <a:pPr>
              <a:lnSpc>
                <a:spcPct val="100000"/>
              </a:lnSpc>
            </a:pPr>
            <a:r>
              <a:rPr lang="fr-FR" sz="800" dirty="0"/>
              <a:t>8. O’Brien SG et al. Imatinib </a:t>
            </a:r>
            <a:r>
              <a:rPr lang="fr-FR" sz="800" dirty="0" err="1"/>
              <a:t>compared</a:t>
            </a:r>
            <a:r>
              <a:rPr lang="fr-FR" sz="800" dirty="0"/>
              <a:t> </a:t>
            </a:r>
            <a:r>
              <a:rPr lang="fr-FR" sz="800" dirty="0" err="1"/>
              <a:t>with</a:t>
            </a:r>
            <a:r>
              <a:rPr lang="fr-FR" sz="800" dirty="0"/>
              <a:t> </a:t>
            </a:r>
            <a:r>
              <a:rPr lang="fr-FR" sz="800" dirty="0" err="1"/>
              <a:t>interferon</a:t>
            </a:r>
            <a:r>
              <a:rPr lang="fr-FR" sz="800" dirty="0"/>
              <a:t> and </a:t>
            </a:r>
            <a:r>
              <a:rPr lang="fr-FR" sz="800" dirty="0" err="1"/>
              <a:t>low</a:t>
            </a:r>
            <a:r>
              <a:rPr lang="fr-FR" sz="800" dirty="0"/>
              <a:t> dose cytarbine for </a:t>
            </a:r>
            <a:r>
              <a:rPr lang="fr-FR" sz="800" dirty="0" err="1"/>
              <a:t>newly</a:t>
            </a:r>
            <a:r>
              <a:rPr lang="fr-FR" sz="800" dirty="0"/>
              <a:t> </a:t>
            </a:r>
            <a:r>
              <a:rPr lang="fr-FR" sz="800" dirty="0" err="1"/>
              <a:t>diagnosed</a:t>
            </a:r>
            <a:r>
              <a:rPr lang="fr-FR" sz="800" dirty="0"/>
              <a:t> </a:t>
            </a:r>
            <a:r>
              <a:rPr lang="fr-FR" sz="800" dirty="0" err="1"/>
              <a:t>chronic</a:t>
            </a:r>
            <a:r>
              <a:rPr lang="fr-FR" sz="800" dirty="0"/>
              <a:t>-phase </a:t>
            </a:r>
            <a:r>
              <a:rPr lang="fr-FR" sz="800" dirty="0" err="1"/>
              <a:t>chronic</a:t>
            </a:r>
            <a:r>
              <a:rPr lang="fr-FR" sz="800" dirty="0"/>
              <a:t> </a:t>
            </a:r>
            <a:r>
              <a:rPr lang="fr-FR" sz="800" dirty="0" err="1"/>
              <a:t>myeloid</a:t>
            </a:r>
            <a:r>
              <a:rPr lang="fr-FR" sz="800" dirty="0"/>
              <a:t> </a:t>
            </a:r>
            <a:r>
              <a:rPr lang="fr-FR" sz="800" dirty="0" err="1"/>
              <a:t>leukaemia</a:t>
            </a:r>
            <a:r>
              <a:rPr lang="fr-FR" sz="800" dirty="0"/>
              <a:t>. </a:t>
            </a:r>
            <a:r>
              <a:rPr lang="fr-FR" sz="800" i="1" dirty="0"/>
              <a:t>The New </a:t>
            </a:r>
            <a:r>
              <a:rPr lang="fr-FR" sz="800" i="1" dirty="0" err="1"/>
              <a:t>England</a:t>
            </a:r>
            <a:r>
              <a:rPr lang="fr-FR" sz="800" i="1" dirty="0"/>
              <a:t> Journal of Medicine.</a:t>
            </a:r>
            <a:r>
              <a:rPr lang="fr-FR" sz="800" dirty="0"/>
              <a:t>2003;348:994-1004.</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800" dirty="0"/>
              <a:t>9.</a:t>
            </a:r>
            <a:r>
              <a:rPr lang="fr-FR" sz="800" dirty="0"/>
              <a:t> </a:t>
            </a:r>
            <a:r>
              <a:rPr lang="fr-FR" sz="800" dirty="0" err="1"/>
              <a:t>Hochhaus</a:t>
            </a:r>
            <a:r>
              <a:rPr lang="fr-FR" sz="800" dirty="0"/>
              <a:t> A et al. Six-</a:t>
            </a:r>
            <a:r>
              <a:rPr lang="fr-FR" sz="800" dirty="0" err="1"/>
              <a:t>year</a:t>
            </a:r>
            <a:r>
              <a:rPr lang="fr-FR" sz="800" dirty="0"/>
              <a:t> follow-up of patients </a:t>
            </a:r>
            <a:r>
              <a:rPr lang="fr-FR" sz="800" dirty="0" err="1"/>
              <a:t>receiving</a:t>
            </a:r>
            <a:r>
              <a:rPr lang="fr-FR" sz="800" dirty="0"/>
              <a:t> imatinib for the first line </a:t>
            </a:r>
            <a:r>
              <a:rPr lang="fr-FR" sz="800" dirty="0" err="1"/>
              <a:t>treatment</a:t>
            </a:r>
            <a:r>
              <a:rPr lang="fr-FR" sz="800" dirty="0"/>
              <a:t> of </a:t>
            </a:r>
            <a:r>
              <a:rPr lang="fr-FR" sz="800" dirty="0" err="1"/>
              <a:t>chronic</a:t>
            </a:r>
            <a:r>
              <a:rPr lang="fr-FR" sz="800" dirty="0"/>
              <a:t> </a:t>
            </a:r>
            <a:r>
              <a:rPr lang="fr-FR" sz="800" dirty="0" err="1"/>
              <a:t>myeloid</a:t>
            </a:r>
            <a:r>
              <a:rPr lang="fr-FR" sz="800" dirty="0"/>
              <a:t> </a:t>
            </a:r>
            <a:r>
              <a:rPr lang="fr-FR" sz="800" dirty="0" err="1"/>
              <a:t>leukaemia</a:t>
            </a:r>
            <a:r>
              <a:rPr lang="fr-FR" sz="800" dirty="0"/>
              <a:t>. Leukaemia.2009;23:1054-1061.</a:t>
            </a:r>
          </a:p>
          <a:p>
            <a:pPr>
              <a:lnSpc>
                <a:spcPct val="100000"/>
              </a:lnSpc>
            </a:pPr>
            <a:r>
              <a:rPr lang="fr-FR" sz="800" dirty="0"/>
              <a:t>10.Comert M, Baran Y, Saydam G. Changes in </a:t>
            </a:r>
            <a:r>
              <a:rPr lang="fr-FR" sz="800" dirty="0" err="1"/>
              <a:t>molecular</a:t>
            </a:r>
            <a:r>
              <a:rPr lang="fr-FR" sz="800" dirty="0"/>
              <a:t> </a:t>
            </a:r>
            <a:r>
              <a:rPr lang="fr-FR" sz="800" dirty="0" err="1"/>
              <a:t>biology</a:t>
            </a:r>
            <a:r>
              <a:rPr lang="fr-FR" sz="800" dirty="0"/>
              <a:t> of </a:t>
            </a:r>
            <a:r>
              <a:rPr lang="fr-FR" sz="800" dirty="0" err="1"/>
              <a:t>chronic</a:t>
            </a:r>
            <a:r>
              <a:rPr lang="fr-FR" sz="800" dirty="0"/>
              <a:t> </a:t>
            </a:r>
            <a:r>
              <a:rPr lang="fr-FR" sz="800" dirty="0" err="1"/>
              <a:t>myeloid</a:t>
            </a:r>
            <a:r>
              <a:rPr lang="fr-FR" sz="800" dirty="0"/>
              <a:t> </a:t>
            </a:r>
            <a:r>
              <a:rPr lang="fr-FR" sz="800" dirty="0" err="1"/>
              <a:t>leukaemia</a:t>
            </a:r>
            <a:r>
              <a:rPr lang="fr-FR" sz="800" dirty="0"/>
              <a:t> in tyrosine kinase </a:t>
            </a:r>
            <a:r>
              <a:rPr lang="fr-FR" sz="800" dirty="0" err="1"/>
              <a:t>inhibitor</a:t>
            </a:r>
            <a:r>
              <a:rPr lang="fr-FR" sz="800" dirty="0"/>
              <a:t> </a:t>
            </a:r>
            <a:r>
              <a:rPr lang="fr-FR" sz="800" dirty="0" err="1"/>
              <a:t>era</a:t>
            </a:r>
            <a:r>
              <a:rPr lang="fr-FR" sz="800" dirty="0"/>
              <a:t>. </a:t>
            </a:r>
            <a:r>
              <a:rPr lang="fr-FR" sz="800" i="1" dirty="0"/>
              <a:t>Am J Blood Res.</a:t>
            </a:r>
            <a:r>
              <a:rPr lang="fr-FR" sz="800" dirty="0"/>
              <a:t>2013;393):191-200. </a:t>
            </a:r>
          </a:p>
          <a:p>
            <a:pPr>
              <a:lnSpc>
                <a:spcPct val="100000"/>
              </a:lnSpc>
            </a:pPr>
            <a:r>
              <a:rPr lang="fr-FR" sz="800" dirty="0"/>
              <a:t>11. Druker BJ. Translation of the </a:t>
            </a:r>
            <a:r>
              <a:rPr lang="fr-FR" sz="800" dirty="0" err="1"/>
              <a:t>philadelphia</a:t>
            </a:r>
            <a:r>
              <a:rPr lang="fr-FR" sz="800" dirty="0"/>
              <a:t> </a:t>
            </a:r>
            <a:r>
              <a:rPr lang="fr-FR" sz="800" dirty="0" err="1"/>
              <a:t>chromsome</a:t>
            </a:r>
            <a:r>
              <a:rPr lang="fr-FR" sz="800" dirty="0"/>
              <a:t> </a:t>
            </a:r>
            <a:r>
              <a:rPr lang="fr-FR" sz="800" dirty="0" err="1"/>
              <a:t>into</a:t>
            </a:r>
            <a:r>
              <a:rPr lang="fr-FR" sz="800" dirty="0"/>
              <a:t> </a:t>
            </a:r>
            <a:r>
              <a:rPr lang="fr-FR" sz="800" dirty="0" err="1"/>
              <a:t>therapy</a:t>
            </a:r>
            <a:r>
              <a:rPr lang="fr-FR" sz="800" dirty="0"/>
              <a:t> for CML. </a:t>
            </a:r>
            <a:r>
              <a:rPr lang="fr-FR" sz="800" i="1" dirty="0"/>
              <a:t>Blood.</a:t>
            </a:r>
            <a:r>
              <a:rPr lang="fr-FR" sz="800" dirty="0"/>
              <a:t>2008;112:4808-4817.</a:t>
            </a:r>
          </a:p>
          <a:p>
            <a:pPr>
              <a:lnSpc>
                <a:spcPct val="100000"/>
              </a:lnSpc>
            </a:pPr>
            <a:r>
              <a:rPr lang="fr-FR" sz="800" dirty="0"/>
              <a:t>12. </a:t>
            </a:r>
            <a:r>
              <a:rPr lang="fr-FR" sz="800" dirty="0" err="1"/>
              <a:t>Milojkovic</a:t>
            </a:r>
            <a:r>
              <a:rPr lang="fr-FR" sz="800" dirty="0"/>
              <a:t> D, </a:t>
            </a:r>
            <a:r>
              <a:rPr lang="fr-FR" sz="800" dirty="0" err="1"/>
              <a:t>Apperley</a:t>
            </a:r>
            <a:r>
              <a:rPr lang="fr-FR" sz="800" dirty="0"/>
              <a:t> J. </a:t>
            </a:r>
            <a:r>
              <a:rPr lang="fr-FR" sz="800" dirty="0" err="1"/>
              <a:t>Mechanisms</a:t>
            </a:r>
            <a:r>
              <a:rPr lang="fr-FR" sz="800" dirty="0"/>
              <a:t> of </a:t>
            </a:r>
            <a:r>
              <a:rPr lang="fr-FR" sz="800" dirty="0" err="1"/>
              <a:t>resistance</a:t>
            </a:r>
            <a:r>
              <a:rPr lang="fr-FR" sz="800" dirty="0"/>
              <a:t> to imatinib and second-</a:t>
            </a:r>
            <a:r>
              <a:rPr lang="fr-FR" sz="800" dirty="0" err="1"/>
              <a:t>generation</a:t>
            </a:r>
            <a:r>
              <a:rPr lang="fr-FR" sz="800" dirty="0"/>
              <a:t> tyrosine kinase </a:t>
            </a:r>
            <a:r>
              <a:rPr lang="fr-FR" sz="800" dirty="0" err="1"/>
              <a:t>inhibitors</a:t>
            </a:r>
            <a:r>
              <a:rPr lang="fr-FR" sz="800" dirty="0"/>
              <a:t> in </a:t>
            </a:r>
            <a:r>
              <a:rPr lang="fr-FR" sz="800" dirty="0" err="1"/>
              <a:t>chronic</a:t>
            </a:r>
            <a:r>
              <a:rPr lang="fr-FR" sz="800" dirty="0"/>
              <a:t> </a:t>
            </a:r>
            <a:r>
              <a:rPr lang="fr-FR" sz="800" dirty="0" err="1"/>
              <a:t>myeloid</a:t>
            </a:r>
            <a:r>
              <a:rPr lang="fr-FR" sz="800" dirty="0"/>
              <a:t> </a:t>
            </a:r>
            <a:r>
              <a:rPr lang="fr-FR" sz="800" dirty="0" err="1"/>
              <a:t>leukaemia</a:t>
            </a:r>
            <a:r>
              <a:rPr lang="fr-FR" sz="800" dirty="0"/>
              <a:t>. </a:t>
            </a:r>
            <a:r>
              <a:rPr lang="fr-FR" sz="800" i="1" dirty="0"/>
              <a:t>American Association for Cancer Research.</a:t>
            </a:r>
            <a:r>
              <a:rPr lang="fr-FR" sz="800" dirty="0"/>
              <a:t>2009;15(24):7519-7527.</a:t>
            </a:r>
          </a:p>
          <a:p>
            <a:pPr>
              <a:lnSpc>
                <a:spcPct val="100000"/>
              </a:lnSpc>
            </a:pPr>
            <a:r>
              <a:rPr lang="fr-FR" sz="800" dirty="0"/>
              <a:t>13.  </a:t>
            </a:r>
            <a:r>
              <a:rPr lang="fr-FR" sz="800" dirty="0" err="1"/>
              <a:t>Reddy</a:t>
            </a:r>
            <a:r>
              <a:rPr lang="fr-FR" sz="800" dirty="0"/>
              <a:t> EP, </a:t>
            </a:r>
            <a:r>
              <a:rPr lang="fr-FR" sz="800" dirty="0" err="1"/>
              <a:t>Aggarwal</a:t>
            </a:r>
            <a:r>
              <a:rPr lang="fr-FR" sz="800" dirty="0"/>
              <a:t> AK. The Ins and </a:t>
            </a:r>
            <a:r>
              <a:rPr lang="fr-FR" sz="800" dirty="0" err="1"/>
              <a:t>Outs</a:t>
            </a:r>
            <a:r>
              <a:rPr lang="fr-FR" sz="800" dirty="0"/>
              <a:t> of BCR-ABL inhibition. </a:t>
            </a:r>
            <a:r>
              <a:rPr lang="fr-FR" sz="800" i="1" dirty="0" err="1"/>
              <a:t>Genes</a:t>
            </a:r>
            <a:r>
              <a:rPr lang="fr-FR" sz="800" i="1" dirty="0"/>
              <a:t> Cancer.</a:t>
            </a:r>
            <a:r>
              <a:rPr lang="fr-FR" sz="800" dirty="0"/>
              <a:t>2012;3(5):447-454.</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800" dirty="0"/>
          </a:p>
          <a:p>
            <a:endParaRPr lang="en-GB" b="1" dirty="0"/>
          </a:p>
        </p:txBody>
      </p:sp>
      <p:sp>
        <p:nvSpPr>
          <p:cNvPr id="4" name="Slide Number Placeholder 3"/>
          <p:cNvSpPr>
            <a:spLocks noGrp="1"/>
          </p:cNvSpPr>
          <p:nvPr>
            <p:ph type="sldNum" sz="quarter" idx="5"/>
          </p:nvPr>
        </p:nvSpPr>
        <p:spPr/>
        <p:txBody>
          <a:bodyPr/>
          <a:lstStyle/>
          <a:p>
            <a:fld id="{D7526E9C-4E53-456D-8642-6CD23B9A85C9}" type="slidenum">
              <a:rPr lang="en-GB" smtClean="0"/>
              <a:t>1</a:t>
            </a:fld>
            <a:endParaRPr lang="en-GB"/>
          </a:p>
        </p:txBody>
      </p:sp>
    </p:spTree>
    <p:extLst>
      <p:ext uri="{BB962C8B-B14F-4D97-AF65-F5344CB8AC3E}">
        <p14:creationId xmlns:p14="http://schemas.microsoft.com/office/powerpoint/2010/main" val="15243670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916000" y="1314001"/>
            <a:ext cx="17563631" cy="7085640"/>
          </a:xfrm>
        </p:spPr>
        <p:txBody>
          <a:bodyPr anchor="b">
            <a:normAutofit/>
          </a:bodyPr>
          <a:lstStyle>
            <a:lvl1pPr algn="ctr">
              <a:defRPr sz="8818">
                <a:effectLst>
                  <a:glow rad="38100">
                    <a:schemeClr val="bg1">
                      <a:lumMod val="65000"/>
                      <a:lumOff val="35000"/>
                      <a:alpha val="50000"/>
                    </a:schemeClr>
                  </a:glow>
                  <a:outerShdw blurRad="28575" dist="31750" dir="13200000" algn="tl" rotWithShape="0">
                    <a:srgbClr val="000000">
                      <a:alpha val="25000"/>
                    </a:srgbClr>
                  </a:outerShdw>
                </a:effectLst>
              </a:defRPr>
            </a:lvl1pPr>
          </a:lstStyle>
          <a:p>
            <a:r>
              <a:rPr lang="en-US"/>
              <a:t>Click to edit Master title style</a:t>
            </a:r>
            <a:endParaRPr lang="en-US" dirty="0"/>
          </a:p>
        </p:txBody>
      </p:sp>
      <p:sp>
        <p:nvSpPr>
          <p:cNvPr id="3" name="Subtitle 2"/>
          <p:cNvSpPr>
            <a:spLocks noGrp="1"/>
          </p:cNvSpPr>
          <p:nvPr>
            <p:ph type="subTitle" idx="1"/>
          </p:nvPr>
        </p:nvSpPr>
        <p:spPr>
          <a:xfrm>
            <a:off x="1916000" y="8567632"/>
            <a:ext cx="17563631" cy="4892311"/>
          </a:xfrm>
        </p:spPr>
        <p:txBody>
          <a:bodyPr anchor="t">
            <a:normAutofit/>
          </a:bodyPr>
          <a:lstStyle>
            <a:lvl1pPr marL="0" indent="0" algn="ctr">
              <a:buNone/>
              <a:defRPr sz="3968">
                <a:solidFill>
                  <a:schemeClr val="tx1"/>
                </a:solidFill>
              </a:defRPr>
            </a:lvl1pPr>
            <a:lvl2pPr marL="1007943" indent="0" algn="ctr">
              <a:buNone/>
              <a:defRPr>
                <a:solidFill>
                  <a:schemeClr val="tx1">
                    <a:tint val="75000"/>
                  </a:schemeClr>
                </a:solidFill>
              </a:defRPr>
            </a:lvl2pPr>
            <a:lvl3pPr marL="2015886" indent="0" algn="ctr">
              <a:buNone/>
              <a:defRPr>
                <a:solidFill>
                  <a:schemeClr val="tx1">
                    <a:tint val="75000"/>
                  </a:schemeClr>
                </a:solidFill>
              </a:defRPr>
            </a:lvl3pPr>
            <a:lvl4pPr marL="3023829" indent="0" algn="ctr">
              <a:buNone/>
              <a:defRPr>
                <a:solidFill>
                  <a:schemeClr val="tx1">
                    <a:tint val="75000"/>
                  </a:schemeClr>
                </a:solidFill>
              </a:defRPr>
            </a:lvl4pPr>
            <a:lvl5pPr marL="4031772" indent="0" algn="ctr">
              <a:buNone/>
              <a:defRPr>
                <a:solidFill>
                  <a:schemeClr val="tx1">
                    <a:tint val="75000"/>
                  </a:schemeClr>
                </a:solidFill>
              </a:defRPr>
            </a:lvl5pPr>
            <a:lvl6pPr marL="5039716" indent="0" algn="ctr">
              <a:buNone/>
              <a:defRPr>
                <a:solidFill>
                  <a:schemeClr val="tx1">
                    <a:tint val="75000"/>
                  </a:schemeClr>
                </a:solidFill>
              </a:defRPr>
            </a:lvl6pPr>
            <a:lvl7pPr marL="6047659" indent="0" algn="ctr">
              <a:buNone/>
              <a:defRPr>
                <a:solidFill>
                  <a:schemeClr val="tx1">
                    <a:tint val="75000"/>
                  </a:schemeClr>
                </a:solidFill>
              </a:defRPr>
            </a:lvl7pPr>
            <a:lvl8pPr marL="7055602" indent="0" algn="ctr">
              <a:buNone/>
              <a:defRPr>
                <a:solidFill>
                  <a:schemeClr val="tx1">
                    <a:tint val="75000"/>
                  </a:schemeClr>
                </a:solidFill>
              </a:defRPr>
            </a:lvl8pPr>
            <a:lvl9pPr marL="8063545"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6962F98-0E13-4A9E-9656-9A5AC392EE2A}" type="datetimeFigureOut">
              <a:rPr lang="en-GB" smtClean="0"/>
              <a:t>20/08/2019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69400B8-5867-47EE-9F6E-1C7A48C559AC}" type="slidenum">
              <a:rPr lang="en-GB" smtClean="0"/>
              <a:t>‹#›</a:t>
            </a:fld>
            <a:endParaRPr lang="en-GB"/>
          </a:p>
        </p:txBody>
      </p:sp>
    </p:spTree>
    <p:extLst>
      <p:ext uri="{BB962C8B-B14F-4D97-AF65-F5344CB8AC3E}">
        <p14:creationId xmlns:p14="http://schemas.microsoft.com/office/powerpoint/2010/main" val="6257139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6962F98-0E13-4A9E-9656-9A5AC392EE2A}" type="datetimeFigureOut">
              <a:rPr lang="en-GB" smtClean="0"/>
              <a:t>20/08/2019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69400B8-5867-47EE-9F6E-1C7A48C559AC}" type="slidenum">
              <a:rPr lang="en-GB" smtClean="0"/>
              <a:t>‹#›</a:t>
            </a:fld>
            <a:endParaRPr lang="en-GB"/>
          </a:p>
        </p:txBody>
      </p:sp>
    </p:spTree>
    <p:extLst>
      <p:ext uri="{BB962C8B-B14F-4D97-AF65-F5344CB8AC3E}">
        <p14:creationId xmlns:p14="http://schemas.microsoft.com/office/powerpoint/2010/main" val="20445233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16000" y="7210679"/>
            <a:ext cx="17563631" cy="4019712"/>
          </a:xfrm>
        </p:spPr>
        <p:txBody>
          <a:bodyPr anchor="b">
            <a:normAutofit/>
          </a:bodyPr>
          <a:lstStyle>
            <a:lvl1pPr algn="r">
              <a:defRPr sz="6173" b="0" cap="all"/>
            </a:lvl1pPr>
          </a:lstStyle>
          <a:p>
            <a:r>
              <a:rPr lang="en-US"/>
              <a:t>Click to edit Master title style</a:t>
            </a:r>
            <a:endParaRPr lang="en-US" dirty="0"/>
          </a:p>
        </p:txBody>
      </p:sp>
      <p:sp>
        <p:nvSpPr>
          <p:cNvPr id="3" name="Text Placeholder 2"/>
          <p:cNvSpPr>
            <a:spLocks noGrp="1"/>
          </p:cNvSpPr>
          <p:nvPr>
            <p:ph type="body" idx="1"/>
          </p:nvPr>
        </p:nvSpPr>
        <p:spPr>
          <a:xfrm>
            <a:off x="1916000" y="11252011"/>
            <a:ext cx="17563631" cy="2200772"/>
          </a:xfrm>
        </p:spPr>
        <p:txBody>
          <a:bodyPr anchor="t">
            <a:normAutofit/>
          </a:bodyPr>
          <a:lstStyle>
            <a:lvl1pPr marL="0" indent="0" algn="r">
              <a:buNone/>
              <a:defRPr sz="3968">
                <a:solidFill>
                  <a:schemeClr val="tx1"/>
                </a:solidFill>
              </a:defRPr>
            </a:lvl1pPr>
            <a:lvl2pPr marL="1007943" indent="0">
              <a:buNone/>
              <a:defRPr sz="3968">
                <a:solidFill>
                  <a:schemeClr val="tx1">
                    <a:tint val="75000"/>
                  </a:schemeClr>
                </a:solidFill>
              </a:defRPr>
            </a:lvl2pPr>
            <a:lvl3pPr marL="2015886" indent="0">
              <a:buNone/>
              <a:defRPr sz="3527">
                <a:solidFill>
                  <a:schemeClr val="tx1">
                    <a:tint val="75000"/>
                  </a:schemeClr>
                </a:solidFill>
              </a:defRPr>
            </a:lvl3pPr>
            <a:lvl4pPr marL="3023829" indent="0">
              <a:buNone/>
              <a:defRPr sz="3086">
                <a:solidFill>
                  <a:schemeClr val="tx1">
                    <a:tint val="75000"/>
                  </a:schemeClr>
                </a:solidFill>
              </a:defRPr>
            </a:lvl4pPr>
            <a:lvl5pPr marL="4031772" indent="0">
              <a:buNone/>
              <a:defRPr sz="3086">
                <a:solidFill>
                  <a:schemeClr val="tx1">
                    <a:tint val="75000"/>
                  </a:schemeClr>
                </a:solidFill>
              </a:defRPr>
            </a:lvl5pPr>
            <a:lvl6pPr marL="5039716" indent="0">
              <a:buNone/>
              <a:defRPr sz="3086">
                <a:solidFill>
                  <a:schemeClr val="tx1">
                    <a:tint val="75000"/>
                  </a:schemeClr>
                </a:solidFill>
              </a:defRPr>
            </a:lvl6pPr>
            <a:lvl7pPr marL="6047659" indent="0">
              <a:buNone/>
              <a:defRPr sz="3086">
                <a:solidFill>
                  <a:schemeClr val="tx1">
                    <a:tint val="75000"/>
                  </a:schemeClr>
                </a:solidFill>
              </a:defRPr>
            </a:lvl7pPr>
            <a:lvl8pPr marL="7055602" indent="0">
              <a:buNone/>
              <a:defRPr sz="3086">
                <a:solidFill>
                  <a:schemeClr val="tx1">
                    <a:tint val="75000"/>
                  </a:schemeClr>
                </a:solidFill>
              </a:defRPr>
            </a:lvl8pPr>
            <a:lvl9pPr marL="8063545" indent="0">
              <a:buNone/>
              <a:defRPr sz="3086">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6962F98-0E13-4A9E-9656-9A5AC392EE2A}" type="datetimeFigureOut">
              <a:rPr lang="en-GB" smtClean="0"/>
              <a:t>20/08/2019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69400B8-5867-47EE-9F6E-1C7A48C559AC}" type="slidenum">
              <a:rPr lang="en-GB" smtClean="0"/>
              <a:t>‹#›</a:t>
            </a:fld>
            <a:endParaRPr lang="en-GB"/>
          </a:p>
        </p:txBody>
      </p:sp>
    </p:spTree>
    <p:extLst>
      <p:ext uri="{BB962C8B-B14F-4D97-AF65-F5344CB8AC3E}">
        <p14:creationId xmlns:p14="http://schemas.microsoft.com/office/powerpoint/2010/main" val="27494146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913740" y="4543518"/>
            <a:ext cx="8617697" cy="8887592"/>
          </a:xfrm>
        </p:spPr>
        <p:txBody>
          <a:bodyPr>
            <a:normAutofit/>
          </a:bodyPr>
          <a:lstStyle>
            <a:lvl1pPr>
              <a:defRPr sz="3527"/>
            </a:lvl1pPr>
            <a:lvl2pPr>
              <a:defRPr sz="3086"/>
            </a:lvl2pPr>
            <a:lvl3pPr>
              <a:defRPr sz="2646"/>
            </a:lvl3pPr>
            <a:lvl4pPr>
              <a:defRPr sz="2425"/>
            </a:lvl4pPr>
            <a:lvl5pPr>
              <a:defRPr sz="2425"/>
            </a:lvl5pPr>
            <a:lvl6pPr>
              <a:defRPr sz="2425"/>
            </a:lvl6pPr>
            <a:lvl7pPr>
              <a:defRPr sz="2425"/>
            </a:lvl7pPr>
            <a:lvl8pPr>
              <a:defRPr sz="2425"/>
            </a:lvl8pPr>
            <a:lvl9pPr>
              <a:defRPr sz="242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0852191" y="4543517"/>
            <a:ext cx="8627439" cy="8887590"/>
          </a:xfrm>
        </p:spPr>
        <p:txBody>
          <a:bodyPr>
            <a:normAutofit/>
          </a:bodyPr>
          <a:lstStyle>
            <a:lvl1pPr>
              <a:defRPr sz="3527"/>
            </a:lvl1pPr>
            <a:lvl2pPr>
              <a:defRPr sz="3086"/>
            </a:lvl2pPr>
            <a:lvl3pPr>
              <a:defRPr sz="2646"/>
            </a:lvl3pPr>
            <a:lvl4pPr>
              <a:defRPr sz="2425"/>
            </a:lvl4pPr>
            <a:lvl5pPr>
              <a:defRPr sz="2425"/>
            </a:lvl5pPr>
            <a:lvl6pPr>
              <a:defRPr sz="2425"/>
            </a:lvl6pPr>
            <a:lvl7pPr>
              <a:defRPr sz="2425"/>
            </a:lvl7pPr>
            <a:lvl8pPr>
              <a:defRPr sz="2425"/>
            </a:lvl8pPr>
            <a:lvl9pPr>
              <a:defRPr sz="242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6962F98-0E13-4A9E-9656-9A5AC392EE2A}" type="datetimeFigureOut">
              <a:rPr lang="en-GB" smtClean="0"/>
              <a:t>20/08/2019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69400B8-5867-47EE-9F6E-1C7A48C559AC}" type="slidenum">
              <a:rPr lang="en-GB" smtClean="0"/>
              <a:t>‹#›</a:t>
            </a:fld>
            <a:endParaRPr lang="en-GB"/>
          </a:p>
        </p:txBody>
      </p:sp>
    </p:spTree>
    <p:extLst>
      <p:ext uri="{BB962C8B-B14F-4D97-AF65-F5344CB8AC3E}">
        <p14:creationId xmlns:p14="http://schemas.microsoft.com/office/powerpoint/2010/main" val="1569029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2587144" y="4543517"/>
            <a:ext cx="7944290" cy="1617307"/>
          </a:xfrm>
        </p:spPr>
        <p:txBody>
          <a:bodyPr anchor="b">
            <a:noAutofit/>
          </a:bodyPr>
          <a:lstStyle>
            <a:lvl1pPr marL="0" indent="0">
              <a:buNone/>
              <a:defRPr sz="4850" b="0"/>
            </a:lvl1pPr>
            <a:lvl2pPr marL="1007943" indent="0">
              <a:buNone/>
              <a:defRPr sz="4409" b="1"/>
            </a:lvl2pPr>
            <a:lvl3pPr marL="2015886" indent="0">
              <a:buNone/>
              <a:defRPr sz="3968" b="1"/>
            </a:lvl3pPr>
            <a:lvl4pPr marL="3023829" indent="0">
              <a:buNone/>
              <a:defRPr sz="3527" b="1"/>
            </a:lvl4pPr>
            <a:lvl5pPr marL="4031772" indent="0">
              <a:buNone/>
              <a:defRPr sz="3527" b="1"/>
            </a:lvl5pPr>
            <a:lvl6pPr marL="5039716" indent="0">
              <a:buNone/>
              <a:defRPr sz="3527" b="1"/>
            </a:lvl6pPr>
            <a:lvl7pPr marL="6047659" indent="0">
              <a:buNone/>
              <a:defRPr sz="3527" b="1"/>
            </a:lvl7pPr>
            <a:lvl8pPr marL="7055602" indent="0">
              <a:buNone/>
              <a:defRPr sz="3527" b="1"/>
            </a:lvl8pPr>
            <a:lvl9pPr marL="8063545" indent="0">
              <a:buNone/>
              <a:defRPr sz="3527" b="1"/>
            </a:lvl9pPr>
          </a:lstStyle>
          <a:p>
            <a:pPr lvl="0"/>
            <a:r>
              <a:rPr lang="en-US"/>
              <a:t>Click to edit Master text styles</a:t>
            </a:r>
          </a:p>
        </p:txBody>
      </p:sp>
      <p:sp>
        <p:nvSpPr>
          <p:cNvPr id="4" name="Content Placeholder 3"/>
          <p:cNvSpPr>
            <a:spLocks noGrp="1"/>
          </p:cNvSpPr>
          <p:nvPr>
            <p:ph sz="half" idx="2"/>
          </p:nvPr>
        </p:nvSpPr>
        <p:spPr>
          <a:xfrm>
            <a:off x="1913740" y="6142159"/>
            <a:ext cx="8617697" cy="7310625"/>
          </a:xfrm>
        </p:spPr>
        <p:txBody>
          <a:bodyPr anchor="t">
            <a:normAutofit/>
          </a:bodyPr>
          <a:lstStyle>
            <a:lvl1pPr>
              <a:defRPr sz="3527"/>
            </a:lvl1pPr>
            <a:lvl2pPr>
              <a:defRPr sz="3086"/>
            </a:lvl2pPr>
            <a:lvl3pPr>
              <a:defRPr sz="2646"/>
            </a:lvl3pPr>
            <a:lvl4pPr>
              <a:defRPr sz="2425"/>
            </a:lvl4pPr>
            <a:lvl5pPr>
              <a:defRPr sz="2425"/>
            </a:lvl5pPr>
            <a:lvl6pPr>
              <a:defRPr sz="2425"/>
            </a:lvl6pPr>
            <a:lvl7pPr>
              <a:defRPr sz="2425"/>
            </a:lvl7pPr>
            <a:lvl8pPr>
              <a:defRPr sz="2425"/>
            </a:lvl8pPr>
            <a:lvl9pPr>
              <a:defRPr sz="242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1482590" y="4543518"/>
            <a:ext cx="7997041" cy="1598641"/>
          </a:xfrm>
        </p:spPr>
        <p:txBody>
          <a:bodyPr anchor="b">
            <a:noAutofit/>
          </a:bodyPr>
          <a:lstStyle>
            <a:lvl1pPr marL="0" indent="0">
              <a:buNone/>
              <a:defRPr sz="4850" b="0"/>
            </a:lvl1pPr>
            <a:lvl2pPr marL="1007943" indent="0">
              <a:buNone/>
              <a:defRPr sz="4409" b="1"/>
            </a:lvl2pPr>
            <a:lvl3pPr marL="2015886" indent="0">
              <a:buNone/>
              <a:defRPr sz="3968" b="1"/>
            </a:lvl3pPr>
            <a:lvl4pPr marL="3023829" indent="0">
              <a:buNone/>
              <a:defRPr sz="3527" b="1"/>
            </a:lvl4pPr>
            <a:lvl5pPr marL="4031772" indent="0">
              <a:buNone/>
              <a:defRPr sz="3527" b="1"/>
            </a:lvl5pPr>
            <a:lvl6pPr marL="5039716" indent="0">
              <a:buNone/>
              <a:defRPr sz="3527" b="1"/>
            </a:lvl6pPr>
            <a:lvl7pPr marL="6047659" indent="0">
              <a:buNone/>
              <a:defRPr sz="3527" b="1"/>
            </a:lvl7pPr>
            <a:lvl8pPr marL="7055602" indent="0">
              <a:buNone/>
              <a:defRPr sz="3527" b="1"/>
            </a:lvl8pPr>
            <a:lvl9pPr marL="8063545" indent="0">
              <a:buNone/>
              <a:defRPr sz="3527" b="1"/>
            </a:lvl9pPr>
          </a:lstStyle>
          <a:p>
            <a:pPr lvl="0"/>
            <a:r>
              <a:rPr lang="en-US"/>
              <a:t>Click to edit Master text styles</a:t>
            </a:r>
          </a:p>
        </p:txBody>
      </p:sp>
      <p:sp>
        <p:nvSpPr>
          <p:cNvPr id="6" name="Content Placeholder 5"/>
          <p:cNvSpPr>
            <a:spLocks noGrp="1"/>
          </p:cNvSpPr>
          <p:nvPr>
            <p:ph sz="quarter" idx="4"/>
          </p:nvPr>
        </p:nvSpPr>
        <p:spPr>
          <a:xfrm>
            <a:off x="10825495" y="6142159"/>
            <a:ext cx="8656159" cy="7310625"/>
          </a:xfrm>
        </p:spPr>
        <p:txBody>
          <a:bodyPr anchor="t">
            <a:normAutofit/>
          </a:bodyPr>
          <a:lstStyle>
            <a:lvl1pPr>
              <a:defRPr sz="3527"/>
            </a:lvl1pPr>
            <a:lvl2pPr>
              <a:defRPr sz="3086"/>
            </a:lvl2pPr>
            <a:lvl3pPr>
              <a:defRPr sz="2646"/>
            </a:lvl3pPr>
            <a:lvl4pPr>
              <a:defRPr sz="2425"/>
            </a:lvl4pPr>
            <a:lvl5pPr>
              <a:defRPr sz="2425"/>
            </a:lvl5pPr>
            <a:lvl6pPr>
              <a:defRPr sz="2425"/>
            </a:lvl6pPr>
            <a:lvl7pPr>
              <a:defRPr sz="2425"/>
            </a:lvl7pPr>
            <a:lvl8pPr>
              <a:defRPr sz="2425"/>
            </a:lvl8pPr>
            <a:lvl9pPr>
              <a:defRPr sz="242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6962F98-0E13-4A9E-9656-9A5AC392EE2A}" type="datetimeFigureOut">
              <a:rPr lang="en-GB" smtClean="0"/>
              <a:t>20/08/2019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F69400B8-5867-47EE-9F6E-1C7A48C559AC}" type="slidenum">
              <a:rPr lang="en-GB" smtClean="0"/>
              <a:t>‹#›</a:t>
            </a:fld>
            <a:endParaRPr lang="en-GB"/>
          </a:p>
        </p:txBody>
      </p:sp>
    </p:spTree>
    <p:extLst>
      <p:ext uri="{BB962C8B-B14F-4D97-AF65-F5344CB8AC3E}">
        <p14:creationId xmlns:p14="http://schemas.microsoft.com/office/powerpoint/2010/main" val="39573632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5732"/>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6962F98-0E13-4A9E-9656-9A5AC392EE2A}" type="datetimeFigureOut">
              <a:rPr lang="en-GB" smtClean="0"/>
              <a:t>20/08/2019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F69400B8-5867-47EE-9F6E-1C7A48C559AC}" type="slidenum">
              <a:rPr lang="en-GB" smtClean="0"/>
              <a:t>‹#›</a:t>
            </a:fld>
            <a:endParaRPr lang="en-GB"/>
          </a:p>
        </p:txBody>
      </p:sp>
    </p:spTree>
    <p:extLst>
      <p:ext uri="{BB962C8B-B14F-4D97-AF65-F5344CB8AC3E}">
        <p14:creationId xmlns:p14="http://schemas.microsoft.com/office/powerpoint/2010/main" val="30841963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6962F98-0E13-4A9E-9656-9A5AC392EE2A}" type="datetimeFigureOut">
              <a:rPr lang="en-GB" smtClean="0"/>
              <a:t>20/08/2019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F69400B8-5867-47EE-9F6E-1C7A48C559AC}" type="slidenum">
              <a:rPr lang="en-GB" smtClean="0"/>
              <a:t>‹#›</a:t>
            </a:fld>
            <a:endParaRPr lang="en-GB"/>
          </a:p>
        </p:txBody>
      </p:sp>
    </p:spTree>
    <p:extLst>
      <p:ext uri="{BB962C8B-B14F-4D97-AF65-F5344CB8AC3E}">
        <p14:creationId xmlns:p14="http://schemas.microsoft.com/office/powerpoint/2010/main" val="33956934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13740" y="3868966"/>
            <a:ext cx="6383103" cy="3023870"/>
          </a:xfrm>
        </p:spPr>
        <p:txBody>
          <a:bodyPr anchor="b">
            <a:normAutofit/>
          </a:bodyPr>
          <a:lstStyle>
            <a:lvl1pPr algn="l">
              <a:defRPr sz="4850" b="0"/>
            </a:lvl1pPr>
          </a:lstStyle>
          <a:p>
            <a:r>
              <a:rPr lang="en-US"/>
              <a:t>Click to edit Master title style</a:t>
            </a:r>
            <a:endParaRPr lang="en-US" dirty="0"/>
          </a:p>
        </p:txBody>
      </p:sp>
      <p:sp>
        <p:nvSpPr>
          <p:cNvPr id="3" name="Content Placeholder 2"/>
          <p:cNvSpPr>
            <a:spLocks noGrp="1"/>
          </p:cNvSpPr>
          <p:nvPr>
            <p:ph idx="1"/>
          </p:nvPr>
        </p:nvSpPr>
        <p:spPr>
          <a:xfrm>
            <a:off x="8953939" y="1314000"/>
            <a:ext cx="10525692" cy="12138781"/>
          </a:xfrm>
        </p:spPr>
        <p:txBody>
          <a:bodyPr anchor="ctr">
            <a:normAutofit/>
          </a:bodyPr>
          <a:lstStyle>
            <a:lvl1pPr>
              <a:defRPr sz="3968"/>
            </a:lvl1pPr>
            <a:lvl2pPr>
              <a:defRPr sz="3527"/>
            </a:lvl2pPr>
            <a:lvl3pPr>
              <a:defRPr sz="3086"/>
            </a:lvl3pPr>
            <a:lvl4pPr>
              <a:defRPr sz="2646"/>
            </a:lvl4pPr>
            <a:lvl5pPr>
              <a:defRPr sz="2425"/>
            </a:lvl5pPr>
            <a:lvl6pPr>
              <a:defRPr sz="2425"/>
            </a:lvl6pPr>
            <a:lvl7pPr>
              <a:defRPr sz="2425"/>
            </a:lvl7pPr>
            <a:lvl8pPr>
              <a:defRPr sz="2425"/>
            </a:lvl8pPr>
            <a:lvl9pPr>
              <a:defRPr sz="242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913740" y="6892836"/>
            <a:ext cx="6383103" cy="4031827"/>
          </a:xfrm>
        </p:spPr>
        <p:txBody>
          <a:bodyPr>
            <a:normAutofit/>
          </a:bodyPr>
          <a:lstStyle>
            <a:lvl1pPr marL="0" indent="0">
              <a:buNone/>
              <a:defRPr sz="3527"/>
            </a:lvl1pPr>
            <a:lvl2pPr marL="1007943" indent="0">
              <a:buNone/>
              <a:defRPr sz="2646"/>
            </a:lvl2pPr>
            <a:lvl3pPr marL="2015886" indent="0">
              <a:buNone/>
              <a:defRPr sz="2205"/>
            </a:lvl3pPr>
            <a:lvl4pPr marL="3023829" indent="0">
              <a:buNone/>
              <a:defRPr sz="1984"/>
            </a:lvl4pPr>
            <a:lvl5pPr marL="4031772" indent="0">
              <a:buNone/>
              <a:defRPr sz="1984"/>
            </a:lvl5pPr>
            <a:lvl6pPr marL="5039716" indent="0">
              <a:buNone/>
              <a:defRPr sz="1984"/>
            </a:lvl6pPr>
            <a:lvl7pPr marL="6047659" indent="0">
              <a:buNone/>
              <a:defRPr sz="1984"/>
            </a:lvl7pPr>
            <a:lvl8pPr marL="7055602" indent="0">
              <a:buNone/>
              <a:defRPr sz="1984"/>
            </a:lvl8pPr>
            <a:lvl9pPr marL="8063545" indent="0">
              <a:buNone/>
              <a:defRPr sz="1984"/>
            </a:lvl9pPr>
          </a:lstStyle>
          <a:p>
            <a:pPr lvl="0"/>
            <a:r>
              <a:rPr lang="en-US"/>
              <a:t>Click to edit Master text styles</a:t>
            </a:r>
          </a:p>
        </p:txBody>
      </p:sp>
      <p:sp>
        <p:nvSpPr>
          <p:cNvPr id="5" name="Date Placeholder 4"/>
          <p:cNvSpPr>
            <a:spLocks noGrp="1"/>
          </p:cNvSpPr>
          <p:nvPr>
            <p:ph type="dt" sz="half" idx="10"/>
          </p:nvPr>
        </p:nvSpPr>
        <p:spPr/>
        <p:txBody>
          <a:bodyPr/>
          <a:lstStyle/>
          <a:p>
            <a:fld id="{96962F98-0E13-4A9E-9656-9A5AC392EE2A}" type="datetimeFigureOut">
              <a:rPr lang="en-GB" smtClean="0"/>
              <a:t>20/08/2019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69400B8-5867-47EE-9F6E-1C7A48C559AC}" type="slidenum">
              <a:rPr lang="en-GB" smtClean="0"/>
              <a:t>‹#›</a:t>
            </a:fld>
            <a:endParaRPr lang="en-GB"/>
          </a:p>
        </p:txBody>
      </p:sp>
    </p:spTree>
    <p:extLst>
      <p:ext uri="{BB962C8B-B14F-4D97-AF65-F5344CB8AC3E}">
        <p14:creationId xmlns:p14="http://schemas.microsoft.com/office/powerpoint/2010/main" val="20045758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13740" y="4184980"/>
            <a:ext cx="10345248" cy="3023870"/>
          </a:xfrm>
        </p:spPr>
        <p:txBody>
          <a:bodyPr anchor="b">
            <a:normAutofit/>
          </a:bodyPr>
          <a:lstStyle>
            <a:lvl1pPr algn="l">
              <a:defRPr sz="5291"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12898091" y="-40318"/>
            <a:ext cx="5846499" cy="15220146"/>
          </a:xfrm>
          <a:ln w="38100">
            <a:gradFill flip="none" rotWithShape="1">
              <a:gsLst>
                <a:gs pos="0">
                  <a:schemeClr val="bg2"/>
                </a:gs>
                <a:gs pos="100000">
                  <a:schemeClr val="bg2">
                    <a:lumMod val="75000"/>
                  </a:schemeClr>
                </a:gs>
              </a:gsLst>
              <a:lin ang="5400000" scaled="0"/>
              <a:tileRect/>
            </a:gradFill>
          </a:ln>
          <a:effectLst>
            <a:innerShdw blurRad="57150" dist="38100" dir="10800000">
              <a:srgbClr val="000000">
                <a:alpha val="70000"/>
              </a:srgbClr>
            </a:innerShdw>
          </a:effectLst>
        </p:spPr>
        <p:txBody>
          <a:bodyPr anchor="t">
            <a:normAutofit/>
          </a:bodyPr>
          <a:lstStyle>
            <a:lvl1pPr marL="0" indent="0" algn="ctr">
              <a:buNone/>
              <a:defRPr sz="3527"/>
            </a:lvl1pPr>
            <a:lvl2pPr marL="1007943" indent="0">
              <a:buNone/>
              <a:defRPr sz="3527"/>
            </a:lvl2pPr>
            <a:lvl3pPr marL="2015886" indent="0">
              <a:buNone/>
              <a:defRPr sz="3527"/>
            </a:lvl3pPr>
            <a:lvl4pPr marL="3023829" indent="0">
              <a:buNone/>
              <a:defRPr sz="3527"/>
            </a:lvl4pPr>
            <a:lvl5pPr marL="4031772" indent="0">
              <a:buNone/>
              <a:defRPr sz="3527"/>
            </a:lvl5pPr>
            <a:lvl6pPr marL="5039716" indent="0">
              <a:buNone/>
              <a:defRPr sz="3527"/>
            </a:lvl6pPr>
            <a:lvl7pPr marL="6047659" indent="0">
              <a:buNone/>
              <a:defRPr sz="3527"/>
            </a:lvl7pPr>
            <a:lvl8pPr marL="7055602" indent="0">
              <a:buNone/>
              <a:defRPr sz="3527"/>
            </a:lvl8pPr>
            <a:lvl9pPr marL="8063545" indent="0">
              <a:buNone/>
              <a:defRPr sz="3527"/>
            </a:lvl9pPr>
          </a:lstStyle>
          <a:p>
            <a:r>
              <a:rPr lang="en-US"/>
              <a:t>Click icon to add picture</a:t>
            </a:r>
            <a:endParaRPr lang="en-US" dirty="0"/>
          </a:p>
        </p:txBody>
      </p:sp>
      <p:sp>
        <p:nvSpPr>
          <p:cNvPr id="4" name="Text Placeholder 3"/>
          <p:cNvSpPr>
            <a:spLocks noGrp="1"/>
          </p:cNvSpPr>
          <p:nvPr>
            <p:ph type="body" sz="half" idx="2"/>
          </p:nvPr>
        </p:nvSpPr>
        <p:spPr>
          <a:xfrm>
            <a:off x="1911333" y="7208850"/>
            <a:ext cx="10345248" cy="4031827"/>
          </a:xfrm>
        </p:spPr>
        <p:txBody>
          <a:bodyPr>
            <a:normAutofit/>
          </a:bodyPr>
          <a:lstStyle>
            <a:lvl1pPr marL="0" indent="0">
              <a:buNone/>
              <a:defRPr sz="3527"/>
            </a:lvl1pPr>
            <a:lvl2pPr marL="1007943" indent="0">
              <a:buNone/>
              <a:defRPr sz="2646"/>
            </a:lvl2pPr>
            <a:lvl3pPr marL="2015886" indent="0">
              <a:buNone/>
              <a:defRPr sz="2205"/>
            </a:lvl3pPr>
            <a:lvl4pPr marL="3023829" indent="0">
              <a:buNone/>
              <a:defRPr sz="1984"/>
            </a:lvl4pPr>
            <a:lvl5pPr marL="4031772" indent="0">
              <a:buNone/>
              <a:defRPr sz="1984"/>
            </a:lvl5pPr>
            <a:lvl6pPr marL="5039716" indent="0">
              <a:buNone/>
              <a:defRPr sz="1984"/>
            </a:lvl6pPr>
            <a:lvl7pPr marL="6047659" indent="0">
              <a:buNone/>
              <a:defRPr sz="1984"/>
            </a:lvl7pPr>
            <a:lvl8pPr marL="7055602" indent="0">
              <a:buNone/>
              <a:defRPr sz="1984"/>
            </a:lvl8pPr>
            <a:lvl9pPr marL="8063545" indent="0">
              <a:buNone/>
              <a:defRPr sz="1984"/>
            </a:lvl9pPr>
          </a:lstStyle>
          <a:p>
            <a:pPr lvl="0"/>
            <a:r>
              <a:rPr lang="en-US"/>
              <a:t>Click to edit Master text styles</a:t>
            </a:r>
          </a:p>
        </p:txBody>
      </p:sp>
      <p:sp>
        <p:nvSpPr>
          <p:cNvPr id="5" name="Date Placeholder 4"/>
          <p:cNvSpPr>
            <a:spLocks noGrp="1"/>
          </p:cNvSpPr>
          <p:nvPr>
            <p:ph type="dt" sz="half" idx="10"/>
          </p:nvPr>
        </p:nvSpPr>
        <p:spPr>
          <a:xfrm>
            <a:off x="10578742" y="13627575"/>
            <a:ext cx="1680247" cy="804965"/>
          </a:xfrm>
        </p:spPr>
        <p:txBody>
          <a:bodyPr/>
          <a:lstStyle/>
          <a:p>
            <a:fld id="{96962F98-0E13-4A9E-9656-9A5AC392EE2A}" type="datetimeFigureOut">
              <a:rPr lang="en-GB" smtClean="0"/>
              <a:t>20/08/2019</a:t>
            </a:fld>
            <a:endParaRPr lang="en-GB"/>
          </a:p>
        </p:txBody>
      </p:sp>
      <p:sp>
        <p:nvSpPr>
          <p:cNvPr id="6" name="Footer Placeholder 5"/>
          <p:cNvSpPr>
            <a:spLocks noGrp="1"/>
          </p:cNvSpPr>
          <p:nvPr>
            <p:ph type="ftr" sz="quarter" idx="11"/>
          </p:nvPr>
        </p:nvSpPr>
        <p:spPr>
          <a:xfrm>
            <a:off x="1913741" y="13627575"/>
            <a:ext cx="8664998" cy="804965"/>
          </a:xfrm>
        </p:spPr>
        <p:txBody>
          <a:bodyPr/>
          <a:lstStyle/>
          <a:p>
            <a:endParaRPr lang="en-GB"/>
          </a:p>
        </p:txBody>
      </p:sp>
      <p:sp>
        <p:nvSpPr>
          <p:cNvPr id="7" name="Slide Number Placeholder 6"/>
          <p:cNvSpPr>
            <a:spLocks noGrp="1"/>
          </p:cNvSpPr>
          <p:nvPr>
            <p:ph type="sldNum" sz="quarter" idx="12"/>
          </p:nvPr>
        </p:nvSpPr>
        <p:spPr>
          <a:xfrm>
            <a:off x="18765071" y="13627574"/>
            <a:ext cx="713690" cy="725874"/>
          </a:xfrm>
        </p:spPr>
        <p:txBody>
          <a:bodyPr/>
          <a:lstStyle/>
          <a:p>
            <a:fld id="{F69400B8-5867-47EE-9F6E-1C7A48C559AC}" type="slidenum">
              <a:rPr lang="en-GB" smtClean="0"/>
              <a:t>‹#›</a:t>
            </a:fld>
            <a:endParaRPr lang="en-GB"/>
          </a:p>
        </p:txBody>
      </p:sp>
    </p:spTree>
    <p:extLst>
      <p:ext uri="{BB962C8B-B14F-4D97-AF65-F5344CB8AC3E}">
        <p14:creationId xmlns:p14="http://schemas.microsoft.com/office/powerpoint/2010/main" val="21338830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46027" y="9650734"/>
            <a:ext cx="17335626" cy="2000712"/>
          </a:xfrm>
        </p:spPr>
        <p:txBody>
          <a:bodyPr anchor="b">
            <a:normAutofit/>
          </a:bodyPr>
          <a:lstStyle>
            <a:lvl1pPr algn="l">
              <a:defRPr sz="4409"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146030" y="2196225"/>
            <a:ext cx="17074691" cy="6572279"/>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3527"/>
            </a:lvl1pPr>
            <a:lvl2pPr marL="1007943" indent="0">
              <a:buNone/>
              <a:defRPr sz="3527"/>
            </a:lvl2pPr>
            <a:lvl3pPr marL="2015886" indent="0">
              <a:buNone/>
              <a:defRPr sz="3527"/>
            </a:lvl3pPr>
            <a:lvl4pPr marL="3023829" indent="0">
              <a:buNone/>
              <a:defRPr sz="3527"/>
            </a:lvl4pPr>
            <a:lvl5pPr marL="4031772" indent="0">
              <a:buNone/>
              <a:defRPr sz="3527"/>
            </a:lvl5pPr>
            <a:lvl6pPr marL="5039716" indent="0">
              <a:buNone/>
              <a:defRPr sz="3527"/>
            </a:lvl6pPr>
            <a:lvl7pPr marL="6047659" indent="0">
              <a:buNone/>
              <a:defRPr sz="3527"/>
            </a:lvl7pPr>
            <a:lvl8pPr marL="7055602" indent="0">
              <a:buNone/>
              <a:defRPr sz="3527"/>
            </a:lvl8pPr>
            <a:lvl9pPr marL="8063545" indent="0">
              <a:buNone/>
              <a:defRPr sz="3527"/>
            </a:lvl9pPr>
          </a:lstStyle>
          <a:p>
            <a:r>
              <a:rPr lang="en-US"/>
              <a:t>Click icon to add picture</a:t>
            </a:r>
            <a:endParaRPr lang="en-US" dirty="0"/>
          </a:p>
        </p:txBody>
      </p:sp>
      <p:sp>
        <p:nvSpPr>
          <p:cNvPr id="4" name="Text Placeholder 3"/>
          <p:cNvSpPr>
            <a:spLocks noGrp="1"/>
          </p:cNvSpPr>
          <p:nvPr>
            <p:ph type="body" sz="half" idx="2"/>
          </p:nvPr>
        </p:nvSpPr>
        <p:spPr>
          <a:xfrm>
            <a:off x="2146027" y="11651445"/>
            <a:ext cx="17335626" cy="1801337"/>
          </a:xfrm>
        </p:spPr>
        <p:txBody>
          <a:bodyPr>
            <a:normAutofit/>
          </a:bodyPr>
          <a:lstStyle>
            <a:lvl1pPr marL="0" indent="0">
              <a:buNone/>
              <a:defRPr sz="3086"/>
            </a:lvl1pPr>
            <a:lvl2pPr marL="1007943" indent="0">
              <a:buNone/>
              <a:defRPr sz="2646"/>
            </a:lvl2pPr>
            <a:lvl3pPr marL="2015886" indent="0">
              <a:buNone/>
              <a:defRPr sz="2205"/>
            </a:lvl3pPr>
            <a:lvl4pPr marL="3023829" indent="0">
              <a:buNone/>
              <a:defRPr sz="1984"/>
            </a:lvl4pPr>
            <a:lvl5pPr marL="4031772" indent="0">
              <a:buNone/>
              <a:defRPr sz="1984"/>
            </a:lvl5pPr>
            <a:lvl6pPr marL="5039716" indent="0">
              <a:buNone/>
              <a:defRPr sz="1984"/>
            </a:lvl6pPr>
            <a:lvl7pPr marL="6047659" indent="0">
              <a:buNone/>
              <a:defRPr sz="1984"/>
            </a:lvl7pPr>
            <a:lvl8pPr marL="7055602" indent="0">
              <a:buNone/>
              <a:defRPr sz="1984"/>
            </a:lvl8pPr>
            <a:lvl9pPr marL="8063545" indent="0">
              <a:buNone/>
              <a:defRPr sz="1984"/>
            </a:lvl9pPr>
          </a:lstStyle>
          <a:p>
            <a:pPr lvl="0"/>
            <a:r>
              <a:rPr lang="en-US"/>
              <a:t>Click to edit Master text styles</a:t>
            </a:r>
          </a:p>
        </p:txBody>
      </p:sp>
      <p:sp>
        <p:nvSpPr>
          <p:cNvPr id="5" name="Date Placeholder 4"/>
          <p:cNvSpPr>
            <a:spLocks noGrp="1"/>
          </p:cNvSpPr>
          <p:nvPr>
            <p:ph type="dt" sz="half" idx="10"/>
          </p:nvPr>
        </p:nvSpPr>
        <p:spPr/>
        <p:txBody>
          <a:bodyPr/>
          <a:lstStyle/>
          <a:p>
            <a:fld id="{96962F98-0E13-4A9E-9656-9A5AC392EE2A}" type="datetimeFigureOut">
              <a:rPr lang="en-GB" smtClean="0"/>
              <a:t>20/08/2019</a:t>
            </a:fld>
            <a:endParaRPr lang="en-GB"/>
          </a:p>
        </p:txBody>
      </p:sp>
      <p:sp>
        <p:nvSpPr>
          <p:cNvPr id="6" name="Footer Placeholder 5"/>
          <p:cNvSpPr>
            <a:spLocks noGrp="1"/>
          </p:cNvSpPr>
          <p:nvPr>
            <p:ph type="ftr" sz="quarter" idx="11"/>
          </p:nvPr>
        </p:nvSpPr>
        <p:spPr>
          <a:xfrm>
            <a:off x="2146028" y="13627575"/>
            <a:ext cx="12481447" cy="804965"/>
          </a:xfrm>
        </p:spPr>
        <p:txBody>
          <a:bodyPr/>
          <a:lstStyle/>
          <a:p>
            <a:endParaRPr lang="en-GB"/>
          </a:p>
        </p:txBody>
      </p:sp>
      <p:sp>
        <p:nvSpPr>
          <p:cNvPr id="7" name="Slide Number Placeholder 6"/>
          <p:cNvSpPr>
            <a:spLocks noGrp="1"/>
          </p:cNvSpPr>
          <p:nvPr>
            <p:ph type="sldNum" sz="quarter" idx="12"/>
          </p:nvPr>
        </p:nvSpPr>
        <p:spPr/>
        <p:txBody>
          <a:bodyPr/>
          <a:lstStyle/>
          <a:p>
            <a:fld id="{F69400B8-5867-47EE-9F6E-1C7A48C559AC}" type="slidenum">
              <a:rPr lang="en-GB" smtClean="0"/>
              <a:t>‹#›</a:t>
            </a:fld>
            <a:endParaRPr lang="en-GB"/>
          </a:p>
        </p:txBody>
      </p:sp>
    </p:spTree>
    <p:extLst>
      <p:ext uri="{BB962C8B-B14F-4D97-AF65-F5344CB8AC3E}">
        <p14:creationId xmlns:p14="http://schemas.microsoft.com/office/powerpoint/2010/main" val="10439234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913739" y="1313999"/>
            <a:ext cx="17565895" cy="6917647"/>
          </a:xfrm>
        </p:spPr>
        <p:txBody>
          <a:bodyPr anchor="ctr">
            <a:normAutofit/>
          </a:bodyPr>
          <a:lstStyle>
            <a:lvl1pPr algn="l">
              <a:defRPr sz="6173" b="0" cap="all"/>
            </a:lvl1pPr>
          </a:lstStyle>
          <a:p>
            <a:r>
              <a:rPr lang="en-US"/>
              <a:t>Click to edit Master title style</a:t>
            </a:r>
            <a:endParaRPr lang="en-US" dirty="0"/>
          </a:p>
        </p:txBody>
      </p:sp>
      <p:sp>
        <p:nvSpPr>
          <p:cNvPr id="3" name="Text Placeholder 2"/>
          <p:cNvSpPr>
            <a:spLocks noGrp="1"/>
          </p:cNvSpPr>
          <p:nvPr>
            <p:ph type="body" idx="1"/>
          </p:nvPr>
        </p:nvSpPr>
        <p:spPr>
          <a:xfrm>
            <a:off x="1913739" y="9575588"/>
            <a:ext cx="17565895" cy="3877194"/>
          </a:xfrm>
        </p:spPr>
        <p:txBody>
          <a:bodyPr anchor="ctr">
            <a:normAutofit/>
          </a:bodyPr>
          <a:lstStyle>
            <a:lvl1pPr marL="0" indent="0" algn="l">
              <a:buNone/>
              <a:defRPr sz="3968">
                <a:solidFill>
                  <a:schemeClr val="tx1"/>
                </a:solidFill>
              </a:defRPr>
            </a:lvl1pPr>
            <a:lvl2pPr marL="1007943" indent="0">
              <a:buNone/>
              <a:defRPr sz="3968">
                <a:solidFill>
                  <a:schemeClr val="tx1">
                    <a:tint val="75000"/>
                  </a:schemeClr>
                </a:solidFill>
              </a:defRPr>
            </a:lvl2pPr>
            <a:lvl3pPr marL="2015886" indent="0">
              <a:buNone/>
              <a:defRPr sz="3527">
                <a:solidFill>
                  <a:schemeClr val="tx1">
                    <a:tint val="75000"/>
                  </a:schemeClr>
                </a:solidFill>
              </a:defRPr>
            </a:lvl3pPr>
            <a:lvl4pPr marL="3023829" indent="0">
              <a:buNone/>
              <a:defRPr sz="3086">
                <a:solidFill>
                  <a:schemeClr val="tx1">
                    <a:tint val="75000"/>
                  </a:schemeClr>
                </a:solidFill>
              </a:defRPr>
            </a:lvl4pPr>
            <a:lvl5pPr marL="4031772" indent="0">
              <a:buNone/>
              <a:defRPr sz="3086">
                <a:solidFill>
                  <a:schemeClr val="tx1">
                    <a:tint val="75000"/>
                  </a:schemeClr>
                </a:solidFill>
              </a:defRPr>
            </a:lvl5pPr>
            <a:lvl6pPr marL="5039716" indent="0">
              <a:buNone/>
              <a:defRPr sz="3086">
                <a:solidFill>
                  <a:schemeClr val="tx1">
                    <a:tint val="75000"/>
                  </a:schemeClr>
                </a:solidFill>
              </a:defRPr>
            </a:lvl6pPr>
            <a:lvl7pPr marL="6047659" indent="0">
              <a:buNone/>
              <a:defRPr sz="3086">
                <a:solidFill>
                  <a:schemeClr val="tx1">
                    <a:tint val="75000"/>
                  </a:schemeClr>
                </a:solidFill>
              </a:defRPr>
            </a:lvl7pPr>
            <a:lvl8pPr marL="7055602" indent="0">
              <a:buNone/>
              <a:defRPr sz="3086">
                <a:solidFill>
                  <a:schemeClr val="tx1">
                    <a:tint val="75000"/>
                  </a:schemeClr>
                </a:solidFill>
              </a:defRPr>
            </a:lvl8pPr>
            <a:lvl9pPr marL="8063545" indent="0">
              <a:buNone/>
              <a:defRPr sz="3086">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6962F98-0E13-4A9E-9656-9A5AC392EE2A}" type="datetimeFigureOut">
              <a:rPr lang="en-GB" smtClean="0"/>
              <a:t>20/08/2019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69400B8-5867-47EE-9F6E-1C7A48C559AC}" type="slidenum">
              <a:rPr lang="en-GB" smtClean="0"/>
              <a:t>‹#›</a:t>
            </a:fld>
            <a:endParaRPr lang="en-GB"/>
          </a:p>
        </p:txBody>
      </p:sp>
    </p:spTree>
    <p:extLst>
      <p:ext uri="{BB962C8B-B14F-4D97-AF65-F5344CB8AC3E}">
        <p14:creationId xmlns:p14="http://schemas.microsoft.com/office/powerpoint/2010/main" val="22646985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1365284" y="1896590"/>
            <a:ext cx="1069460" cy="1289214"/>
          </a:xfrm>
          <a:prstGeom prst="rect">
            <a:avLst/>
          </a:prstGeom>
        </p:spPr>
        <p:txBody>
          <a:bodyPr vert="horz" lIns="201591" tIns="100796" rIns="201591" bIns="100796"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17637" dirty="0">
                <a:solidFill>
                  <a:schemeClr val="accent1"/>
                </a:solidFill>
              </a:rPr>
              <a:t>“</a:t>
            </a:r>
          </a:p>
        </p:txBody>
      </p:sp>
      <p:sp>
        <p:nvSpPr>
          <p:cNvPr id="15" name="TextBox 14"/>
          <p:cNvSpPr txBox="1"/>
          <p:nvPr/>
        </p:nvSpPr>
        <p:spPr>
          <a:xfrm>
            <a:off x="18448340" y="6582855"/>
            <a:ext cx="1069460" cy="1289214"/>
          </a:xfrm>
          <a:prstGeom prst="rect">
            <a:avLst/>
          </a:prstGeom>
        </p:spPr>
        <p:txBody>
          <a:bodyPr vert="horz" lIns="201591" tIns="100796" rIns="201591" bIns="100796"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17637" dirty="0">
                <a:solidFill>
                  <a:schemeClr val="accent1"/>
                </a:solidFill>
              </a:rPr>
              <a:t>”</a:t>
            </a:r>
          </a:p>
        </p:txBody>
      </p:sp>
      <p:sp>
        <p:nvSpPr>
          <p:cNvPr id="2" name="Title 1"/>
          <p:cNvSpPr>
            <a:spLocks noGrp="1"/>
          </p:cNvSpPr>
          <p:nvPr>
            <p:ph type="title"/>
          </p:nvPr>
        </p:nvSpPr>
        <p:spPr>
          <a:xfrm>
            <a:off x="2537183" y="1314000"/>
            <a:ext cx="16309259" cy="6711067"/>
          </a:xfrm>
        </p:spPr>
        <p:txBody>
          <a:bodyPr anchor="ctr">
            <a:normAutofit/>
          </a:bodyPr>
          <a:lstStyle>
            <a:lvl1pPr algn="l">
              <a:defRPr sz="6173"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2938228" y="8048234"/>
            <a:ext cx="15507169" cy="839964"/>
          </a:xfrm>
        </p:spPr>
        <p:txBody>
          <a:bodyPr anchor="ctr">
            <a:normAutofit/>
          </a:bodyPr>
          <a:lstStyle>
            <a:lvl1pPr marL="0" indent="0">
              <a:buFontTx/>
              <a:buNone/>
              <a:defRPr sz="3086"/>
            </a:lvl1pPr>
            <a:lvl2pPr marL="1007943" indent="0">
              <a:buFontTx/>
              <a:buNone/>
              <a:defRPr/>
            </a:lvl2pPr>
            <a:lvl3pPr marL="2015886" indent="0">
              <a:buFontTx/>
              <a:buNone/>
              <a:defRPr/>
            </a:lvl3pPr>
            <a:lvl4pPr marL="3023829" indent="0">
              <a:buFontTx/>
              <a:buNone/>
              <a:defRPr/>
            </a:lvl4pPr>
            <a:lvl5pPr marL="4031772" indent="0">
              <a:buFontTx/>
              <a:buNone/>
              <a:defRPr/>
            </a:lvl5pPr>
          </a:lstStyle>
          <a:p>
            <a:pPr lvl="0"/>
            <a:r>
              <a:rPr lang="en-US"/>
              <a:t>Click to edit Master text styles</a:t>
            </a:r>
          </a:p>
        </p:txBody>
      </p:sp>
      <p:sp>
        <p:nvSpPr>
          <p:cNvPr id="3" name="Text Placeholder 2"/>
          <p:cNvSpPr>
            <a:spLocks noGrp="1"/>
          </p:cNvSpPr>
          <p:nvPr>
            <p:ph type="body" idx="1"/>
          </p:nvPr>
        </p:nvSpPr>
        <p:spPr>
          <a:xfrm>
            <a:off x="1913740" y="10232140"/>
            <a:ext cx="17565893" cy="3191863"/>
          </a:xfrm>
        </p:spPr>
        <p:txBody>
          <a:bodyPr anchor="ctr">
            <a:normAutofit/>
          </a:bodyPr>
          <a:lstStyle>
            <a:lvl1pPr marL="0" indent="0" algn="l">
              <a:buNone/>
              <a:defRPr sz="3968">
                <a:solidFill>
                  <a:schemeClr val="tx1"/>
                </a:solidFill>
              </a:defRPr>
            </a:lvl1pPr>
            <a:lvl2pPr marL="1007943" indent="0">
              <a:buNone/>
              <a:defRPr sz="3968">
                <a:solidFill>
                  <a:schemeClr val="tx1">
                    <a:tint val="75000"/>
                  </a:schemeClr>
                </a:solidFill>
              </a:defRPr>
            </a:lvl2pPr>
            <a:lvl3pPr marL="2015886" indent="0">
              <a:buNone/>
              <a:defRPr sz="3527">
                <a:solidFill>
                  <a:schemeClr val="tx1">
                    <a:tint val="75000"/>
                  </a:schemeClr>
                </a:solidFill>
              </a:defRPr>
            </a:lvl3pPr>
            <a:lvl4pPr marL="3023829" indent="0">
              <a:buNone/>
              <a:defRPr sz="3086">
                <a:solidFill>
                  <a:schemeClr val="tx1">
                    <a:tint val="75000"/>
                  </a:schemeClr>
                </a:solidFill>
              </a:defRPr>
            </a:lvl4pPr>
            <a:lvl5pPr marL="4031772" indent="0">
              <a:buNone/>
              <a:defRPr sz="3086">
                <a:solidFill>
                  <a:schemeClr val="tx1">
                    <a:tint val="75000"/>
                  </a:schemeClr>
                </a:solidFill>
              </a:defRPr>
            </a:lvl5pPr>
            <a:lvl6pPr marL="5039716" indent="0">
              <a:buNone/>
              <a:defRPr sz="3086">
                <a:solidFill>
                  <a:schemeClr val="tx1">
                    <a:tint val="75000"/>
                  </a:schemeClr>
                </a:solidFill>
              </a:defRPr>
            </a:lvl6pPr>
            <a:lvl7pPr marL="6047659" indent="0">
              <a:buNone/>
              <a:defRPr sz="3086">
                <a:solidFill>
                  <a:schemeClr val="tx1">
                    <a:tint val="75000"/>
                  </a:schemeClr>
                </a:solidFill>
              </a:defRPr>
            </a:lvl7pPr>
            <a:lvl8pPr marL="7055602" indent="0">
              <a:buNone/>
              <a:defRPr sz="3086">
                <a:solidFill>
                  <a:schemeClr val="tx1">
                    <a:tint val="75000"/>
                  </a:schemeClr>
                </a:solidFill>
              </a:defRPr>
            </a:lvl8pPr>
            <a:lvl9pPr marL="8063545" indent="0">
              <a:buNone/>
              <a:defRPr sz="3086">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6962F98-0E13-4A9E-9656-9A5AC392EE2A}" type="datetimeFigureOut">
              <a:rPr lang="en-GB" smtClean="0"/>
              <a:t>20/08/2019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69400B8-5867-47EE-9F6E-1C7A48C559AC}" type="slidenum">
              <a:rPr lang="en-GB" smtClean="0"/>
              <a:t>‹#›</a:t>
            </a:fld>
            <a:endParaRPr lang="en-GB"/>
          </a:p>
        </p:txBody>
      </p:sp>
    </p:spTree>
    <p:extLst>
      <p:ext uri="{BB962C8B-B14F-4D97-AF65-F5344CB8AC3E}">
        <p14:creationId xmlns:p14="http://schemas.microsoft.com/office/powerpoint/2010/main" val="8931762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913739" y="7944528"/>
            <a:ext cx="17567915" cy="3238160"/>
          </a:xfrm>
        </p:spPr>
        <p:txBody>
          <a:bodyPr anchor="b">
            <a:normAutofit/>
          </a:bodyPr>
          <a:lstStyle>
            <a:lvl1pPr algn="l">
              <a:defRPr sz="6173" b="0" cap="all"/>
            </a:lvl1pPr>
          </a:lstStyle>
          <a:p>
            <a:r>
              <a:rPr lang="en-US"/>
              <a:t>Click to edit Master title style</a:t>
            </a:r>
            <a:endParaRPr lang="en-US" dirty="0"/>
          </a:p>
        </p:txBody>
      </p:sp>
      <p:sp>
        <p:nvSpPr>
          <p:cNvPr id="3" name="Text Placeholder 2"/>
          <p:cNvSpPr>
            <a:spLocks noGrp="1"/>
          </p:cNvSpPr>
          <p:nvPr>
            <p:ph type="body" idx="1"/>
          </p:nvPr>
        </p:nvSpPr>
        <p:spPr>
          <a:xfrm>
            <a:off x="1919979" y="11182688"/>
            <a:ext cx="17567918" cy="2270094"/>
          </a:xfrm>
        </p:spPr>
        <p:txBody>
          <a:bodyPr anchor="t">
            <a:normAutofit/>
          </a:bodyPr>
          <a:lstStyle>
            <a:lvl1pPr marL="0" indent="0" algn="l">
              <a:buNone/>
              <a:defRPr sz="3968">
                <a:solidFill>
                  <a:schemeClr val="tx1"/>
                </a:solidFill>
              </a:defRPr>
            </a:lvl1pPr>
            <a:lvl2pPr marL="1007943" indent="0">
              <a:buNone/>
              <a:defRPr sz="3968">
                <a:solidFill>
                  <a:schemeClr val="tx1">
                    <a:tint val="75000"/>
                  </a:schemeClr>
                </a:solidFill>
              </a:defRPr>
            </a:lvl2pPr>
            <a:lvl3pPr marL="2015886" indent="0">
              <a:buNone/>
              <a:defRPr sz="3527">
                <a:solidFill>
                  <a:schemeClr val="tx1">
                    <a:tint val="75000"/>
                  </a:schemeClr>
                </a:solidFill>
              </a:defRPr>
            </a:lvl3pPr>
            <a:lvl4pPr marL="3023829" indent="0">
              <a:buNone/>
              <a:defRPr sz="3086">
                <a:solidFill>
                  <a:schemeClr val="tx1">
                    <a:tint val="75000"/>
                  </a:schemeClr>
                </a:solidFill>
              </a:defRPr>
            </a:lvl4pPr>
            <a:lvl5pPr marL="4031772" indent="0">
              <a:buNone/>
              <a:defRPr sz="3086">
                <a:solidFill>
                  <a:schemeClr val="tx1">
                    <a:tint val="75000"/>
                  </a:schemeClr>
                </a:solidFill>
              </a:defRPr>
            </a:lvl5pPr>
            <a:lvl6pPr marL="5039716" indent="0">
              <a:buNone/>
              <a:defRPr sz="3086">
                <a:solidFill>
                  <a:schemeClr val="tx1">
                    <a:tint val="75000"/>
                  </a:schemeClr>
                </a:solidFill>
              </a:defRPr>
            </a:lvl6pPr>
            <a:lvl7pPr marL="6047659" indent="0">
              <a:buNone/>
              <a:defRPr sz="3086">
                <a:solidFill>
                  <a:schemeClr val="tx1">
                    <a:tint val="75000"/>
                  </a:schemeClr>
                </a:solidFill>
              </a:defRPr>
            </a:lvl7pPr>
            <a:lvl8pPr marL="7055602" indent="0">
              <a:buNone/>
              <a:defRPr sz="3086">
                <a:solidFill>
                  <a:schemeClr val="tx1">
                    <a:tint val="75000"/>
                  </a:schemeClr>
                </a:solidFill>
              </a:defRPr>
            </a:lvl8pPr>
            <a:lvl9pPr marL="8063545" indent="0">
              <a:buNone/>
              <a:defRPr sz="3086">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6962F98-0E13-4A9E-9656-9A5AC392EE2A}" type="datetimeFigureOut">
              <a:rPr lang="en-GB" smtClean="0"/>
              <a:t>20/08/2019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69400B8-5867-47EE-9F6E-1C7A48C559AC}" type="slidenum">
              <a:rPr lang="en-GB" smtClean="0"/>
              <a:t>‹#›</a:t>
            </a:fld>
            <a:endParaRPr lang="en-GB"/>
          </a:p>
        </p:txBody>
      </p:sp>
    </p:spTree>
    <p:extLst>
      <p:ext uri="{BB962C8B-B14F-4D97-AF65-F5344CB8AC3E}">
        <p14:creationId xmlns:p14="http://schemas.microsoft.com/office/powerpoint/2010/main" val="1773398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6" name="TextBox 15"/>
          <p:cNvSpPr txBox="1"/>
          <p:nvPr/>
        </p:nvSpPr>
        <p:spPr>
          <a:xfrm>
            <a:off x="18445379" y="6348227"/>
            <a:ext cx="1069460" cy="1289214"/>
          </a:xfrm>
          <a:prstGeom prst="rect">
            <a:avLst/>
          </a:prstGeom>
        </p:spPr>
        <p:txBody>
          <a:bodyPr vert="horz" lIns="201591" tIns="100796" rIns="201591" bIns="100796"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17637" dirty="0">
                <a:solidFill>
                  <a:schemeClr val="accent1"/>
                </a:solidFill>
              </a:rPr>
              <a:t>”</a:t>
            </a:r>
          </a:p>
        </p:txBody>
      </p:sp>
      <p:sp>
        <p:nvSpPr>
          <p:cNvPr id="13" name="TextBox 12"/>
          <p:cNvSpPr txBox="1"/>
          <p:nvPr/>
        </p:nvSpPr>
        <p:spPr>
          <a:xfrm>
            <a:off x="1365284" y="1661962"/>
            <a:ext cx="1069460" cy="1289214"/>
          </a:xfrm>
          <a:prstGeom prst="rect">
            <a:avLst/>
          </a:prstGeom>
        </p:spPr>
        <p:txBody>
          <a:bodyPr vert="horz" lIns="201591" tIns="100796" rIns="201591" bIns="100796"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17637" dirty="0">
                <a:solidFill>
                  <a:schemeClr val="accent1"/>
                </a:solidFill>
              </a:rPr>
              <a:t>“</a:t>
            </a:r>
          </a:p>
        </p:txBody>
      </p:sp>
      <p:sp>
        <p:nvSpPr>
          <p:cNvPr id="2" name="Title 1"/>
          <p:cNvSpPr>
            <a:spLocks noGrp="1"/>
          </p:cNvSpPr>
          <p:nvPr>
            <p:ph type="title"/>
          </p:nvPr>
        </p:nvSpPr>
        <p:spPr>
          <a:xfrm>
            <a:off x="2537183" y="1314000"/>
            <a:ext cx="16309259" cy="6270780"/>
          </a:xfrm>
        </p:spPr>
        <p:txBody>
          <a:bodyPr anchor="ctr">
            <a:normAutofit/>
          </a:bodyPr>
          <a:lstStyle>
            <a:lvl1pPr algn="l">
              <a:defRPr sz="6173"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913739" y="8567632"/>
            <a:ext cx="17567915" cy="2322934"/>
          </a:xfrm>
        </p:spPr>
        <p:txBody>
          <a:bodyPr vert="horz" lIns="91440" tIns="45720" rIns="91440" bIns="45720" rtlCol="0" anchor="b">
            <a:normAutofit/>
          </a:bodyPr>
          <a:lstStyle>
            <a:lvl1pPr>
              <a:buNone/>
              <a:defRPr lang="en-US" sz="4409" b="0" cap="all" dirty="0">
                <a:ln w="3175" cmpd="sng">
                  <a:noFill/>
                </a:ln>
                <a:solidFill>
                  <a:schemeClr val="accent1"/>
                </a:soli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913739" y="10890566"/>
            <a:ext cx="17567915" cy="2562216"/>
          </a:xfrm>
        </p:spPr>
        <p:txBody>
          <a:bodyPr anchor="t">
            <a:normAutofit/>
          </a:bodyPr>
          <a:lstStyle>
            <a:lvl1pPr marL="0" indent="0" algn="l">
              <a:buNone/>
              <a:defRPr sz="3527">
                <a:solidFill>
                  <a:schemeClr val="tx1"/>
                </a:solidFill>
              </a:defRPr>
            </a:lvl1pPr>
            <a:lvl2pPr marL="1007943" indent="0">
              <a:buNone/>
              <a:defRPr sz="3527">
                <a:solidFill>
                  <a:schemeClr val="tx1">
                    <a:tint val="75000"/>
                  </a:schemeClr>
                </a:solidFill>
              </a:defRPr>
            </a:lvl2pPr>
            <a:lvl3pPr marL="2015886" indent="0">
              <a:buNone/>
              <a:defRPr sz="3527">
                <a:solidFill>
                  <a:schemeClr val="tx1">
                    <a:tint val="75000"/>
                  </a:schemeClr>
                </a:solidFill>
              </a:defRPr>
            </a:lvl3pPr>
            <a:lvl4pPr marL="3023829" indent="0">
              <a:buNone/>
              <a:defRPr sz="3086">
                <a:solidFill>
                  <a:schemeClr val="tx1">
                    <a:tint val="75000"/>
                  </a:schemeClr>
                </a:solidFill>
              </a:defRPr>
            </a:lvl4pPr>
            <a:lvl5pPr marL="4031772" indent="0">
              <a:buNone/>
              <a:defRPr sz="3086">
                <a:solidFill>
                  <a:schemeClr val="tx1">
                    <a:tint val="75000"/>
                  </a:schemeClr>
                </a:solidFill>
              </a:defRPr>
            </a:lvl5pPr>
            <a:lvl6pPr marL="5039716" indent="0">
              <a:buNone/>
              <a:defRPr sz="3086">
                <a:solidFill>
                  <a:schemeClr val="tx1">
                    <a:tint val="75000"/>
                  </a:schemeClr>
                </a:solidFill>
              </a:defRPr>
            </a:lvl6pPr>
            <a:lvl7pPr marL="6047659" indent="0">
              <a:buNone/>
              <a:defRPr sz="3086">
                <a:solidFill>
                  <a:schemeClr val="tx1">
                    <a:tint val="75000"/>
                  </a:schemeClr>
                </a:solidFill>
              </a:defRPr>
            </a:lvl7pPr>
            <a:lvl8pPr marL="7055602" indent="0">
              <a:buNone/>
              <a:defRPr sz="3086">
                <a:solidFill>
                  <a:schemeClr val="tx1">
                    <a:tint val="75000"/>
                  </a:schemeClr>
                </a:solidFill>
              </a:defRPr>
            </a:lvl8pPr>
            <a:lvl9pPr marL="8063545" indent="0">
              <a:buNone/>
              <a:defRPr sz="3086">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6962F98-0E13-4A9E-9656-9A5AC392EE2A}" type="datetimeFigureOut">
              <a:rPr lang="en-GB" smtClean="0"/>
              <a:t>20/08/2019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69400B8-5867-47EE-9F6E-1C7A48C559AC}" type="slidenum">
              <a:rPr lang="en-GB" smtClean="0"/>
              <a:t>‹#›</a:t>
            </a:fld>
            <a:endParaRPr lang="en-GB"/>
          </a:p>
        </p:txBody>
      </p:sp>
    </p:spTree>
    <p:extLst>
      <p:ext uri="{BB962C8B-B14F-4D97-AF65-F5344CB8AC3E}">
        <p14:creationId xmlns:p14="http://schemas.microsoft.com/office/powerpoint/2010/main" val="116312437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913737" y="1314000"/>
            <a:ext cx="17565893" cy="6077685"/>
          </a:xfrm>
        </p:spPr>
        <p:txBody>
          <a:bodyPr vert="horz" lIns="91440" tIns="45720" rIns="91440" bIns="45720" rtlCol="0" anchor="ctr">
            <a:normAutofit/>
          </a:bodyPr>
          <a:lstStyle>
            <a:lvl1pPr>
              <a:defRPr lang="en-US" sz="6173"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913737" y="8119522"/>
            <a:ext cx="17565893" cy="2313280"/>
          </a:xfrm>
        </p:spPr>
        <p:txBody>
          <a:bodyPr vert="horz" lIns="91440" tIns="45720" rIns="91440" bIns="45720" rtlCol="0" anchor="b">
            <a:normAutofit/>
          </a:bodyPr>
          <a:lstStyle>
            <a:lvl1pPr>
              <a:buNone/>
              <a:defRPr lang="en-US" sz="5291" b="0" cap="all" dirty="0">
                <a:ln w="3175" cmpd="sng">
                  <a:noFill/>
                </a:ln>
                <a:solidFill>
                  <a:schemeClr val="tx1"/>
                </a:soli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913739" y="10432801"/>
            <a:ext cx="17565890" cy="3019981"/>
          </a:xfrm>
        </p:spPr>
        <p:txBody>
          <a:bodyPr anchor="t">
            <a:normAutofit/>
          </a:bodyPr>
          <a:lstStyle>
            <a:lvl1pPr marL="0" indent="0" algn="l">
              <a:buNone/>
              <a:defRPr sz="3527">
                <a:solidFill>
                  <a:schemeClr val="tx1"/>
                </a:solidFill>
              </a:defRPr>
            </a:lvl1pPr>
            <a:lvl2pPr marL="1007943" indent="0">
              <a:buNone/>
              <a:defRPr sz="3527">
                <a:solidFill>
                  <a:schemeClr val="tx1">
                    <a:tint val="75000"/>
                  </a:schemeClr>
                </a:solidFill>
              </a:defRPr>
            </a:lvl2pPr>
            <a:lvl3pPr marL="2015886" indent="0">
              <a:buNone/>
              <a:defRPr sz="3527">
                <a:solidFill>
                  <a:schemeClr val="tx1">
                    <a:tint val="75000"/>
                  </a:schemeClr>
                </a:solidFill>
              </a:defRPr>
            </a:lvl3pPr>
            <a:lvl4pPr marL="3023829" indent="0">
              <a:buNone/>
              <a:defRPr sz="3086">
                <a:solidFill>
                  <a:schemeClr val="tx1">
                    <a:tint val="75000"/>
                  </a:schemeClr>
                </a:solidFill>
              </a:defRPr>
            </a:lvl4pPr>
            <a:lvl5pPr marL="4031772" indent="0">
              <a:buNone/>
              <a:defRPr sz="3086">
                <a:solidFill>
                  <a:schemeClr val="tx1">
                    <a:tint val="75000"/>
                  </a:schemeClr>
                </a:solidFill>
              </a:defRPr>
            </a:lvl5pPr>
            <a:lvl6pPr marL="5039716" indent="0">
              <a:buNone/>
              <a:defRPr sz="3086">
                <a:solidFill>
                  <a:schemeClr val="tx1">
                    <a:tint val="75000"/>
                  </a:schemeClr>
                </a:solidFill>
              </a:defRPr>
            </a:lvl6pPr>
            <a:lvl7pPr marL="6047659" indent="0">
              <a:buNone/>
              <a:defRPr sz="3086">
                <a:solidFill>
                  <a:schemeClr val="tx1">
                    <a:tint val="75000"/>
                  </a:schemeClr>
                </a:solidFill>
              </a:defRPr>
            </a:lvl7pPr>
            <a:lvl8pPr marL="7055602" indent="0">
              <a:buNone/>
              <a:defRPr sz="3086">
                <a:solidFill>
                  <a:schemeClr val="tx1">
                    <a:tint val="75000"/>
                  </a:schemeClr>
                </a:solidFill>
              </a:defRPr>
            </a:lvl8pPr>
            <a:lvl9pPr marL="8063545" indent="0">
              <a:buNone/>
              <a:defRPr sz="3086">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6962F98-0E13-4A9E-9656-9A5AC392EE2A}" type="datetimeFigureOut">
              <a:rPr lang="en-GB" smtClean="0"/>
              <a:t>20/08/2019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69400B8-5867-47EE-9F6E-1C7A48C559AC}" type="slidenum">
              <a:rPr lang="en-GB" smtClean="0"/>
              <a:t>‹#›</a:t>
            </a:fld>
            <a:endParaRPr lang="en-GB"/>
          </a:p>
        </p:txBody>
      </p:sp>
    </p:spTree>
    <p:extLst>
      <p:ext uri="{BB962C8B-B14F-4D97-AF65-F5344CB8AC3E}">
        <p14:creationId xmlns:p14="http://schemas.microsoft.com/office/powerpoint/2010/main" val="74994045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Title 1"/>
          <p:cNvSpPr>
            <a:spLocks noGrp="1"/>
          </p:cNvSpPr>
          <p:nvPr>
            <p:ph type="title"/>
          </p:nvPr>
        </p:nvSpPr>
        <p:spPr>
          <a:xfrm>
            <a:off x="1913740" y="1313999"/>
            <a:ext cx="17565893" cy="2893532"/>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6962F98-0E13-4A9E-9656-9A5AC392EE2A}" type="datetimeFigureOut">
              <a:rPr lang="en-GB" smtClean="0"/>
              <a:t>20/08/2019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69400B8-5867-47EE-9F6E-1C7A48C559AC}" type="slidenum">
              <a:rPr lang="en-GB" smtClean="0"/>
              <a:t>‹#›</a:t>
            </a:fld>
            <a:endParaRPr lang="en-GB"/>
          </a:p>
        </p:txBody>
      </p:sp>
    </p:spTree>
    <p:extLst>
      <p:ext uri="{BB962C8B-B14F-4D97-AF65-F5344CB8AC3E}">
        <p14:creationId xmlns:p14="http://schemas.microsoft.com/office/powerpoint/2010/main" val="346301727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5321442" y="1313999"/>
            <a:ext cx="4158189" cy="1213878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913740" y="1313999"/>
            <a:ext cx="13152279" cy="1213878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6962F98-0E13-4A9E-9656-9A5AC392EE2A}" type="datetimeFigureOut">
              <a:rPr lang="en-GB" smtClean="0"/>
              <a:t>20/08/2019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69400B8-5867-47EE-9F6E-1C7A48C559AC}" type="slidenum">
              <a:rPr lang="en-GB" smtClean="0"/>
              <a:t>‹#›</a:t>
            </a:fld>
            <a:endParaRPr lang="en-GB"/>
          </a:p>
        </p:txBody>
      </p:sp>
    </p:spTree>
    <p:extLst>
      <p:ext uri="{BB962C8B-B14F-4D97-AF65-F5344CB8AC3E}">
        <p14:creationId xmlns:p14="http://schemas.microsoft.com/office/powerpoint/2010/main" val="20340060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913740" y="1313999"/>
            <a:ext cx="17565893" cy="289353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913741" y="4543517"/>
            <a:ext cx="17565890" cy="8909265"/>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5321442" y="13620776"/>
            <a:ext cx="3010788" cy="804965"/>
          </a:xfrm>
          <a:prstGeom prst="rect">
            <a:avLst/>
          </a:prstGeom>
        </p:spPr>
        <p:txBody>
          <a:bodyPr vert="horz" lIns="91440" tIns="45720" rIns="91440" bIns="45720" rtlCol="0" anchor="ctr"/>
          <a:lstStyle>
            <a:lvl1pPr algn="r">
              <a:defRPr sz="1764" b="1" i="0">
                <a:solidFill>
                  <a:schemeClr val="tx1">
                    <a:lumMod val="75000"/>
                  </a:schemeClr>
                </a:solidFill>
                <a:effectLst>
                  <a:outerShdw blurRad="50800" dist="38100" dir="2700000" algn="tl" rotWithShape="0">
                    <a:srgbClr val="000000">
                      <a:alpha val="43000"/>
                    </a:srgbClr>
                  </a:outerShdw>
                </a:effectLst>
                <a:latin typeface="+mn-lt"/>
              </a:defRPr>
            </a:lvl1pPr>
          </a:lstStyle>
          <a:p>
            <a:fld id="{96962F98-0E13-4A9E-9656-9A5AC392EE2A}" type="datetimeFigureOut">
              <a:rPr lang="en-GB" smtClean="0"/>
              <a:t>20/08/2019</a:t>
            </a:fld>
            <a:endParaRPr lang="en-GB"/>
          </a:p>
        </p:txBody>
      </p:sp>
      <p:sp>
        <p:nvSpPr>
          <p:cNvPr id="5" name="Footer Placeholder 4"/>
          <p:cNvSpPr>
            <a:spLocks noGrp="1"/>
          </p:cNvSpPr>
          <p:nvPr>
            <p:ph type="ftr" sz="quarter" idx="3"/>
          </p:nvPr>
        </p:nvSpPr>
        <p:spPr>
          <a:xfrm>
            <a:off x="1913740" y="13620776"/>
            <a:ext cx="13152279" cy="804965"/>
          </a:xfrm>
          <a:prstGeom prst="rect">
            <a:avLst/>
          </a:prstGeom>
        </p:spPr>
        <p:txBody>
          <a:bodyPr vert="horz" lIns="91440" tIns="45720" rIns="91440" bIns="45720" rtlCol="0" anchor="ctr"/>
          <a:lstStyle>
            <a:lvl1pPr algn="l">
              <a:defRPr sz="1764" b="1" i="0">
                <a:solidFill>
                  <a:schemeClr val="tx1">
                    <a:lumMod val="75000"/>
                  </a:schemeClr>
                </a:solidFill>
                <a:effectLst>
                  <a:outerShdw blurRad="50800" dist="38100" dir="2700000" algn="tl" rotWithShape="0">
                    <a:srgbClr val="000000">
                      <a:alpha val="43000"/>
                    </a:srgbClr>
                  </a:outerShdw>
                </a:effectLst>
                <a:latin typeface="+mn-lt"/>
              </a:defRPr>
            </a:lvl1pPr>
          </a:lstStyle>
          <a:p>
            <a:endParaRPr lang="en-GB"/>
          </a:p>
        </p:txBody>
      </p:sp>
      <p:sp>
        <p:nvSpPr>
          <p:cNvPr id="6" name="Slide Number Placeholder 5"/>
          <p:cNvSpPr>
            <a:spLocks noGrp="1"/>
          </p:cNvSpPr>
          <p:nvPr>
            <p:ph type="sldNum" sz="quarter" idx="4"/>
          </p:nvPr>
        </p:nvSpPr>
        <p:spPr>
          <a:xfrm>
            <a:off x="18514708" y="13620776"/>
            <a:ext cx="966947" cy="804965"/>
          </a:xfrm>
          <a:prstGeom prst="rect">
            <a:avLst/>
          </a:prstGeom>
        </p:spPr>
        <p:txBody>
          <a:bodyPr vert="horz" lIns="91440" tIns="45720" rIns="91440" bIns="45720" rtlCol="0" anchor="ctr"/>
          <a:lstStyle>
            <a:lvl1pPr algn="r">
              <a:defRPr sz="1764" b="1" i="0">
                <a:solidFill>
                  <a:schemeClr val="tx1">
                    <a:lumMod val="75000"/>
                  </a:schemeClr>
                </a:solidFill>
                <a:effectLst>
                  <a:outerShdw blurRad="50800" dist="38100" dir="2700000" algn="tl" rotWithShape="0">
                    <a:srgbClr val="000000">
                      <a:alpha val="43000"/>
                    </a:srgbClr>
                  </a:outerShdw>
                </a:effectLst>
                <a:latin typeface="+mn-lt"/>
              </a:defRPr>
            </a:lvl1pPr>
          </a:lstStyle>
          <a:p>
            <a:fld id="{F69400B8-5867-47EE-9F6E-1C7A48C559AC}" type="slidenum">
              <a:rPr lang="en-GB" smtClean="0"/>
              <a:t>‹#›</a:t>
            </a:fld>
            <a:endParaRPr lang="en-GB"/>
          </a:p>
        </p:txBody>
      </p:sp>
    </p:spTree>
    <p:extLst>
      <p:ext uri="{BB962C8B-B14F-4D97-AF65-F5344CB8AC3E}">
        <p14:creationId xmlns:p14="http://schemas.microsoft.com/office/powerpoint/2010/main" val="3348101178"/>
      </p:ext>
    </p:extLst>
  </p:cSld>
  <p:clrMap bg1="dk1" tx1="lt1" bg2="dk2"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 id="2147483721" r:id="rId13"/>
    <p:sldLayoutId id="2147483722" r:id="rId14"/>
    <p:sldLayoutId id="2147483723" r:id="rId15"/>
    <p:sldLayoutId id="2147483724" r:id="rId16"/>
    <p:sldLayoutId id="2147483725" r:id="rId17"/>
  </p:sldLayoutIdLst>
  <p:txStyles>
    <p:titleStyle>
      <a:lvl1pPr algn="l" defTabSz="1007943" rtl="0" eaLnBrk="1" latinLnBrk="0" hangingPunct="1">
        <a:spcBef>
          <a:spcPct val="0"/>
        </a:spcBef>
        <a:buNone/>
        <a:defRPr sz="6173" kern="1200" cap="all">
          <a:ln w="3175" cmpd="sng">
            <a:noFill/>
          </a:ln>
          <a:solidFill>
            <a:schemeClr val="accent1"/>
          </a:soli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629964" indent="-629964" algn="l" defTabSz="1007943" rtl="0" eaLnBrk="1" latinLnBrk="0" hangingPunct="1">
        <a:spcBef>
          <a:spcPct val="20000"/>
        </a:spcBef>
        <a:spcAft>
          <a:spcPts val="1323"/>
        </a:spcAft>
        <a:buClr>
          <a:schemeClr val="accent1"/>
        </a:buClr>
        <a:buSzPct val="100000"/>
        <a:buFont typeface="Arial"/>
        <a:buChar char="•"/>
        <a:defRPr sz="3968"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1637908" indent="-629964" algn="l" defTabSz="1007943" rtl="0" eaLnBrk="1" latinLnBrk="0" hangingPunct="1">
        <a:spcBef>
          <a:spcPct val="20000"/>
        </a:spcBef>
        <a:spcAft>
          <a:spcPts val="1323"/>
        </a:spcAft>
        <a:buClr>
          <a:schemeClr val="accent1"/>
        </a:buClr>
        <a:buSzPct val="100000"/>
        <a:buFont typeface="Arial"/>
        <a:buChar char="•"/>
        <a:defRPr sz="3527"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2645851" indent="-629964" algn="l" defTabSz="1007943" rtl="0" eaLnBrk="1" latinLnBrk="0" hangingPunct="1">
        <a:spcBef>
          <a:spcPct val="20000"/>
        </a:spcBef>
        <a:spcAft>
          <a:spcPts val="1323"/>
        </a:spcAft>
        <a:buClr>
          <a:schemeClr val="accent1"/>
        </a:buClr>
        <a:buSzPct val="100000"/>
        <a:buFont typeface="Arial"/>
        <a:buChar char="•"/>
        <a:defRPr sz="3086"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3401808" indent="-377979" algn="l" defTabSz="1007943" rtl="0" eaLnBrk="1" latinLnBrk="0" hangingPunct="1">
        <a:spcBef>
          <a:spcPct val="20000"/>
        </a:spcBef>
        <a:spcAft>
          <a:spcPts val="1323"/>
        </a:spcAft>
        <a:buClr>
          <a:schemeClr val="accent1"/>
        </a:buClr>
        <a:buSzPct val="100000"/>
        <a:buFont typeface="Arial"/>
        <a:buChar char="•"/>
        <a:defRPr sz="3086"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4409751" indent="-377979" algn="l" defTabSz="1007943" rtl="0" eaLnBrk="1" latinLnBrk="0" hangingPunct="1">
        <a:spcBef>
          <a:spcPct val="20000"/>
        </a:spcBef>
        <a:spcAft>
          <a:spcPts val="1323"/>
        </a:spcAft>
        <a:buClr>
          <a:schemeClr val="accent1"/>
        </a:buClr>
        <a:buSzPct val="100000"/>
        <a:buFont typeface="Arial"/>
        <a:buChar char="•"/>
        <a:defRPr sz="2646"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5543687" indent="-503972" algn="l" defTabSz="1007943" rtl="0" eaLnBrk="1" latinLnBrk="0" hangingPunct="1">
        <a:spcBef>
          <a:spcPct val="20000"/>
        </a:spcBef>
        <a:spcAft>
          <a:spcPts val="1323"/>
        </a:spcAft>
        <a:buClr>
          <a:schemeClr val="accent1"/>
        </a:buClr>
        <a:buSzPct val="100000"/>
        <a:buFont typeface="Arial"/>
        <a:buChar char="•"/>
        <a:defRPr sz="2425"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6551630" indent="-503972" algn="l" defTabSz="1007943" rtl="0" eaLnBrk="1" latinLnBrk="0" hangingPunct="1">
        <a:spcBef>
          <a:spcPct val="20000"/>
        </a:spcBef>
        <a:spcAft>
          <a:spcPts val="1323"/>
        </a:spcAft>
        <a:buClr>
          <a:schemeClr val="accent1"/>
        </a:buClr>
        <a:buSzPct val="100000"/>
        <a:buFont typeface="Arial"/>
        <a:buChar char="•"/>
        <a:defRPr sz="2425"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7559573" indent="-503972" algn="l" defTabSz="1007943" rtl="0" eaLnBrk="1" latinLnBrk="0" hangingPunct="1">
        <a:spcBef>
          <a:spcPct val="20000"/>
        </a:spcBef>
        <a:spcAft>
          <a:spcPts val="1323"/>
        </a:spcAft>
        <a:buClr>
          <a:schemeClr val="accent1"/>
        </a:buClr>
        <a:buSzPct val="100000"/>
        <a:buFont typeface="Arial"/>
        <a:buChar char="•"/>
        <a:defRPr sz="2425"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8567517" indent="-503972" algn="l" defTabSz="1007943" rtl="0" eaLnBrk="1" latinLnBrk="0" hangingPunct="1">
        <a:spcBef>
          <a:spcPct val="20000"/>
        </a:spcBef>
        <a:spcAft>
          <a:spcPts val="1323"/>
        </a:spcAft>
        <a:buClr>
          <a:schemeClr val="accent1"/>
        </a:buClr>
        <a:buSzPct val="100000"/>
        <a:buFont typeface="Arial"/>
        <a:buChar char="•"/>
        <a:defRPr sz="2425"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p:bodyStyle>
    <p:otherStyle>
      <a:defPPr>
        <a:defRPr lang="en-US"/>
      </a:defPPr>
      <a:lvl1pPr marL="0" algn="l" defTabSz="1007943" rtl="0" eaLnBrk="1" latinLnBrk="0" hangingPunct="1">
        <a:defRPr sz="3968" kern="1200">
          <a:solidFill>
            <a:schemeClr val="tx1"/>
          </a:solidFill>
          <a:latin typeface="+mn-lt"/>
          <a:ea typeface="+mn-ea"/>
          <a:cs typeface="+mn-cs"/>
        </a:defRPr>
      </a:lvl1pPr>
      <a:lvl2pPr marL="1007943" algn="l" defTabSz="1007943" rtl="0" eaLnBrk="1" latinLnBrk="0" hangingPunct="1">
        <a:defRPr sz="3968" kern="1200">
          <a:solidFill>
            <a:schemeClr val="tx1"/>
          </a:solidFill>
          <a:latin typeface="+mn-lt"/>
          <a:ea typeface="+mn-ea"/>
          <a:cs typeface="+mn-cs"/>
        </a:defRPr>
      </a:lvl2pPr>
      <a:lvl3pPr marL="2015886" algn="l" defTabSz="1007943" rtl="0" eaLnBrk="1" latinLnBrk="0" hangingPunct="1">
        <a:defRPr sz="3968" kern="1200">
          <a:solidFill>
            <a:schemeClr val="tx1"/>
          </a:solidFill>
          <a:latin typeface="+mn-lt"/>
          <a:ea typeface="+mn-ea"/>
          <a:cs typeface="+mn-cs"/>
        </a:defRPr>
      </a:lvl3pPr>
      <a:lvl4pPr marL="3023829" algn="l" defTabSz="1007943" rtl="0" eaLnBrk="1" latinLnBrk="0" hangingPunct="1">
        <a:defRPr sz="3968" kern="1200">
          <a:solidFill>
            <a:schemeClr val="tx1"/>
          </a:solidFill>
          <a:latin typeface="+mn-lt"/>
          <a:ea typeface="+mn-ea"/>
          <a:cs typeface="+mn-cs"/>
        </a:defRPr>
      </a:lvl4pPr>
      <a:lvl5pPr marL="4031772" algn="l" defTabSz="1007943" rtl="0" eaLnBrk="1" latinLnBrk="0" hangingPunct="1">
        <a:defRPr sz="3968" kern="1200">
          <a:solidFill>
            <a:schemeClr val="tx1"/>
          </a:solidFill>
          <a:latin typeface="+mn-lt"/>
          <a:ea typeface="+mn-ea"/>
          <a:cs typeface="+mn-cs"/>
        </a:defRPr>
      </a:lvl5pPr>
      <a:lvl6pPr marL="5039716" algn="l" defTabSz="1007943" rtl="0" eaLnBrk="1" latinLnBrk="0" hangingPunct="1">
        <a:defRPr sz="3968" kern="1200">
          <a:solidFill>
            <a:schemeClr val="tx1"/>
          </a:solidFill>
          <a:latin typeface="+mn-lt"/>
          <a:ea typeface="+mn-ea"/>
          <a:cs typeface="+mn-cs"/>
        </a:defRPr>
      </a:lvl6pPr>
      <a:lvl7pPr marL="6047659" algn="l" defTabSz="1007943" rtl="0" eaLnBrk="1" latinLnBrk="0" hangingPunct="1">
        <a:defRPr sz="3968" kern="1200">
          <a:solidFill>
            <a:schemeClr val="tx1"/>
          </a:solidFill>
          <a:latin typeface="+mn-lt"/>
          <a:ea typeface="+mn-ea"/>
          <a:cs typeface="+mn-cs"/>
        </a:defRPr>
      </a:lvl7pPr>
      <a:lvl8pPr marL="7055602" algn="l" defTabSz="1007943" rtl="0" eaLnBrk="1" latinLnBrk="0" hangingPunct="1">
        <a:defRPr sz="3968" kern="1200">
          <a:solidFill>
            <a:schemeClr val="tx1"/>
          </a:solidFill>
          <a:latin typeface="+mn-lt"/>
          <a:ea typeface="+mn-ea"/>
          <a:cs typeface="+mn-cs"/>
        </a:defRPr>
      </a:lvl8pPr>
      <a:lvl9pPr marL="8063545" algn="l" defTabSz="1007943" rtl="0" eaLnBrk="1" latinLnBrk="0" hangingPunct="1">
        <a:defRPr sz="396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hyperlink" Target="mailto:dominicworku@Hotmail.co.uk" TargetMode="External"/><Relationship Id="rId7"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5674139-8A1A-454E-A387-CCE5A016A966}"/>
              </a:ext>
            </a:extLst>
          </p:cNvPr>
          <p:cNvSpPr>
            <a:spLocks noGrp="1"/>
          </p:cNvSpPr>
          <p:nvPr>
            <p:ph type="ctrTitle"/>
          </p:nvPr>
        </p:nvSpPr>
        <p:spPr>
          <a:xfrm>
            <a:off x="4731025" y="43780"/>
            <a:ext cx="16652599" cy="1462449"/>
          </a:xfrm>
        </p:spPr>
        <p:txBody>
          <a:bodyPr>
            <a:normAutofit fontScale="90000"/>
          </a:bodyPr>
          <a:lstStyle/>
          <a:p>
            <a:r>
              <a:rPr lang="en-GB" sz="4000" dirty="0">
                <a:solidFill>
                  <a:schemeClr val="tx1"/>
                </a:solidFill>
                <a:effectLst/>
                <a:latin typeface="Times New Roman" pitchFamily="18" charset="0"/>
                <a:cs typeface="Times New Roman" pitchFamily="18" charset="0"/>
              </a:rPr>
              <a:t>Imatinib the First targeted treatment and its Role in Chronic Myeloid Leukaemia (CML). </a:t>
            </a:r>
            <a:r>
              <a:rPr lang="en-GB" sz="1000" dirty="0">
                <a:solidFill>
                  <a:schemeClr val="tx1"/>
                </a:solidFill>
                <a:effectLst/>
              </a:rPr>
              <a:t>Dominic Worku CT1 DOCTOR</a:t>
            </a:r>
            <a:r>
              <a:rPr lang="en-GB" sz="1000" dirty="0" smtClean="0">
                <a:solidFill>
                  <a:schemeClr val="tx1"/>
                </a:solidFill>
                <a:effectLst/>
              </a:rPr>
              <a:t>,, THE ROYAL MARSDEN, CHELSEA, LONDON. </a:t>
            </a:r>
            <a:r>
              <a:rPr lang="en-GB" sz="1000" dirty="0">
                <a:solidFill>
                  <a:schemeClr val="tx1"/>
                </a:solidFill>
                <a:effectLst/>
                <a:hlinkClick r:id="rId3"/>
              </a:rPr>
              <a:t>dominicworku@Hotmail.co.uk</a:t>
            </a:r>
            <a:r>
              <a:rPr lang="en-GB" sz="1000" dirty="0">
                <a:solidFill>
                  <a:schemeClr val="tx1"/>
                </a:solidFill>
                <a:effectLst/>
              </a:rPr>
              <a:t> </a:t>
            </a:r>
            <a:endParaRPr lang="en-GB" sz="4800" dirty="0">
              <a:solidFill>
                <a:schemeClr val="tx1"/>
              </a:solidFill>
            </a:endParaRPr>
          </a:p>
        </p:txBody>
      </p:sp>
      <p:sp>
        <p:nvSpPr>
          <p:cNvPr id="3" name="Subtitle 2">
            <a:extLst>
              <a:ext uri="{FF2B5EF4-FFF2-40B4-BE49-F238E27FC236}">
                <a16:creationId xmlns:a16="http://schemas.microsoft.com/office/drawing/2014/main" xmlns="" id="{82BDDE73-D521-4498-93B7-80A3873A3D23}"/>
              </a:ext>
            </a:extLst>
          </p:cNvPr>
          <p:cNvSpPr>
            <a:spLocks noGrp="1"/>
          </p:cNvSpPr>
          <p:nvPr>
            <p:ph type="subTitle" idx="1"/>
          </p:nvPr>
        </p:nvSpPr>
        <p:spPr>
          <a:xfrm>
            <a:off x="199641" y="1784982"/>
            <a:ext cx="7175639" cy="4157540"/>
          </a:xfrm>
        </p:spPr>
        <p:txBody>
          <a:bodyPr>
            <a:noAutofit/>
          </a:bodyPr>
          <a:lstStyle/>
          <a:p>
            <a:pPr algn="just"/>
            <a:r>
              <a:rPr lang="en-GB" sz="1600" dirty="0">
                <a:effectLst>
                  <a:glow rad="38100">
                    <a:schemeClr val="bg1">
                      <a:lumMod val="50000"/>
                      <a:lumOff val="50000"/>
                      <a:alpha val="20000"/>
                    </a:schemeClr>
                  </a:glow>
                </a:effectLst>
                <a:latin typeface="Times New Roman" panose="02020603050405020304" pitchFamily="18" charset="0"/>
                <a:cs typeface="Times New Roman" panose="02020603050405020304" pitchFamily="18" charset="0"/>
              </a:rPr>
              <a:t>Chronic Myeloid Leukaemia (CML) is a haematopoietic stem cell disorder  characterised in &gt;90% of cases  by the presence of a reciprocal translocation between chromosomes 9 and 22 affecting the bcr and abl genes. This is termed the Philadelphia chromosome. This disorder represents 15% of adult leukaemia's. </a:t>
            </a:r>
            <a:r>
              <a:rPr lang="en-GB" sz="1600" baseline="30000" dirty="0">
                <a:effectLst>
                  <a:glow rad="38100">
                    <a:schemeClr val="bg1">
                      <a:lumMod val="50000"/>
                      <a:lumOff val="50000"/>
                      <a:alpha val="20000"/>
                    </a:schemeClr>
                  </a:glow>
                </a:effectLst>
                <a:latin typeface="Times New Roman" panose="02020603050405020304" pitchFamily="18" charset="0"/>
                <a:cs typeface="Times New Roman" panose="02020603050405020304" pitchFamily="18" charset="0"/>
              </a:rPr>
              <a:t>(1)</a:t>
            </a:r>
            <a:r>
              <a:rPr lang="en-GB" sz="1600" dirty="0">
                <a:effectLst>
                  <a:glow rad="38100">
                    <a:schemeClr val="bg1">
                      <a:lumMod val="50000"/>
                      <a:lumOff val="50000"/>
                      <a:alpha val="20000"/>
                    </a:schemeClr>
                  </a:glow>
                </a:effectLst>
                <a:latin typeface="Times New Roman" panose="02020603050405020304" pitchFamily="18" charset="0"/>
                <a:cs typeface="Times New Roman" panose="02020603050405020304" pitchFamily="18" charset="0"/>
              </a:rPr>
              <a:t>This was the first condition which showed proof that cancer is as the result of DNA changes and confirmed Boveris hypothesis that cancer originates from chromosomal changes</a:t>
            </a:r>
            <a:r>
              <a:rPr lang="en-GB" sz="1600" baseline="30000" dirty="0">
                <a:effectLst>
                  <a:glow rad="38100">
                    <a:schemeClr val="bg1">
                      <a:lumMod val="50000"/>
                      <a:lumOff val="50000"/>
                      <a:alpha val="20000"/>
                    </a:schemeClr>
                  </a:glow>
                </a:effectLst>
                <a:latin typeface="Times New Roman" panose="02020603050405020304" pitchFamily="18" charset="0"/>
                <a:cs typeface="Times New Roman" panose="02020603050405020304" pitchFamily="18" charset="0"/>
              </a:rPr>
              <a:t> (2) </a:t>
            </a:r>
            <a:r>
              <a:rPr lang="en-GB" sz="1600" dirty="0">
                <a:effectLst>
                  <a:glow rad="38100">
                    <a:schemeClr val="bg1">
                      <a:lumMod val="50000"/>
                      <a:lumOff val="50000"/>
                      <a:alpha val="20000"/>
                    </a:schemeClr>
                  </a:glow>
                </a:effectLst>
                <a:latin typeface="Times New Roman" panose="02020603050405020304" pitchFamily="18" charset="0"/>
                <a:cs typeface="Times New Roman" panose="02020603050405020304" pitchFamily="18" charset="0"/>
              </a:rPr>
              <a:t>. The two genes involved in this translocation have physiological roles (Figure 2). The ABL gene product is a nonreceptor tyrosine kinase which is thought to be involved in the cell cycle and cell signalling. BCR protein encodes a serine threonine kinase  at its N-terminus with GTPase activity at the C-terminus.</a:t>
            </a:r>
          </a:p>
          <a:p>
            <a:pPr algn="just"/>
            <a:r>
              <a:rPr lang="en-GB" sz="1600" dirty="0">
                <a:effectLst>
                  <a:glow rad="38100">
                    <a:schemeClr val="bg1">
                      <a:lumMod val="50000"/>
                      <a:lumOff val="50000"/>
                      <a:alpha val="20000"/>
                    </a:schemeClr>
                  </a:glow>
                </a:effectLst>
                <a:latin typeface="Times New Roman" panose="02020603050405020304" pitchFamily="18" charset="0"/>
                <a:cs typeface="Times New Roman" panose="02020603050405020304" pitchFamily="18" charset="0"/>
              </a:rPr>
              <a:t>The nature of the fusion protein produced by this translocation is dependent on the location of there respective breaks and can lead to different clinical phenotypes. The breakpoints within the ABL gene can occur over a large area. While BCR occurs in 3 main areas termed the major, minor and molecular break cluster regions. The p210 molecular weight BCR-ABL fusion protein is associated with CML although fusion proteins ranging from p210-250 have been described.</a:t>
            </a:r>
            <a:r>
              <a:rPr lang="en-GB" sz="1600" baseline="30000" dirty="0">
                <a:effectLst>
                  <a:glow rad="38100">
                    <a:schemeClr val="bg1">
                      <a:lumMod val="50000"/>
                      <a:lumOff val="50000"/>
                      <a:alpha val="20000"/>
                    </a:schemeClr>
                  </a:glow>
                </a:effectLst>
                <a:latin typeface="Times New Roman" panose="02020603050405020304" pitchFamily="18" charset="0"/>
                <a:cs typeface="Times New Roman" panose="02020603050405020304" pitchFamily="18" charset="0"/>
              </a:rPr>
              <a:t> (3) </a:t>
            </a:r>
            <a:r>
              <a:rPr lang="en-GB" sz="1600" dirty="0">
                <a:effectLst>
                  <a:glow rad="38100">
                    <a:schemeClr val="bg1">
                      <a:lumMod val="50000"/>
                      <a:lumOff val="50000"/>
                      <a:alpha val="20000"/>
                    </a:schemeClr>
                  </a:glow>
                </a:effectLst>
                <a:latin typeface="Times New Roman" panose="02020603050405020304" pitchFamily="18" charset="0"/>
                <a:cs typeface="Times New Roman" panose="02020603050405020304" pitchFamily="18" charset="0"/>
              </a:rPr>
              <a:t>(Figure 1)</a:t>
            </a:r>
          </a:p>
          <a:p>
            <a:pPr algn="just"/>
            <a:endParaRPr lang="en-GB" sz="500" dirty="0">
              <a:effectLst>
                <a:glow rad="38100">
                  <a:schemeClr val="bg1">
                    <a:lumMod val="50000"/>
                    <a:lumOff val="50000"/>
                    <a:alpha val="20000"/>
                  </a:schemeClr>
                </a:glow>
              </a:effectLst>
              <a:latin typeface="+mj-lt"/>
              <a:cs typeface="Times New Roman" panose="02020603050405020304" pitchFamily="18" charset="0"/>
            </a:endParaRPr>
          </a:p>
          <a:p>
            <a:pPr algn="l"/>
            <a:endParaRPr lang="en-GB" sz="400" dirty="0">
              <a:effectLst>
                <a:glow rad="38100">
                  <a:schemeClr val="bg1">
                    <a:lumMod val="50000"/>
                    <a:lumOff val="50000"/>
                    <a:alpha val="20000"/>
                  </a:schemeClr>
                </a:glow>
              </a:effectLst>
              <a:latin typeface="+mj-lt"/>
              <a:cs typeface="Times New Roman" panose="02020603050405020304" pitchFamily="18" charset="0"/>
            </a:endParaRPr>
          </a:p>
        </p:txBody>
      </p:sp>
      <p:sp>
        <p:nvSpPr>
          <p:cNvPr id="7" name="Subtitle 2">
            <a:extLst>
              <a:ext uri="{FF2B5EF4-FFF2-40B4-BE49-F238E27FC236}">
                <a16:creationId xmlns:a16="http://schemas.microsoft.com/office/drawing/2014/main" xmlns="" id="{ACB7E443-4590-47FD-8D23-AE2C0DDD12C3}"/>
              </a:ext>
            </a:extLst>
          </p:cNvPr>
          <p:cNvSpPr txBox="1">
            <a:spLocks/>
          </p:cNvSpPr>
          <p:nvPr/>
        </p:nvSpPr>
        <p:spPr>
          <a:xfrm>
            <a:off x="15252497" y="13490955"/>
            <a:ext cx="5891182" cy="781878"/>
          </a:xfrm>
          <a:prstGeom prst="rect">
            <a:avLst/>
          </a:prstGeom>
        </p:spPr>
        <p:txBody>
          <a:bodyPr vert="horz" lIns="91440" tIns="45720" rIns="91440" bIns="45720" rtlCol="0" anchor="t">
            <a:noAutofit/>
          </a:bodyPr>
          <a:lstStyle>
            <a:lvl1pPr marL="0" indent="0" algn="ctr" defTabSz="1007943" rtl="0" eaLnBrk="1" latinLnBrk="0" hangingPunct="1">
              <a:spcBef>
                <a:spcPct val="20000"/>
              </a:spcBef>
              <a:spcAft>
                <a:spcPts val="1323"/>
              </a:spcAft>
              <a:buClr>
                <a:schemeClr val="accent1"/>
              </a:buClr>
              <a:buSzPct val="100000"/>
              <a:buFont typeface="Arial"/>
              <a:buNone/>
              <a:defRPr sz="3968"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1007943" indent="0" algn="ctr" defTabSz="1007943" rtl="0" eaLnBrk="1" latinLnBrk="0" hangingPunct="1">
              <a:spcBef>
                <a:spcPct val="20000"/>
              </a:spcBef>
              <a:spcAft>
                <a:spcPts val="1323"/>
              </a:spcAft>
              <a:buClr>
                <a:schemeClr val="accent1"/>
              </a:buClr>
              <a:buSzPct val="100000"/>
              <a:buFont typeface="Arial"/>
              <a:buNone/>
              <a:defRPr sz="3527" kern="1200" cap="small">
                <a:solidFill>
                  <a:schemeClr val="tx1">
                    <a:tint val="75000"/>
                  </a:schemeClr>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2015886" indent="0" algn="ctr" defTabSz="1007943" rtl="0" eaLnBrk="1" latinLnBrk="0" hangingPunct="1">
              <a:spcBef>
                <a:spcPct val="20000"/>
              </a:spcBef>
              <a:spcAft>
                <a:spcPts val="1323"/>
              </a:spcAft>
              <a:buClr>
                <a:schemeClr val="accent1"/>
              </a:buClr>
              <a:buSzPct val="100000"/>
              <a:buFont typeface="Arial"/>
              <a:buNone/>
              <a:defRPr sz="3086" kern="1200" cap="small">
                <a:solidFill>
                  <a:schemeClr val="tx1">
                    <a:tint val="75000"/>
                  </a:schemeClr>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3023829" indent="0" algn="ctr" defTabSz="1007943" rtl="0" eaLnBrk="1" latinLnBrk="0" hangingPunct="1">
              <a:spcBef>
                <a:spcPct val="20000"/>
              </a:spcBef>
              <a:spcAft>
                <a:spcPts val="1323"/>
              </a:spcAft>
              <a:buClr>
                <a:schemeClr val="accent1"/>
              </a:buClr>
              <a:buSzPct val="100000"/>
              <a:buFont typeface="Arial"/>
              <a:buNone/>
              <a:defRPr sz="3086" kern="1200" cap="small">
                <a:solidFill>
                  <a:schemeClr val="tx1">
                    <a:tint val="75000"/>
                  </a:schemeClr>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4031772" indent="0" algn="ctr" defTabSz="1007943" rtl="0" eaLnBrk="1" latinLnBrk="0" hangingPunct="1">
              <a:spcBef>
                <a:spcPct val="20000"/>
              </a:spcBef>
              <a:spcAft>
                <a:spcPts val="1323"/>
              </a:spcAft>
              <a:buClr>
                <a:schemeClr val="accent1"/>
              </a:buClr>
              <a:buSzPct val="100000"/>
              <a:buFont typeface="Arial"/>
              <a:buNone/>
              <a:defRPr sz="2646" kern="1200" cap="small">
                <a:solidFill>
                  <a:schemeClr val="tx1">
                    <a:tint val="75000"/>
                  </a:schemeClr>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5039716" indent="0" algn="ctr" defTabSz="1007943" rtl="0" eaLnBrk="1" latinLnBrk="0" hangingPunct="1">
              <a:spcBef>
                <a:spcPct val="20000"/>
              </a:spcBef>
              <a:spcAft>
                <a:spcPts val="1323"/>
              </a:spcAft>
              <a:buClr>
                <a:schemeClr val="accent1"/>
              </a:buClr>
              <a:buSzPct val="100000"/>
              <a:buFont typeface="Arial"/>
              <a:buNone/>
              <a:defRPr sz="2425" kern="1200" cap="small">
                <a:solidFill>
                  <a:schemeClr val="tx1">
                    <a:tint val="75000"/>
                  </a:schemeClr>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6047659" indent="0" algn="ctr" defTabSz="1007943" rtl="0" eaLnBrk="1" latinLnBrk="0" hangingPunct="1">
              <a:spcBef>
                <a:spcPct val="20000"/>
              </a:spcBef>
              <a:spcAft>
                <a:spcPts val="1323"/>
              </a:spcAft>
              <a:buClr>
                <a:schemeClr val="accent1"/>
              </a:buClr>
              <a:buSzPct val="100000"/>
              <a:buFont typeface="Arial"/>
              <a:buNone/>
              <a:defRPr sz="2425" kern="1200" cap="small">
                <a:solidFill>
                  <a:schemeClr val="tx1">
                    <a:tint val="75000"/>
                  </a:schemeClr>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7055602" indent="0" algn="ctr" defTabSz="1007943" rtl="0" eaLnBrk="1" latinLnBrk="0" hangingPunct="1">
              <a:spcBef>
                <a:spcPct val="20000"/>
              </a:spcBef>
              <a:spcAft>
                <a:spcPts val="1323"/>
              </a:spcAft>
              <a:buClr>
                <a:schemeClr val="accent1"/>
              </a:buClr>
              <a:buSzPct val="100000"/>
              <a:buFont typeface="Arial"/>
              <a:buNone/>
              <a:defRPr sz="2425" kern="1200" cap="small">
                <a:solidFill>
                  <a:schemeClr val="tx1">
                    <a:tint val="75000"/>
                  </a:schemeClr>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8063545" indent="0" algn="ctr" defTabSz="1007943" rtl="0" eaLnBrk="1" latinLnBrk="0" hangingPunct="1">
              <a:spcBef>
                <a:spcPct val="20000"/>
              </a:spcBef>
              <a:spcAft>
                <a:spcPts val="1323"/>
              </a:spcAft>
              <a:buClr>
                <a:schemeClr val="accent1"/>
              </a:buClr>
              <a:buSzPct val="100000"/>
              <a:buFont typeface="Arial"/>
              <a:buNone/>
              <a:defRPr sz="2425" kern="1200" cap="small">
                <a:solidFill>
                  <a:schemeClr val="tx1">
                    <a:tint val="75000"/>
                  </a:schemeClr>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a:lstStyle>
          <a:p>
            <a:pPr algn="just"/>
            <a:r>
              <a:rPr lang="en-GB" sz="1600" dirty="0" smtClean="0">
                <a:latin typeface="Times New Roman" panose="02020603050405020304" pitchFamily="18" charset="0"/>
                <a:cs typeface="Times New Roman" panose="02020603050405020304" pitchFamily="18" charset="0"/>
              </a:rPr>
              <a:t>Imatinib </a:t>
            </a:r>
            <a:r>
              <a:rPr lang="en-GB" sz="1600" dirty="0">
                <a:latin typeface="Times New Roman" panose="02020603050405020304" pitchFamily="18" charset="0"/>
                <a:cs typeface="Times New Roman" panose="02020603050405020304" pitchFamily="18" charset="0"/>
              </a:rPr>
              <a:t>was the first targeted treatment for a cancer and paved the way for future drug development. It can lead to high rates of CHR and transition to CCyR depending on the phase of the disease it is started and lead to durable responses with discontinuation a possibility. However imatinib resistance remains a real issue for cml patients. </a:t>
            </a:r>
          </a:p>
        </p:txBody>
      </p:sp>
      <p:pic>
        <p:nvPicPr>
          <p:cNvPr id="8" name="Picture 7" descr="A screenshot of a cell phone&#10;&#10;Description automatically generated">
            <a:extLst>
              <a:ext uri="{FF2B5EF4-FFF2-40B4-BE49-F238E27FC236}">
                <a16:creationId xmlns:a16="http://schemas.microsoft.com/office/drawing/2014/main" xmlns="" id="{EF0DBF40-BC76-4727-B427-CE9F29833BD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5482" y="7014980"/>
            <a:ext cx="3037475" cy="2176624"/>
          </a:xfrm>
          <a:prstGeom prst="rect">
            <a:avLst/>
          </a:prstGeom>
        </p:spPr>
      </p:pic>
      <p:pic>
        <p:nvPicPr>
          <p:cNvPr id="14" name="Picture 13">
            <a:extLst>
              <a:ext uri="{FF2B5EF4-FFF2-40B4-BE49-F238E27FC236}">
                <a16:creationId xmlns:a16="http://schemas.microsoft.com/office/drawing/2014/main" xmlns="" id="{F0830D74-C177-4F28-AAB6-980340A55D33}"/>
              </a:ext>
            </a:extLst>
          </p:cNvPr>
          <p:cNvPicPr>
            <a:picLocks noChangeAspect="1"/>
          </p:cNvPicPr>
          <p:nvPr/>
        </p:nvPicPr>
        <p:blipFill>
          <a:blip r:embed="rId5"/>
          <a:stretch>
            <a:fillRect/>
          </a:stretch>
        </p:blipFill>
        <p:spPr>
          <a:xfrm>
            <a:off x="7712677" y="1868558"/>
            <a:ext cx="3038919" cy="2073746"/>
          </a:xfrm>
          <a:prstGeom prst="rect">
            <a:avLst/>
          </a:prstGeom>
        </p:spPr>
      </p:pic>
      <p:pic>
        <p:nvPicPr>
          <p:cNvPr id="23" name="Picture 22">
            <a:extLst>
              <a:ext uri="{FF2B5EF4-FFF2-40B4-BE49-F238E27FC236}">
                <a16:creationId xmlns:a16="http://schemas.microsoft.com/office/drawing/2014/main" xmlns="" id="{E1C8252D-7FFF-4A36-9140-AEA60BBBC6C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76246" y="498341"/>
            <a:ext cx="3860975" cy="883198"/>
          </a:xfrm>
          <a:prstGeom prst="rect">
            <a:avLst/>
          </a:prstGeom>
        </p:spPr>
      </p:pic>
      <p:sp>
        <p:nvSpPr>
          <p:cNvPr id="4" name="TextBox 3">
            <a:extLst>
              <a:ext uri="{FF2B5EF4-FFF2-40B4-BE49-F238E27FC236}">
                <a16:creationId xmlns:a16="http://schemas.microsoft.com/office/drawing/2014/main" xmlns="" id="{962F9D06-1F2E-481A-A527-6B557FEDD0FB}"/>
              </a:ext>
            </a:extLst>
          </p:cNvPr>
          <p:cNvSpPr txBox="1"/>
          <p:nvPr/>
        </p:nvSpPr>
        <p:spPr>
          <a:xfrm>
            <a:off x="10906575" y="2466006"/>
            <a:ext cx="3711628" cy="830997"/>
          </a:xfrm>
          <a:prstGeom prst="rect">
            <a:avLst/>
          </a:prstGeom>
          <a:noFill/>
        </p:spPr>
        <p:txBody>
          <a:bodyPr wrap="square" rtlCol="0">
            <a:spAutoFit/>
          </a:bodyPr>
          <a:lstStyle/>
          <a:p>
            <a:pPr algn="just"/>
            <a:r>
              <a:rPr lang="en-GB" sz="1600" cap="small" dirty="0"/>
              <a:t>Figure 2: Mechanism of Action of Imatinib</a:t>
            </a:r>
            <a:endParaRPr lang="en-GB" sz="1600" cap="small" baseline="30000" dirty="0"/>
          </a:p>
          <a:p>
            <a:pPr algn="just"/>
            <a:endParaRPr lang="en-GB" sz="1600" cap="small" dirty="0"/>
          </a:p>
        </p:txBody>
      </p:sp>
      <p:sp>
        <p:nvSpPr>
          <p:cNvPr id="9" name="TextBox 8">
            <a:extLst>
              <a:ext uri="{FF2B5EF4-FFF2-40B4-BE49-F238E27FC236}">
                <a16:creationId xmlns:a16="http://schemas.microsoft.com/office/drawing/2014/main" xmlns="" id="{8E30ABF9-B0EB-44ED-83C0-6C4D9FF33D4A}"/>
              </a:ext>
            </a:extLst>
          </p:cNvPr>
          <p:cNvSpPr txBox="1"/>
          <p:nvPr/>
        </p:nvSpPr>
        <p:spPr>
          <a:xfrm>
            <a:off x="2286000" y="1381539"/>
            <a:ext cx="2641600" cy="369332"/>
          </a:xfrm>
          <a:prstGeom prst="rect">
            <a:avLst/>
          </a:prstGeom>
          <a:noFill/>
        </p:spPr>
        <p:txBody>
          <a:bodyPr wrap="square" rtlCol="0">
            <a:spAutoFit/>
          </a:bodyPr>
          <a:lstStyle/>
          <a:p>
            <a:pPr algn="ctr"/>
            <a:r>
              <a:rPr lang="en-GB" dirty="0">
                <a:latin typeface="Times New Roman" panose="02020603050405020304" pitchFamily="18" charset="0"/>
                <a:cs typeface="Times New Roman" panose="02020603050405020304" pitchFamily="18" charset="0"/>
              </a:rPr>
              <a:t>INTRODUCTION </a:t>
            </a:r>
          </a:p>
        </p:txBody>
      </p:sp>
      <p:grpSp>
        <p:nvGrpSpPr>
          <p:cNvPr id="12" name="Group 11">
            <a:extLst>
              <a:ext uri="{FF2B5EF4-FFF2-40B4-BE49-F238E27FC236}">
                <a16:creationId xmlns:a16="http://schemas.microsoft.com/office/drawing/2014/main" xmlns="" id="{671BDD4C-8E75-47FE-9089-5D8A22816B64}"/>
              </a:ext>
            </a:extLst>
          </p:cNvPr>
          <p:cNvGrpSpPr/>
          <p:nvPr/>
        </p:nvGrpSpPr>
        <p:grpSpPr>
          <a:xfrm>
            <a:off x="485769" y="10162730"/>
            <a:ext cx="7074505" cy="1888352"/>
            <a:chOff x="358112" y="9462480"/>
            <a:chExt cx="6845328" cy="2008160"/>
          </a:xfrm>
        </p:grpSpPr>
        <p:sp>
          <p:nvSpPr>
            <p:cNvPr id="10" name="Rectangle: Rounded Corners 9">
              <a:extLst>
                <a:ext uri="{FF2B5EF4-FFF2-40B4-BE49-F238E27FC236}">
                  <a16:creationId xmlns:a16="http://schemas.microsoft.com/office/drawing/2014/main" xmlns="" id="{66AAC344-118E-4498-809D-029F5EDC55C9}"/>
                </a:ext>
              </a:extLst>
            </p:cNvPr>
            <p:cNvSpPr/>
            <p:nvPr/>
          </p:nvSpPr>
          <p:spPr>
            <a:xfrm>
              <a:off x="358112" y="9713306"/>
              <a:ext cx="1302182" cy="43653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a:t>1800’s-Arsenicals</a:t>
              </a:r>
            </a:p>
          </p:txBody>
        </p:sp>
        <p:sp>
          <p:nvSpPr>
            <p:cNvPr id="26" name="Rectangle: Rounded Corners 25">
              <a:extLst>
                <a:ext uri="{FF2B5EF4-FFF2-40B4-BE49-F238E27FC236}">
                  <a16:creationId xmlns:a16="http://schemas.microsoft.com/office/drawing/2014/main" xmlns="" id="{609E74CD-EEB4-4EF2-83BB-C70E0CDC7863}"/>
                </a:ext>
              </a:extLst>
            </p:cNvPr>
            <p:cNvSpPr/>
            <p:nvPr/>
          </p:nvSpPr>
          <p:spPr>
            <a:xfrm>
              <a:off x="364931" y="10803600"/>
              <a:ext cx="1467642" cy="66704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a:solidFill>
                    <a:schemeClr val="tx1"/>
                  </a:solidFill>
                </a:rPr>
                <a:t>1990s-Radiotherapy</a:t>
              </a:r>
            </a:p>
          </p:txBody>
        </p:sp>
        <p:sp>
          <p:nvSpPr>
            <p:cNvPr id="27" name="Rectangle: Rounded Corners 26">
              <a:extLst>
                <a:ext uri="{FF2B5EF4-FFF2-40B4-BE49-F238E27FC236}">
                  <a16:creationId xmlns:a16="http://schemas.microsoft.com/office/drawing/2014/main" xmlns="" id="{3CBF545C-528B-4900-BFE5-2CADB0A9D9B4}"/>
                </a:ext>
              </a:extLst>
            </p:cNvPr>
            <p:cNvSpPr/>
            <p:nvPr/>
          </p:nvSpPr>
          <p:spPr>
            <a:xfrm>
              <a:off x="2286000" y="9462480"/>
              <a:ext cx="1702037" cy="75848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a:t>1960s- Busulfan, Hydroxyurea</a:t>
              </a:r>
            </a:p>
          </p:txBody>
        </p:sp>
        <p:sp>
          <p:nvSpPr>
            <p:cNvPr id="28" name="Rectangle: Rounded Corners 27">
              <a:extLst>
                <a:ext uri="{FF2B5EF4-FFF2-40B4-BE49-F238E27FC236}">
                  <a16:creationId xmlns:a16="http://schemas.microsoft.com/office/drawing/2014/main" xmlns="" id="{67893F41-A12D-4D7B-87C1-1C534EDE1ED2}"/>
                </a:ext>
              </a:extLst>
            </p:cNvPr>
            <p:cNvSpPr/>
            <p:nvPr/>
          </p:nvSpPr>
          <p:spPr>
            <a:xfrm>
              <a:off x="2268234" y="10704340"/>
              <a:ext cx="2677131" cy="7663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a:t>1980s Allogenic Stem Cell Transplantation</a:t>
              </a:r>
            </a:p>
          </p:txBody>
        </p:sp>
        <p:sp>
          <p:nvSpPr>
            <p:cNvPr id="29" name="Rectangle: Rounded Corners 28">
              <a:extLst>
                <a:ext uri="{FF2B5EF4-FFF2-40B4-BE49-F238E27FC236}">
                  <a16:creationId xmlns:a16="http://schemas.microsoft.com/office/drawing/2014/main" xmlns="" id="{10AB619E-308A-4B41-8EC1-334C4FEFE2A5}"/>
                </a:ext>
              </a:extLst>
            </p:cNvPr>
            <p:cNvSpPr/>
            <p:nvPr/>
          </p:nvSpPr>
          <p:spPr>
            <a:xfrm>
              <a:off x="4358639" y="9528220"/>
              <a:ext cx="1503025" cy="62162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a:t>1980s- Interferon alpha </a:t>
              </a:r>
            </a:p>
          </p:txBody>
        </p:sp>
        <p:sp>
          <p:nvSpPr>
            <p:cNvPr id="11" name="Arrow: Right 10">
              <a:extLst>
                <a:ext uri="{FF2B5EF4-FFF2-40B4-BE49-F238E27FC236}">
                  <a16:creationId xmlns:a16="http://schemas.microsoft.com/office/drawing/2014/main" xmlns="" id="{A00B38B8-FB03-44CD-A46C-73A21306B37D}"/>
                </a:ext>
              </a:extLst>
            </p:cNvPr>
            <p:cNvSpPr/>
            <p:nvPr/>
          </p:nvSpPr>
          <p:spPr>
            <a:xfrm>
              <a:off x="364931" y="10220960"/>
              <a:ext cx="5654869" cy="436534"/>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a:p>
          </p:txBody>
        </p:sp>
        <p:sp>
          <p:nvSpPr>
            <p:cNvPr id="33" name="Rectangle: Rounded Corners 32">
              <a:extLst>
                <a:ext uri="{FF2B5EF4-FFF2-40B4-BE49-F238E27FC236}">
                  <a16:creationId xmlns:a16="http://schemas.microsoft.com/office/drawing/2014/main" xmlns="" id="{0C5AB5BE-A469-4027-AE3C-FB17F7EE50C3}"/>
                </a:ext>
              </a:extLst>
            </p:cNvPr>
            <p:cNvSpPr/>
            <p:nvPr/>
          </p:nvSpPr>
          <p:spPr>
            <a:xfrm>
              <a:off x="6053607" y="10082720"/>
              <a:ext cx="1149833" cy="62162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a:solidFill>
                    <a:srgbClr val="FF0000"/>
                  </a:solidFill>
                </a:rPr>
                <a:t>2001-Imatinib</a:t>
              </a:r>
            </a:p>
          </p:txBody>
        </p:sp>
      </p:grpSp>
      <p:sp>
        <p:nvSpPr>
          <p:cNvPr id="34" name="TextBox 33">
            <a:extLst>
              <a:ext uri="{FF2B5EF4-FFF2-40B4-BE49-F238E27FC236}">
                <a16:creationId xmlns:a16="http://schemas.microsoft.com/office/drawing/2014/main" xmlns="" id="{85793C65-F04B-421D-92B6-ED757D272061}"/>
              </a:ext>
            </a:extLst>
          </p:cNvPr>
          <p:cNvSpPr txBox="1"/>
          <p:nvPr/>
        </p:nvSpPr>
        <p:spPr>
          <a:xfrm>
            <a:off x="1626389" y="9499766"/>
            <a:ext cx="4478435" cy="369332"/>
          </a:xfrm>
          <a:prstGeom prst="rect">
            <a:avLst/>
          </a:prstGeom>
          <a:noFill/>
        </p:spPr>
        <p:txBody>
          <a:bodyPr wrap="square" rtlCol="0">
            <a:spAutoFit/>
          </a:bodyPr>
          <a:lstStyle/>
          <a:p>
            <a:pPr algn="ctr"/>
            <a:r>
              <a:rPr lang="en-GB" u="sng" dirty="0"/>
              <a:t>EVOLUTION OF TREATMENTS</a:t>
            </a:r>
          </a:p>
        </p:txBody>
      </p:sp>
      <p:sp>
        <p:nvSpPr>
          <p:cNvPr id="13" name="TextBox 12">
            <a:extLst>
              <a:ext uri="{FF2B5EF4-FFF2-40B4-BE49-F238E27FC236}">
                <a16:creationId xmlns:a16="http://schemas.microsoft.com/office/drawing/2014/main" xmlns="" id="{57F06678-8C73-4B6C-8D28-4D565919BA84}"/>
              </a:ext>
            </a:extLst>
          </p:cNvPr>
          <p:cNvSpPr txBox="1"/>
          <p:nvPr/>
        </p:nvSpPr>
        <p:spPr>
          <a:xfrm>
            <a:off x="297275" y="12497544"/>
            <a:ext cx="7078005" cy="2554545"/>
          </a:xfrm>
          <a:prstGeom prst="rect">
            <a:avLst/>
          </a:prstGeom>
          <a:noFill/>
        </p:spPr>
        <p:txBody>
          <a:bodyPr wrap="square" rtlCol="0">
            <a:spAutoFit/>
          </a:bodyPr>
          <a:lstStyle/>
          <a:p>
            <a:pPr algn="just"/>
            <a:r>
              <a:rPr lang="en-GB" sz="1600" cap="small" dirty="0">
                <a:latin typeface="Times New Roman" panose="02020603050405020304" pitchFamily="18" charset="0"/>
                <a:cs typeface="Times New Roman" panose="02020603050405020304" pitchFamily="18" charset="0"/>
              </a:rPr>
              <a:t>It was because of the identification of the Philadelphia chromosome that Imatinib was created through rational drug design.  </a:t>
            </a:r>
            <a:r>
              <a:rPr lang="en-GB" sz="1600" cap="small" dirty="0">
                <a:solidFill>
                  <a:srgbClr val="FFFFFF"/>
                </a:solidFill>
                <a:latin typeface="Times New Roman" panose="02020603050405020304" pitchFamily="18" charset="0"/>
                <a:cs typeface="Times New Roman" panose="02020603050405020304" pitchFamily="18" charset="0"/>
              </a:rPr>
              <a:t>Imatinib works by binding to the inactive conformation of the BCR-ABL protein close to the ATP binding site thereby inactivating downstream signalling pathways which include the RAS-MAPK, PI3K kinase, and mTOR pathways. (Figure 2) it however also has a roles in inhibiting several other proteins and does so in a highly selective manner  and thus stops the leukaemia progression while leading to translocation of BCR-ABL from the cytoplasm into the nucleus thereby affecting its ability to participate in signalling pathways.</a:t>
            </a:r>
            <a:r>
              <a:rPr lang="en-GB" sz="1600" cap="small" baseline="30000" dirty="0">
                <a:solidFill>
                  <a:srgbClr val="FFFFFF"/>
                </a:solidFill>
                <a:latin typeface="Times New Roman" panose="02020603050405020304" pitchFamily="18" charset="0"/>
                <a:cs typeface="Times New Roman" panose="02020603050405020304" pitchFamily="18" charset="0"/>
              </a:rPr>
              <a:t>(4)</a:t>
            </a:r>
          </a:p>
        </p:txBody>
      </p:sp>
      <p:sp>
        <p:nvSpPr>
          <p:cNvPr id="36" name="Rectangle 1">
            <a:extLst>
              <a:ext uri="{FF2B5EF4-FFF2-40B4-BE49-F238E27FC236}">
                <a16:creationId xmlns:a16="http://schemas.microsoft.com/office/drawing/2014/main" xmlns="" id="{B7E6000C-5CA9-442C-93B0-564A21ED2643}"/>
              </a:ext>
            </a:extLst>
          </p:cNvPr>
          <p:cNvSpPr>
            <a:spLocks noChangeArrowheads="1"/>
          </p:cNvSpPr>
          <p:nvPr/>
        </p:nvSpPr>
        <p:spPr bwMode="auto">
          <a:xfrm>
            <a:off x="365482" y="12562372"/>
            <a:ext cx="213836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7" name="TextBox 36">
            <a:extLst>
              <a:ext uri="{FF2B5EF4-FFF2-40B4-BE49-F238E27FC236}">
                <a16:creationId xmlns:a16="http://schemas.microsoft.com/office/drawing/2014/main" xmlns="" id="{626F6E8D-F072-48BC-B31B-AC722DC2C5FF}"/>
              </a:ext>
            </a:extLst>
          </p:cNvPr>
          <p:cNvSpPr txBox="1"/>
          <p:nvPr/>
        </p:nvSpPr>
        <p:spPr>
          <a:xfrm>
            <a:off x="3625801" y="7588307"/>
            <a:ext cx="3711628" cy="1169551"/>
          </a:xfrm>
          <a:prstGeom prst="rect">
            <a:avLst/>
          </a:prstGeom>
          <a:noFill/>
        </p:spPr>
        <p:txBody>
          <a:bodyPr wrap="square" rtlCol="0">
            <a:spAutoFit/>
          </a:bodyPr>
          <a:lstStyle/>
          <a:p>
            <a:pPr algn="just"/>
            <a:r>
              <a:rPr lang="en-GB" sz="1400" cap="small" dirty="0">
                <a:latin typeface="Times New Roman" panose="02020603050405020304" pitchFamily="18" charset="0"/>
              </a:rPr>
              <a:t>Figure 1 : The various morphologies of the BCR-ABL fusion protein. Underlying this is the changes in breakpoints at different points within the ABL and BCR protein </a:t>
            </a:r>
            <a:r>
              <a:rPr lang="en-GB" sz="1400" cap="small" baseline="30000" dirty="0">
                <a:latin typeface="Times New Roman" panose="02020603050405020304" pitchFamily="18" charset="0"/>
              </a:rPr>
              <a:t>(3)</a:t>
            </a:r>
          </a:p>
          <a:p>
            <a:pPr algn="just"/>
            <a:endParaRPr lang="en-GB" sz="1400" cap="small" dirty="0">
              <a:latin typeface="Times New Roman" panose="02020603050405020304" pitchFamily="18" charset="0"/>
            </a:endParaRPr>
          </a:p>
        </p:txBody>
      </p:sp>
      <p:sp>
        <p:nvSpPr>
          <p:cNvPr id="38" name="TextBox 37">
            <a:extLst>
              <a:ext uri="{FF2B5EF4-FFF2-40B4-BE49-F238E27FC236}">
                <a16:creationId xmlns:a16="http://schemas.microsoft.com/office/drawing/2014/main" xmlns="" id="{A1C658FB-13E5-43B5-BBED-5200C72A7D89}"/>
              </a:ext>
            </a:extLst>
          </p:cNvPr>
          <p:cNvSpPr txBox="1"/>
          <p:nvPr/>
        </p:nvSpPr>
        <p:spPr>
          <a:xfrm>
            <a:off x="9232136" y="4120487"/>
            <a:ext cx="4253282" cy="369332"/>
          </a:xfrm>
          <a:prstGeom prst="rect">
            <a:avLst/>
          </a:prstGeom>
          <a:noFill/>
        </p:spPr>
        <p:txBody>
          <a:bodyPr wrap="square" rtlCol="0">
            <a:spAutoFit/>
          </a:bodyPr>
          <a:lstStyle/>
          <a:p>
            <a:pPr algn="ctr"/>
            <a:r>
              <a:rPr lang="en-GB" u="sng" dirty="0">
                <a:latin typeface="Times New Roman" panose="02020603050405020304" pitchFamily="18" charset="0"/>
                <a:cs typeface="Times New Roman" panose="02020603050405020304" pitchFamily="18" charset="0"/>
              </a:rPr>
              <a:t>EVIDENCE FOR IMTAINIB</a:t>
            </a:r>
          </a:p>
        </p:txBody>
      </p:sp>
      <p:sp>
        <p:nvSpPr>
          <p:cNvPr id="39" name="Subtitle 2">
            <a:extLst>
              <a:ext uri="{FF2B5EF4-FFF2-40B4-BE49-F238E27FC236}">
                <a16:creationId xmlns:a16="http://schemas.microsoft.com/office/drawing/2014/main" xmlns="" id="{5F61F1F6-8467-49E3-9E88-E2698AEEFDDD}"/>
              </a:ext>
            </a:extLst>
          </p:cNvPr>
          <p:cNvSpPr txBox="1">
            <a:spLocks/>
          </p:cNvSpPr>
          <p:nvPr/>
        </p:nvSpPr>
        <p:spPr>
          <a:xfrm>
            <a:off x="7560274" y="4494326"/>
            <a:ext cx="7370968" cy="5084596"/>
          </a:xfrm>
          <a:prstGeom prst="rect">
            <a:avLst/>
          </a:prstGeom>
        </p:spPr>
        <p:txBody>
          <a:bodyPr vert="horz" lIns="91440" tIns="45720" rIns="91440" bIns="45720" rtlCol="0" anchor="t">
            <a:noAutofit/>
          </a:bodyPr>
          <a:lstStyle>
            <a:lvl1pPr marL="0" indent="0" algn="ctr" defTabSz="1007943" rtl="0" eaLnBrk="1" latinLnBrk="0" hangingPunct="1">
              <a:spcBef>
                <a:spcPct val="20000"/>
              </a:spcBef>
              <a:spcAft>
                <a:spcPts val="1323"/>
              </a:spcAft>
              <a:buClr>
                <a:schemeClr val="accent1"/>
              </a:buClr>
              <a:buSzPct val="100000"/>
              <a:buFont typeface="Arial"/>
              <a:buNone/>
              <a:defRPr sz="3968"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1007943" indent="0" algn="ctr" defTabSz="1007943" rtl="0" eaLnBrk="1" latinLnBrk="0" hangingPunct="1">
              <a:spcBef>
                <a:spcPct val="20000"/>
              </a:spcBef>
              <a:spcAft>
                <a:spcPts val="1323"/>
              </a:spcAft>
              <a:buClr>
                <a:schemeClr val="accent1"/>
              </a:buClr>
              <a:buSzPct val="100000"/>
              <a:buFont typeface="Arial"/>
              <a:buNone/>
              <a:defRPr sz="3527" kern="1200" cap="small">
                <a:solidFill>
                  <a:schemeClr val="tx1">
                    <a:tint val="75000"/>
                  </a:schemeClr>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2015886" indent="0" algn="ctr" defTabSz="1007943" rtl="0" eaLnBrk="1" latinLnBrk="0" hangingPunct="1">
              <a:spcBef>
                <a:spcPct val="20000"/>
              </a:spcBef>
              <a:spcAft>
                <a:spcPts val="1323"/>
              </a:spcAft>
              <a:buClr>
                <a:schemeClr val="accent1"/>
              </a:buClr>
              <a:buSzPct val="100000"/>
              <a:buFont typeface="Arial"/>
              <a:buNone/>
              <a:defRPr sz="3086" kern="1200" cap="small">
                <a:solidFill>
                  <a:schemeClr val="tx1">
                    <a:tint val="75000"/>
                  </a:schemeClr>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3023829" indent="0" algn="ctr" defTabSz="1007943" rtl="0" eaLnBrk="1" latinLnBrk="0" hangingPunct="1">
              <a:spcBef>
                <a:spcPct val="20000"/>
              </a:spcBef>
              <a:spcAft>
                <a:spcPts val="1323"/>
              </a:spcAft>
              <a:buClr>
                <a:schemeClr val="accent1"/>
              </a:buClr>
              <a:buSzPct val="100000"/>
              <a:buFont typeface="Arial"/>
              <a:buNone/>
              <a:defRPr sz="3086" kern="1200" cap="small">
                <a:solidFill>
                  <a:schemeClr val="tx1">
                    <a:tint val="75000"/>
                  </a:schemeClr>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4031772" indent="0" algn="ctr" defTabSz="1007943" rtl="0" eaLnBrk="1" latinLnBrk="0" hangingPunct="1">
              <a:spcBef>
                <a:spcPct val="20000"/>
              </a:spcBef>
              <a:spcAft>
                <a:spcPts val="1323"/>
              </a:spcAft>
              <a:buClr>
                <a:schemeClr val="accent1"/>
              </a:buClr>
              <a:buSzPct val="100000"/>
              <a:buFont typeface="Arial"/>
              <a:buNone/>
              <a:defRPr sz="2646" kern="1200" cap="small">
                <a:solidFill>
                  <a:schemeClr val="tx1">
                    <a:tint val="75000"/>
                  </a:schemeClr>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5039716" indent="0" algn="ctr" defTabSz="1007943" rtl="0" eaLnBrk="1" latinLnBrk="0" hangingPunct="1">
              <a:spcBef>
                <a:spcPct val="20000"/>
              </a:spcBef>
              <a:spcAft>
                <a:spcPts val="1323"/>
              </a:spcAft>
              <a:buClr>
                <a:schemeClr val="accent1"/>
              </a:buClr>
              <a:buSzPct val="100000"/>
              <a:buFont typeface="Arial"/>
              <a:buNone/>
              <a:defRPr sz="2425" kern="1200" cap="small">
                <a:solidFill>
                  <a:schemeClr val="tx1">
                    <a:tint val="75000"/>
                  </a:schemeClr>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6047659" indent="0" algn="ctr" defTabSz="1007943" rtl="0" eaLnBrk="1" latinLnBrk="0" hangingPunct="1">
              <a:spcBef>
                <a:spcPct val="20000"/>
              </a:spcBef>
              <a:spcAft>
                <a:spcPts val="1323"/>
              </a:spcAft>
              <a:buClr>
                <a:schemeClr val="accent1"/>
              </a:buClr>
              <a:buSzPct val="100000"/>
              <a:buFont typeface="Arial"/>
              <a:buNone/>
              <a:defRPr sz="2425" kern="1200" cap="small">
                <a:solidFill>
                  <a:schemeClr val="tx1">
                    <a:tint val="75000"/>
                  </a:schemeClr>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7055602" indent="0" algn="ctr" defTabSz="1007943" rtl="0" eaLnBrk="1" latinLnBrk="0" hangingPunct="1">
              <a:spcBef>
                <a:spcPct val="20000"/>
              </a:spcBef>
              <a:spcAft>
                <a:spcPts val="1323"/>
              </a:spcAft>
              <a:buClr>
                <a:schemeClr val="accent1"/>
              </a:buClr>
              <a:buSzPct val="100000"/>
              <a:buFont typeface="Arial"/>
              <a:buNone/>
              <a:defRPr sz="2425" kern="1200" cap="small">
                <a:solidFill>
                  <a:schemeClr val="tx1">
                    <a:tint val="75000"/>
                  </a:schemeClr>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8063545" indent="0" algn="ctr" defTabSz="1007943" rtl="0" eaLnBrk="1" latinLnBrk="0" hangingPunct="1">
              <a:spcBef>
                <a:spcPct val="20000"/>
              </a:spcBef>
              <a:spcAft>
                <a:spcPts val="1323"/>
              </a:spcAft>
              <a:buClr>
                <a:schemeClr val="accent1"/>
              </a:buClr>
              <a:buSzPct val="100000"/>
              <a:buFont typeface="Arial"/>
              <a:buNone/>
              <a:defRPr sz="2425" kern="1200" cap="small">
                <a:solidFill>
                  <a:schemeClr val="tx1">
                    <a:tint val="75000"/>
                  </a:schemeClr>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a:lstStyle>
          <a:p>
            <a:pPr algn="just"/>
            <a:r>
              <a:rPr lang="en-GB" sz="1600" u="sng" dirty="0">
                <a:latin typeface="Times New Roman" panose="02020603050405020304" pitchFamily="18" charset="0"/>
                <a:cs typeface="Times New Roman" panose="02020603050405020304" pitchFamily="18" charset="0"/>
              </a:rPr>
              <a:t>Phase 1 Trial (1998)</a:t>
            </a:r>
          </a:p>
          <a:p>
            <a:pPr algn="just"/>
            <a:r>
              <a:rPr lang="en-GB" sz="1600" dirty="0">
                <a:latin typeface="Times New Roman" panose="02020603050405020304" pitchFamily="18" charset="0"/>
                <a:cs typeface="Times New Roman" panose="02020603050405020304" pitchFamily="18" charset="0"/>
              </a:rPr>
              <a:t>Chronic Phase patients (n=54) response seen at ≥140mg/day. Complete haematological response (CHR) seen at 300mg with 13% achieving Complete Cytogenetic Response (CCyR)n Blast crisis patients less likely to respond and show durable responses </a:t>
            </a:r>
          </a:p>
          <a:p>
            <a:pPr algn="just"/>
            <a:r>
              <a:rPr lang="en-GB" sz="1600" u="sng" dirty="0">
                <a:latin typeface="Times New Roman" panose="02020603050405020304" pitchFamily="18" charset="0"/>
                <a:cs typeface="Times New Roman" panose="02020603050405020304" pitchFamily="18" charset="0"/>
              </a:rPr>
              <a:t>Phase 2 Trial (1999)</a:t>
            </a:r>
          </a:p>
          <a:p>
            <a:pPr algn="just"/>
            <a:r>
              <a:rPr lang="en-GB" sz="1600" dirty="0">
                <a:latin typeface="Times New Roman" panose="02020603050405020304" pitchFamily="18" charset="0"/>
                <a:cs typeface="Times New Roman" panose="02020603050405020304" pitchFamily="18" charset="0"/>
              </a:rPr>
              <a:t>3 main patient groups (1) IFNa Resistant CP (2) Accelerated Phase (3) Blast Crisis For patients who received imatinib in the chronic phase 41% CCyR and 60% Major Cytogenetic Response (MCR) versus 7% and 16% respectively in blast crisis. Progression Free Survival 89.2% at 18 months  </a:t>
            </a:r>
            <a:r>
              <a:rPr lang="en-GB" sz="1600" baseline="30000" dirty="0">
                <a:latin typeface="Times New Roman" panose="02020603050405020304" pitchFamily="18" charset="0"/>
                <a:cs typeface="Times New Roman" panose="02020603050405020304" pitchFamily="18" charset="0"/>
              </a:rPr>
              <a:t>(6)(7)</a:t>
            </a:r>
          </a:p>
          <a:p>
            <a:pPr algn="just"/>
            <a:r>
              <a:rPr lang="en-GB" sz="1600" u="sng" dirty="0">
                <a:latin typeface="Times New Roman" panose="02020603050405020304" pitchFamily="18" charset="0"/>
                <a:cs typeface="Times New Roman" panose="02020603050405020304" pitchFamily="18" charset="0"/>
              </a:rPr>
              <a:t>Phase 3: IRIS STUDY (INTENRTIONAL RANDOMIZED STUDY OF INTERFERON AND STI571) (2003)</a:t>
            </a:r>
          </a:p>
          <a:p>
            <a:pPr marL="285750" indent="-285750" algn="just">
              <a:buFont typeface="Arial" panose="020B0604020202020204" pitchFamily="34" charset="0"/>
              <a:buChar char="•"/>
            </a:pPr>
            <a:r>
              <a:rPr lang="en-GB" sz="1600" dirty="0">
                <a:latin typeface="Times New Roman" panose="02020603050405020304" pitchFamily="18" charset="0"/>
                <a:cs typeface="Times New Roman" panose="02020603050405020304" pitchFamily="18" charset="0"/>
              </a:rPr>
              <a:t>Prospective, multicentre, open label RCT involving 16 countries and 177 hospitals. </a:t>
            </a:r>
          </a:p>
          <a:p>
            <a:pPr marL="285750" indent="-285750" algn="just">
              <a:buFont typeface="Arial" panose="020B0604020202020204" pitchFamily="34" charset="0"/>
              <a:buChar char="•"/>
            </a:pPr>
            <a:r>
              <a:rPr lang="en-GB" sz="1600" dirty="0">
                <a:latin typeface="Times New Roman" panose="02020603050405020304" pitchFamily="18" charset="0"/>
                <a:cs typeface="Times New Roman" panose="02020603050405020304" pitchFamily="18" charset="0"/>
              </a:rPr>
              <a:t>utilised 1106 patients with CP CML diagnosed 6 months previously split between imatinib (400mg) and interferon and cytarbine. </a:t>
            </a:r>
          </a:p>
          <a:p>
            <a:pPr marL="285750" indent="-285750" algn="just">
              <a:buFont typeface="Arial" panose="020B0604020202020204" pitchFamily="34" charset="0"/>
              <a:buChar char="•"/>
            </a:pPr>
            <a:r>
              <a:rPr lang="en-GB" sz="1600" dirty="0">
                <a:latin typeface="Times New Roman" panose="02020603050405020304" pitchFamily="18" charset="0"/>
                <a:cs typeface="Times New Roman" panose="02020603050405020304" pitchFamily="18" charset="0"/>
              </a:rPr>
              <a:t>End points included both progression and rates of haematological and molecular response as well safety and tolerability. Intention to treat analysis was performed.</a:t>
            </a:r>
            <a:r>
              <a:rPr lang="en-GB" sz="1600" baseline="30000" dirty="0">
                <a:latin typeface="Times New Roman" panose="02020603050405020304" pitchFamily="18" charset="0"/>
                <a:cs typeface="Times New Roman" panose="02020603050405020304" pitchFamily="18" charset="0"/>
              </a:rPr>
              <a:t>(8)</a:t>
            </a:r>
          </a:p>
          <a:p>
            <a:pPr marL="285750" indent="-285750" algn="just">
              <a:buFont typeface="Arial" panose="020B0604020202020204" pitchFamily="34" charset="0"/>
              <a:buChar char="•"/>
            </a:pPr>
            <a:endParaRPr lang="en-GB" sz="1600" dirty="0">
              <a:latin typeface="Times New Roman" panose="02020603050405020304" pitchFamily="18" charset="0"/>
              <a:cs typeface="Times New Roman" panose="02020603050405020304" pitchFamily="18" charset="0"/>
            </a:endParaRPr>
          </a:p>
          <a:p>
            <a:pPr marL="285750" indent="-285750" algn="just">
              <a:buFont typeface="Arial" panose="020B0604020202020204" pitchFamily="34" charset="0"/>
              <a:buChar char="•"/>
            </a:pPr>
            <a:endParaRPr lang="en-GB" sz="1600" dirty="0">
              <a:latin typeface="Times New Roman" panose="02020603050405020304" pitchFamily="18" charset="0"/>
              <a:cs typeface="Times New Roman" panose="02020603050405020304" pitchFamily="18" charset="0"/>
            </a:endParaRPr>
          </a:p>
          <a:p>
            <a:pPr algn="just"/>
            <a:endParaRPr lang="en-GB" sz="1600" u="sng" dirty="0">
              <a:latin typeface="Times New Roman" panose="02020603050405020304" pitchFamily="18" charset="0"/>
              <a:cs typeface="Times New Roman" panose="02020603050405020304" pitchFamily="18" charset="0"/>
            </a:endParaRPr>
          </a:p>
        </p:txBody>
      </p:sp>
      <p:pic>
        <p:nvPicPr>
          <p:cNvPr id="60" name="Picture 2" descr="https://www.nejm.org/na101/home/literatum/publisher/mms/journals/content/nejm/2003/nejm_2003.348.issue-11/nejmoa022457/production/images/img_medium/nejmoa022457_f1.jpeg">
            <a:extLst>
              <a:ext uri="{FF2B5EF4-FFF2-40B4-BE49-F238E27FC236}">
                <a16:creationId xmlns:a16="http://schemas.microsoft.com/office/drawing/2014/main" xmlns="" id="{FF09EB93-B84D-4FB3-95FF-0F626B65C570}"/>
              </a:ext>
            </a:extLst>
          </p:cNvPr>
          <p:cNvPicPr>
            <a:picLocks noChangeAspect="1" noChangeArrowheads="1"/>
          </p:cNvPicPr>
          <p:nvPr/>
        </p:nvPicPr>
        <p:blipFill>
          <a:blip r:embed="rId7" cstate="print"/>
          <a:srcRect/>
          <a:stretch>
            <a:fillRect/>
          </a:stretch>
        </p:blipFill>
        <p:spPr bwMode="auto">
          <a:xfrm>
            <a:off x="8215367" y="10807320"/>
            <a:ext cx="2607874" cy="2496338"/>
          </a:xfrm>
          <a:prstGeom prst="rect">
            <a:avLst/>
          </a:prstGeom>
          <a:noFill/>
        </p:spPr>
      </p:pic>
      <p:pic>
        <p:nvPicPr>
          <p:cNvPr id="62" name="Picture 61">
            <a:extLst>
              <a:ext uri="{FF2B5EF4-FFF2-40B4-BE49-F238E27FC236}">
                <a16:creationId xmlns:a16="http://schemas.microsoft.com/office/drawing/2014/main" xmlns="" id="{47BE667D-924C-4987-B6BF-DF3060B38295}"/>
              </a:ext>
            </a:extLst>
          </p:cNvPr>
          <p:cNvPicPr>
            <a:picLocks noChangeAspect="1"/>
          </p:cNvPicPr>
          <p:nvPr/>
        </p:nvPicPr>
        <p:blipFill>
          <a:blip r:embed="rId8" cstate="print"/>
          <a:stretch>
            <a:fillRect/>
          </a:stretch>
        </p:blipFill>
        <p:spPr>
          <a:xfrm>
            <a:off x="11221553" y="10807421"/>
            <a:ext cx="3049472" cy="2475455"/>
          </a:xfrm>
          <a:prstGeom prst="rect">
            <a:avLst/>
          </a:prstGeom>
        </p:spPr>
      </p:pic>
      <p:sp>
        <p:nvSpPr>
          <p:cNvPr id="63" name="TextBox 62">
            <a:extLst>
              <a:ext uri="{FF2B5EF4-FFF2-40B4-BE49-F238E27FC236}">
                <a16:creationId xmlns:a16="http://schemas.microsoft.com/office/drawing/2014/main" xmlns="" id="{2641598F-0066-40AB-9547-66C0BDD78A95}"/>
              </a:ext>
            </a:extLst>
          </p:cNvPr>
          <p:cNvSpPr txBox="1"/>
          <p:nvPr/>
        </p:nvSpPr>
        <p:spPr>
          <a:xfrm>
            <a:off x="7712677" y="13286844"/>
            <a:ext cx="7218565" cy="2062103"/>
          </a:xfrm>
          <a:prstGeom prst="rect">
            <a:avLst/>
          </a:prstGeom>
          <a:noFill/>
        </p:spPr>
        <p:txBody>
          <a:bodyPr wrap="square" rtlCol="0">
            <a:spAutoFit/>
          </a:bodyPr>
          <a:lstStyle/>
          <a:p>
            <a:pPr algn="just"/>
            <a:r>
              <a:rPr lang="en-GB" sz="1600" cap="small" dirty="0">
                <a:latin typeface="Times New Roman" panose="02020603050405020304" pitchFamily="18" charset="0"/>
                <a:cs typeface="Times New Roman" panose="02020603050405020304" pitchFamily="18" charset="0"/>
              </a:rPr>
              <a:t>Figure 3: Results of IRIS Study demonstrated that rate of major cytogenetic response at 18 months 87.1% v 34.7% in the combination group (p&lt;0.001) which mirrored progression free survival at 12 months (96.6% v 79.9%). Importantly when this was analysed according to SOKAL group (a pre-treatment prognostic tool factoring age, platelet count, % myeloblasts and spleen size) imatinib was better than combination treatment</a:t>
            </a:r>
          </a:p>
          <a:p>
            <a:pPr algn="just"/>
            <a:endParaRPr lang="en-GB" sz="1600" cap="small" dirty="0">
              <a:latin typeface="Times New Roman" panose="02020603050405020304" pitchFamily="18" charset="0"/>
              <a:cs typeface="Times New Roman" panose="02020603050405020304" pitchFamily="18" charset="0"/>
            </a:endParaRPr>
          </a:p>
        </p:txBody>
      </p:sp>
      <p:pic>
        <p:nvPicPr>
          <p:cNvPr id="64" name="Picture 63">
            <a:extLst>
              <a:ext uri="{FF2B5EF4-FFF2-40B4-BE49-F238E27FC236}">
                <a16:creationId xmlns:a16="http://schemas.microsoft.com/office/drawing/2014/main" xmlns="" id="{73FCA795-11C8-410D-9472-0FAE51CB8186}"/>
              </a:ext>
            </a:extLst>
          </p:cNvPr>
          <p:cNvPicPr>
            <a:picLocks noChangeAspect="1"/>
          </p:cNvPicPr>
          <p:nvPr/>
        </p:nvPicPr>
        <p:blipFill>
          <a:blip r:embed="rId9" cstate="print"/>
          <a:stretch>
            <a:fillRect/>
          </a:stretch>
        </p:blipFill>
        <p:spPr>
          <a:xfrm>
            <a:off x="15282179" y="1934995"/>
            <a:ext cx="3296387" cy="2370158"/>
          </a:xfrm>
          <a:prstGeom prst="rect">
            <a:avLst/>
          </a:prstGeom>
        </p:spPr>
      </p:pic>
      <p:sp>
        <p:nvSpPr>
          <p:cNvPr id="65" name="TextBox 64">
            <a:extLst>
              <a:ext uri="{FF2B5EF4-FFF2-40B4-BE49-F238E27FC236}">
                <a16:creationId xmlns:a16="http://schemas.microsoft.com/office/drawing/2014/main" xmlns="" id="{DD2B4FE5-6515-4DC6-B58F-7D7C0E3D52BB}"/>
              </a:ext>
            </a:extLst>
          </p:cNvPr>
          <p:cNvSpPr txBox="1"/>
          <p:nvPr/>
        </p:nvSpPr>
        <p:spPr>
          <a:xfrm>
            <a:off x="18600538" y="2021181"/>
            <a:ext cx="2627101" cy="2308324"/>
          </a:xfrm>
          <a:prstGeom prst="rect">
            <a:avLst/>
          </a:prstGeom>
          <a:noFill/>
        </p:spPr>
        <p:txBody>
          <a:bodyPr wrap="square" rtlCol="0">
            <a:spAutoFit/>
          </a:bodyPr>
          <a:lstStyle/>
          <a:p>
            <a:pPr algn="just"/>
            <a:r>
              <a:rPr lang="en-GB" sz="1600" cap="small" dirty="0"/>
              <a:t>Figure 4: 6 year follow up of Imatinib arm of IRIS trial. This demonstrated 66% patient still on study treatment and of these 63% still had a complete cytogenetic response (CCyR) with 88% overall survival. </a:t>
            </a:r>
            <a:r>
              <a:rPr lang="en-GB" sz="1600" cap="small" baseline="30000" dirty="0"/>
              <a:t>(9)</a:t>
            </a:r>
          </a:p>
        </p:txBody>
      </p:sp>
      <p:sp>
        <p:nvSpPr>
          <p:cNvPr id="66" name="TextBox 65">
            <a:extLst>
              <a:ext uri="{FF2B5EF4-FFF2-40B4-BE49-F238E27FC236}">
                <a16:creationId xmlns:a16="http://schemas.microsoft.com/office/drawing/2014/main" xmlns="" id="{6D5717CB-700E-4D28-9B0B-CC41B9FD26E9}"/>
              </a:ext>
            </a:extLst>
          </p:cNvPr>
          <p:cNvSpPr txBox="1"/>
          <p:nvPr/>
        </p:nvSpPr>
        <p:spPr>
          <a:xfrm>
            <a:off x="15749216" y="4469295"/>
            <a:ext cx="5086301" cy="369332"/>
          </a:xfrm>
          <a:prstGeom prst="rect">
            <a:avLst/>
          </a:prstGeom>
          <a:noFill/>
        </p:spPr>
        <p:txBody>
          <a:bodyPr wrap="square" rtlCol="0">
            <a:spAutoFit/>
          </a:bodyPr>
          <a:lstStyle/>
          <a:p>
            <a:pPr algn="ctr"/>
            <a:r>
              <a:rPr lang="en-GB" u="sng" dirty="0">
                <a:latin typeface="Times New Roman" panose="02020603050405020304" pitchFamily="18" charset="0"/>
                <a:cs typeface="Times New Roman" panose="02020603050405020304" pitchFamily="18" charset="0"/>
              </a:rPr>
              <a:t>RESISTANCE AND SUBOPTIMAL RESPONSE</a:t>
            </a:r>
          </a:p>
        </p:txBody>
      </p:sp>
      <p:sp>
        <p:nvSpPr>
          <p:cNvPr id="67" name="TextBox 66">
            <a:extLst>
              <a:ext uri="{FF2B5EF4-FFF2-40B4-BE49-F238E27FC236}">
                <a16:creationId xmlns:a16="http://schemas.microsoft.com/office/drawing/2014/main" xmlns="" id="{A396FDDC-DA87-4E67-A63D-C245E7915847}"/>
              </a:ext>
            </a:extLst>
          </p:cNvPr>
          <p:cNvSpPr txBox="1"/>
          <p:nvPr/>
        </p:nvSpPr>
        <p:spPr>
          <a:xfrm>
            <a:off x="15195168" y="4905542"/>
            <a:ext cx="5959224" cy="6740307"/>
          </a:xfrm>
          <a:prstGeom prst="rect">
            <a:avLst/>
          </a:prstGeom>
          <a:noFill/>
        </p:spPr>
        <p:txBody>
          <a:bodyPr wrap="square" rtlCol="0">
            <a:spAutoFit/>
          </a:bodyPr>
          <a:lstStyle/>
          <a:p>
            <a:pPr algn="just"/>
            <a:r>
              <a:rPr lang="en-GB" sz="1600" cap="small"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While imatinib has been shown to produce significant haematological and cytogenetic responses, primary drug resistance has been observed with up to ~25% of patients not achieving a CCyR with a much smaller number unable to achieve CHR while on therapy. Indeed within these patients it is mutations in the ABL kinase domain that provides the greatest risk of this by not allowing BCR-ABL to adopt an inactive conformation which is necessary for imatinib binding. Indeed the frequency of mutations appears to correlate with the phase of the disease. </a:t>
            </a:r>
            <a:r>
              <a:rPr lang="en-GB" sz="1600" cap="small" baseline="300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(10-11)</a:t>
            </a:r>
          </a:p>
          <a:p>
            <a:pPr algn="just"/>
            <a:endParaRPr lang="en-GB" sz="1600" cap="small"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algn="just"/>
            <a:r>
              <a:rPr lang="en-GB" sz="1600" cap="small"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Secondary resistance however implies loss of response in those who previously showed and occurs within 25% of patients.</a:t>
            </a:r>
            <a:r>
              <a:rPr lang="en-GB" sz="1600" cap="small" baseline="300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(12) </a:t>
            </a:r>
            <a:r>
              <a:rPr lang="en-GB" sz="1600" cap="small"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Mechanisms underpinning this include amplification of BCR-ABL transcripts , overexpression of drug efflux mechanisms such as P-glycoprotein and BCR-ABL independent methods of haemopoietic stem cell transformation. </a:t>
            </a:r>
            <a:r>
              <a:rPr lang="en-GB" sz="1600" cap="small" baseline="300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(13) </a:t>
            </a:r>
            <a:r>
              <a:rPr lang="en-GB" sz="1600" cap="small"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In those who relapse a particular point mutation T315I which affects imatinib binding has been most commonly found. T315I makes up part of the P-loop which lies between the two catalytic domains (N-lobe and C-lobe) and adjacent to the A-loop of the C-lobe involved in activation of the  ABL kinase. The P-loop is important for phosphate binding and internalisation of imatinib. Mutations in this area lead to decreased sensitivity to imatinib of between 70-100 times (Figure 5) </a:t>
            </a:r>
            <a:r>
              <a:rPr lang="en-GB" sz="1600" cap="small" baseline="300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(12,13)</a:t>
            </a:r>
          </a:p>
          <a:p>
            <a:pPr algn="just"/>
            <a:endParaRPr lang="en-GB" sz="1600" cap="small"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68" name="Picture 67">
            <a:extLst>
              <a:ext uri="{FF2B5EF4-FFF2-40B4-BE49-F238E27FC236}">
                <a16:creationId xmlns:a16="http://schemas.microsoft.com/office/drawing/2014/main" xmlns="" id="{94E9C1D0-CF94-4BCF-B883-983A7ABE567B}"/>
              </a:ext>
            </a:extLst>
          </p:cNvPr>
          <p:cNvPicPr>
            <a:picLocks noChangeAspect="1"/>
          </p:cNvPicPr>
          <p:nvPr/>
        </p:nvPicPr>
        <p:blipFill>
          <a:blip r:embed="rId10" cstate="print"/>
          <a:stretch>
            <a:fillRect/>
          </a:stretch>
        </p:blipFill>
        <p:spPr>
          <a:xfrm>
            <a:off x="15248076" y="11402491"/>
            <a:ext cx="2571818" cy="1672938"/>
          </a:xfrm>
          <a:prstGeom prst="rect">
            <a:avLst/>
          </a:prstGeom>
        </p:spPr>
      </p:pic>
      <p:sp>
        <p:nvSpPr>
          <p:cNvPr id="69" name="TextBox 68">
            <a:extLst>
              <a:ext uri="{FF2B5EF4-FFF2-40B4-BE49-F238E27FC236}">
                <a16:creationId xmlns:a16="http://schemas.microsoft.com/office/drawing/2014/main" xmlns="" id="{3D9DFA95-03EA-4743-8220-6FF94DE08310}"/>
              </a:ext>
            </a:extLst>
          </p:cNvPr>
          <p:cNvSpPr txBox="1"/>
          <p:nvPr/>
        </p:nvSpPr>
        <p:spPr>
          <a:xfrm>
            <a:off x="17903787" y="11518591"/>
            <a:ext cx="3334499" cy="1323439"/>
          </a:xfrm>
          <a:prstGeom prst="rect">
            <a:avLst/>
          </a:prstGeom>
          <a:noFill/>
        </p:spPr>
        <p:txBody>
          <a:bodyPr wrap="square" rtlCol="0">
            <a:spAutoFit/>
          </a:bodyPr>
          <a:lstStyle/>
          <a:p>
            <a:pPr algn="just"/>
            <a:r>
              <a:rPr lang="en-GB" sz="1600" cap="small" dirty="0">
                <a:latin typeface="Times New Roman" panose="02020603050405020304" pitchFamily="18" charset="0"/>
                <a:cs typeface="Times New Roman" panose="02020603050405020304" pitchFamily="18" charset="0"/>
              </a:rPr>
              <a:t>Figure 5 : Mutation frequency within the kinase domain  of BCR-ABL by amino acid location in </a:t>
            </a:r>
            <a:r>
              <a:rPr lang="en-GB" sz="1600" i="1" cap="small" dirty="0">
                <a:latin typeface="Times New Roman" panose="02020603050405020304" pitchFamily="18" charset="0"/>
                <a:cs typeface="Times New Roman" panose="02020603050405020304" pitchFamily="18" charset="0"/>
              </a:rPr>
              <a:t>in vitro</a:t>
            </a:r>
            <a:r>
              <a:rPr lang="en-GB" sz="1600" cap="small" dirty="0">
                <a:latin typeface="Times New Roman" panose="02020603050405020304" pitchFamily="18" charset="0"/>
                <a:cs typeface="Times New Roman" panose="02020603050405020304" pitchFamily="18" charset="0"/>
              </a:rPr>
              <a:t> kinase assays in CML patients. </a:t>
            </a:r>
            <a:r>
              <a:rPr lang="en-GB" sz="1600" cap="small" baseline="30000" dirty="0">
                <a:latin typeface="Times New Roman" panose="02020603050405020304" pitchFamily="18" charset="0"/>
                <a:cs typeface="Times New Roman" panose="02020603050405020304" pitchFamily="18" charset="0"/>
              </a:rPr>
              <a:t>(11)</a:t>
            </a:r>
          </a:p>
        </p:txBody>
      </p:sp>
      <p:sp>
        <p:nvSpPr>
          <p:cNvPr id="35" name="TextBox 34">
            <a:extLst>
              <a:ext uri="{FF2B5EF4-FFF2-40B4-BE49-F238E27FC236}">
                <a16:creationId xmlns:a16="http://schemas.microsoft.com/office/drawing/2014/main" xmlns="" id="{A1C658FB-13E5-43B5-BBED-5200C72A7D89}"/>
              </a:ext>
            </a:extLst>
          </p:cNvPr>
          <p:cNvSpPr txBox="1"/>
          <p:nvPr/>
        </p:nvSpPr>
        <p:spPr>
          <a:xfrm>
            <a:off x="16071447" y="13121623"/>
            <a:ext cx="4253282" cy="369332"/>
          </a:xfrm>
          <a:prstGeom prst="rect">
            <a:avLst/>
          </a:prstGeom>
          <a:noFill/>
        </p:spPr>
        <p:txBody>
          <a:bodyPr wrap="square" rtlCol="0">
            <a:spAutoFit/>
          </a:bodyPr>
          <a:lstStyle/>
          <a:p>
            <a:pPr algn="ctr"/>
            <a:r>
              <a:rPr lang="en-GB" u="sng" dirty="0" smtClean="0">
                <a:latin typeface="Times New Roman" panose="02020603050405020304" pitchFamily="18" charset="0"/>
                <a:cs typeface="Times New Roman" panose="02020603050405020304" pitchFamily="18" charset="0"/>
              </a:rPr>
              <a:t>CONCLUSION</a:t>
            </a:r>
            <a:endParaRPr lang="en-GB" u="sng"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4503025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esh">
  <a:themeElements>
    <a:clrScheme name="Mesh">
      <a:dk1>
        <a:sysClr val="windowText" lastClr="000000"/>
      </a:dk1>
      <a:lt1>
        <a:sysClr val="window" lastClr="FFFFFF"/>
      </a:lt1>
      <a:dk2>
        <a:srgbClr val="363D46"/>
      </a:dk2>
      <a:lt2>
        <a:srgbClr val="EBEBEB"/>
      </a:lt2>
      <a:accent1>
        <a:srgbClr val="A9E023"/>
      </a:accent1>
      <a:accent2>
        <a:srgbClr val="1FCDB6"/>
      </a:accent2>
      <a:accent3>
        <a:srgbClr val="5F99C9"/>
      </a:accent3>
      <a:accent4>
        <a:srgbClr val="AE65D1"/>
      </a:accent4>
      <a:accent5>
        <a:srgbClr val="D06423"/>
      </a:accent5>
      <a:accent6>
        <a:srgbClr val="DCAB11"/>
      </a:accent6>
      <a:hlink>
        <a:srgbClr val="ADE133"/>
      </a:hlink>
      <a:folHlink>
        <a:srgbClr val="C2EA66"/>
      </a:folHlink>
    </a:clrScheme>
    <a:fontScheme name="Mesh">
      <a:maj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Mesh">
      <a:fillStyleLst>
        <a:solidFill>
          <a:schemeClr val="phClr"/>
        </a:solidFill>
        <a:gradFill rotWithShape="1">
          <a:gsLst>
            <a:gs pos="0">
              <a:schemeClr val="phClr">
                <a:tint val="60000"/>
                <a:lumMod val="110000"/>
              </a:schemeClr>
            </a:gs>
            <a:gs pos="100000">
              <a:schemeClr val="phClr">
                <a:tint val="82000"/>
              </a:schemeClr>
            </a:gs>
          </a:gsLst>
          <a:lin ang="5400000" scaled="0"/>
        </a:gradFill>
        <a:gradFill rotWithShape="1">
          <a:gsLst>
            <a:gs pos="0">
              <a:schemeClr val="phClr">
                <a:tint val="96000"/>
                <a:lumMod val="104000"/>
              </a:schemeClr>
            </a:gs>
            <a:gs pos="100000">
              <a:schemeClr val="phClr">
                <a:shade val="84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50800" dist="25400" dir="13500000">
              <a:srgbClr val="000000">
                <a:alpha val="55000"/>
              </a:srgbClr>
            </a:innerShdw>
          </a:effectLst>
        </a:effectStyle>
        <a:effectStyle>
          <a:effectLst>
            <a:outerShdw blurRad="50800" dist="38100" dir="5400000" rotWithShape="0">
              <a:srgbClr val="000000">
                <a:alpha val="60000"/>
              </a:srgbClr>
            </a:outerShdw>
          </a:effectLst>
          <a:scene3d>
            <a:camera prst="orthographicFront">
              <a:rot lat="0" lon="0" rev="0"/>
            </a:camera>
            <a:lightRig rig="threePt" dir="tl"/>
          </a:scene3d>
          <a:sp3d>
            <a:bevelT w="25400" h="25400" prst="slope"/>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28000"/>
                <a:satMod val="94000"/>
                <a:lumMod val="20000"/>
              </a:schemeClr>
              <a:schemeClr val="phClr">
                <a:tint val="94000"/>
                <a:shade val="84000"/>
                <a:satMod val="148000"/>
                <a:lumMod val="114000"/>
              </a:schemeClr>
            </a:duotone>
          </a:blip>
          <a:stretch/>
        </a:blipFill>
      </a:bgFillStyleLst>
    </a:fmtScheme>
  </a:themeElements>
  <a:objectDefaults/>
  <a:extraClrSchemeLst/>
  <a:extLst>
    <a:ext uri="{05A4C25C-085E-4340-85A3-A5531E510DB2}">
      <thm15:themeFamily xmlns:thm15="http://schemas.microsoft.com/office/thememl/2012/main" xmlns="" name="Mesh" id="{789EC3FE-34FD-429C-9918-760025E6C145}" vid="{1FEE2289-88FB-467C-9C9A-54F3C85768F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TM03457485[[fn=Mesh]]</Template>
  <TotalTime>1502</TotalTime>
  <Words>1368</Words>
  <Application>Microsoft Office PowerPoint</Application>
  <PresentationFormat>Custom</PresentationFormat>
  <Paragraphs>48</Paragraphs>
  <Slides>1</Slides>
  <Notes>1</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Mesh</vt:lpstr>
      <vt:lpstr>Imatinib the First targeted treatment and its Role in Chronic Myeloid Leukaemia (CML). Dominic Worku CT1 DOCTOR,, THE ROYAL MARSDEN, CHELSEA, LONDON. dominicworku@Hotmail.co.uk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Imatinib the First targeted treatment and its Role in Chronic Myeloid Leukaemia (CML).</dc:title>
  <dc:creator>Dominic Worku</dc:creator>
  <cp:lastModifiedBy>CCUC</cp:lastModifiedBy>
  <cp:revision>52</cp:revision>
  <dcterms:created xsi:type="dcterms:W3CDTF">2019-07-15T19:31:17Z</dcterms:created>
  <dcterms:modified xsi:type="dcterms:W3CDTF">2019-08-20T06:47:22Z</dcterms:modified>
</cp:coreProperties>
</file>