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4"/>
  </p:sldMasterIdLst>
  <p:notesMasterIdLst>
    <p:notesMasterId r:id="rId6"/>
  </p:notesMasterIdLst>
  <p:sldIdLst>
    <p:sldId id="259" r:id="rId5"/>
  </p:sldIdLst>
  <p:sldSz cx="47548800" cy="34747200"/>
  <p:notesSz cx="6858000" cy="9144000"/>
  <p:defaultTextStyle>
    <a:defPPr>
      <a:defRPr lang="uk-UA"/>
    </a:defPPr>
    <a:lvl1pPr algn="l" defTabSz="2284413" rtl="0" fontAlgn="base">
      <a:spcBef>
        <a:spcPct val="0"/>
      </a:spcBef>
      <a:spcAft>
        <a:spcPct val="0"/>
      </a:spcAft>
      <a:defRPr sz="16200" kern="1200">
        <a:solidFill>
          <a:schemeClr val="tx1"/>
        </a:solidFill>
        <a:latin typeface="Arial" charset="0"/>
        <a:ea typeface="+mn-ea"/>
        <a:cs typeface="Arial" charset="0"/>
        <a:sym typeface="Gill Sans"/>
      </a:defRPr>
    </a:lvl1pPr>
    <a:lvl2pPr marL="457200" indent="-60325" algn="l" defTabSz="2284413" rtl="0" fontAlgn="base">
      <a:spcBef>
        <a:spcPct val="0"/>
      </a:spcBef>
      <a:spcAft>
        <a:spcPct val="0"/>
      </a:spcAft>
      <a:defRPr sz="16200" kern="1200">
        <a:solidFill>
          <a:schemeClr val="tx1"/>
        </a:solidFill>
        <a:latin typeface="Arial" charset="0"/>
        <a:ea typeface="+mn-ea"/>
        <a:cs typeface="Arial" charset="0"/>
        <a:sym typeface="Gill Sans"/>
      </a:defRPr>
    </a:lvl2pPr>
    <a:lvl3pPr marL="914400" indent="-119063" algn="l" defTabSz="2284413" rtl="0" fontAlgn="base">
      <a:spcBef>
        <a:spcPct val="0"/>
      </a:spcBef>
      <a:spcAft>
        <a:spcPct val="0"/>
      </a:spcAft>
      <a:defRPr sz="16200" kern="1200">
        <a:solidFill>
          <a:schemeClr val="tx1"/>
        </a:solidFill>
        <a:latin typeface="Arial" charset="0"/>
        <a:ea typeface="+mn-ea"/>
        <a:cs typeface="Arial" charset="0"/>
        <a:sym typeface="Gill Sans"/>
      </a:defRPr>
    </a:lvl3pPr>
    <a:lvl4pPr marL="1371600" indent="-177800" algn="l" defTabSz="2284413" rtl="0" fontAlgn="base">
      <a:spcBef>
        <a:spcPct val="0"/>
      </a:spcBef>
      <a:spcAft>
        <a:spcPct val="0"/>
      </a:spcAft>
      <a:defRPr sz="16200" kern="1200">
        <a:solidFill>
          <a:schemeClr val="tx1"/>
        </a:solidFill>
        <a:latin typeface="Arial" charset="0"/>
        <a:ea typeface="+mn-ea"/>
        <a:cs typeface="Arial" charset="0"/>
        <a:sym typeface="Gill Sans"/>
      </a:defRPr>
    </a:lvl4pPr>
    <a:lvl5pPr marL="1828800" indent="-238125" algn="l" defTabSz="2284413" rtl="0" fontAlgn="base">
      <a:spcBef>
        <a:spcPct val="0"/>
      </a:spcBef>
      <a:spcAft>
        <a:spcPct val="0"/>
      </a:spcAft>
      <a:defRPr sz="16200" kern="1200">
        <a:solidFill>
          <a:schemeClr val="tx1"/>
        </a:solidFill>
        <a:latin typeface="Arial" charset="0"/>
        <a:ea typeface="+mn-ea"/>
        <a:cs typeface="Arial" charset="0"/>
        <a:sym typeface="Gill Sans"/>
      </a:defRPr>
    </a:lvl5pPr>
    <a:lvl6pPr marL="2286000" algn="l" defTabSz="914400" rtl="0" eaLnBrk="1" latinLnBrk="0" hangingPunct="1">
      <a:defRPr sz="16200" kern="1200">
        <a:solidFill>
          <a:schemeClr val="tx1"/>
        </a:solidFill>
        <a:latin typeface="Arial" charset="0"/>
        <a:ea typeface="+mn-ea"/>
        <a:cs typeface="Arial" charset="0"/>
        <a:sym typeface="Gill Sans"/>
      </a:defRPr>
    </a:lvl6pPr>
    <a:lvl7pPr marL="2743200" algn="l" defTabSz="914400" rtl="0" eaLnBrk="1" latinLnBrk="0" hangingPunct="1">
      <a:defRPr sz="16200" kern="1200">
        <a:solidFill>
          <a:schemeClr val="tx1"/>
        </a:solidFill>
        <a:latin typeface="Arial" charset="0"/>
        <a:ea typeface="+mn-ea"/>
        <a:cs typeface="Arial" charset="0"/>
        <a:sym typeface="Gill Sans"/>
      </a:defRPr>
    </a:lvl7pPr>
    <a:lvl8pPr marL="3200400" algn="l" defTabSz="914400" rtl="0" eaLnBrk="1" latinLnBrk="0" hangingPunct="1">
      <a:defRPr sz="16200" kern="1200">
        <a:solidFill>
          <a:schemeClr val="tx1"/>
        </a:solidFill>
        <a:latin typeface="Arial" charset="0"/>
        <a:ea typeface="+mn-ea"/>
        <a:cs typeface="Arial" charset="0"/>
        <a:sym typeface="Gill Sans"/>
      </a:defRPr>
    </a:lvl8pPr>
    <a:lvl9pPr marL="3657600" algn="l" defTabSz="914400" rtl="0" eaLnBrk="1" latinLnBrk="0" hangingPunct="1">
      <a:defRPr sz="16200" kern="1200">
        <a:solidFill>
          <a:schemeClr val="tx1"/>
        </a:solidFill>
        <a:latin typeface="Arial" charset="0"/>
        <a:ea typeface="+mn-ea"/>
        <a:cs typeface="Arial" charset="0"/>
        <a:sym typeface="Gill Sans"/>
      </a:defRPr>
    </a:lvl9pPr>
  </p:defaultTextStyle>
  <p:extLst>
    <p:ext uri="{EFAFB233-063F-42B5-8137-9DF3F51BA10A}">
      <p15:sldGuideLst xmlns:p15="http://schemas.microsoft.com/office/powerpoint/2012/main" xmlns="">
        <p15:guide id="1" orient="horz" pos="10944">
          <p15:clr>
            <a:srgbClr val="A4A3A4"/>
          </p15:clr>
        </p15:guide>
        <p15:guide id="2" pos="149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AA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firstCol>
    <a:la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lastRow>
    <a:fir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3"/>
  </p:normalViewPr>
  <p:slideViewPr>
    <p:cSldViewPr snapToGrid="0" snapToObjects="1">
      <p:cViewPr>
        <p:scale>
          <a:sx n="15" d="100"/>
          <a:sy n="15" d="100"/>
        </p:scale>
        <p:origin x="-1212" y="204"/>
      </p:cViewPr>
      <p:guideLst>
        <p:guide orient="horz" pos="10944"/>
        <p:guide pos="1497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084263" y="685800"/>
            <a:ext cx="4689475" cy="3429000"/>
          </a:xfrm>
          <a:prstGeom prst="rect">
            <a:avLst/>
          </a:prstGeom>
        </p:spPr>
        <p:txBody>
          <a:bodyPr/>
          <a:lstStyle/>
          <a:p>
            <a:pPr lvl="0"/>
            <a:endParaRPr noProof="0">
              <a:sym typeface="Lucida Grande"/>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noProof="0">
              <a:sym typeface="Lucida Grande"/>
            </a:endParaRPr>
          </a:p>
        </p:txBody>
      </p:sp>
    </p:spTree>
    <p:extLst>
      <p:ext uri="{BB962C8B-B14F-4D97-AF65-F5344CB8AC3E}">
        <p14:creationId xmlns:p14="http://schemas.microsoft.com/office/powerpoint/2010/main" val="4280820015"/>
      </p:ext>
    </p:extLst>
  </p:cSld>
  <p:clrMap bg1="lt1" tx1="dk1" bg2="lt2" tx2="dk2" accent1="accent1" accent2="accent2" accent3="accent3" accent4="accent4" accent5="accent5" accent6="accent6" hlink="hlink" folHlink="folHlink"/>
  <p:notesStyle>
    <a:lvl1pPr algn="l" defTabSz="2284413" rtl="0" eaLnBrk="0" fontAlgn="base" hangingPunct="0">
      <a:spcBef>
        <a:spcPct val="30000"/>
      </a:spcBef>
      <a:spcAft>
        <a:spcPct val="0"/>
      </a:spcAft>
      <a:defRPr sz="2500">
        <a:solidFill>
          <a:schemeClr val="tx1"/>
        </a:solidFill>
        <a:latin typeface="Lucida Grande"/>
        <a:ea typeface="Lucida Grande"/>
        <a:cs typeface="Lucida Grande"/>
        <a:sym typeface="Lucida Grande"/>
      </a:defRPr>
    </a:lvl1pPr>
    <a:lvl2pPr marL="742950" indent="-285750" algn="l" defTabSz="2284413" rtl="0" eaLnBrk="0" fontAlgn="base" hangingPunct="0">
      <a:spcBef>
        <a:spcPct val="30000"/>
      </a:spcBef>
      <a:spcAft>
        <a:spcPct val="0"/>
      </a:spcAft>
      <a:defRPr sz="2500">
        <a:solidFill>
          <a:schemeClr val="tx1"/>
        </a:solidFill>
        <a:latin typeface="Lucida Grande"/>
        <a:ea typeface="Lucida Grande"/>
        <a:cs typeface="Lucida Grande"/>
        <a:sym typeface="Lucida Grande"/>
      </a:defRPr>
    </a:lvl2pPr>
    <a:lvl3pPr marL="1143000" indent="-228600" algn="l" defTabSz="2284413" rtl="0" eaLnBrk="0" fontAlgn="base" hangingPunct="0">
      <a:spcBef>
        <a:spcPct val="30000"/>
      </a:spcBef>
      <a:spcAft>
        <a:spcPct val="0"/>
      </a:spcAft>
      <a:defRPr sz="2500">
        <a:solidFill>
          <a:schemeClr val="tx1"/>
        </a:solidFill>
        <a:latin typeface="Lucida Grande"/>
        <a:ea typeface="Lucida Grande"/>
        <a:cs typeface="Lucida Grande"/>
        <a:sym typeface="Lucida Grande"/>
      </a:defRPr>
    </a:lvl3pPr>
    <a:lvl4pPr marL="1600200" indent="-228600" algn="l" defTabSz="2284413" rtl="0" eaLnBrk="0" fontAlgn="base" hangingPunct="0">
      <a:spcBef>
        <a:spcPct val="30000"/>
      </a:spcBef>
      <a:spcAft>
        <a:spcPct val="0"/>
      </a:spcAft>
      <a:defRPr sz="2500">
        <a:solidFill>
          <a:schemeClr val="tx1"/>
        </a:solidFill>
        <a:latin typeface="Lucida Grande"/>
        <a:ea typeface="Lucida Grande"/>
        <a:cs typeface="Lucida Grande"/>
        <a:sym typeface="Lucida Grande"/>
      </a:defRPr>
    </a:lvl4pPr>
    <a:lvl5pPr marL="2057400" indent="-228600" algn="l" defTabSz="2284413" rtl="0" eaLnBrk="0" fontAlgn="base" hangingPunct="0">
      <a:spcBef>
        <a:spcPct val="30000"/>
      </a:spcBef>
      <a:spcAft>
        <a:spcPct val="0"/>
      </a:spcAft>
      <a:defRPr sz="2500">
        <a:solidFill>
          <a:schemeClr val="tx1"/>
        </a:solidFill>
        <a:latin typeface="Lucida Grande"/>
        <a:ea typeface="Lucida Grande"/>
        <a:cs typeface="Lucida Grande"/>
        <a:sym typeface="Lucida Grande"/>
      </a:defRPr>
    </a:lvl5pPr>
    <a:lvl6pPr indent="1326506" defTabSz="2284537">
      <a:defRPr sz="2552">
        <a:latin typeface="Lucida Grande"/>
        <a:ea typeface="Lucida Grande"/>
        <a:cs typeface="Lucida Grande"/>
        <a:sym typeface="Lucida Grande"/>
      </a:defRPr>
    </a:lvl6pPr>
    <a:lvl7pPr indent="1591805" defTabSz="2284537">
      <a:defRPr sz="2552">
        <a:latin typeface="Lucida Grande"/>
        <a:ea typeface="Lucida Grande"/>
        <a:cs typeface="Lucida Grande"/>
        <a:sym typeface="Lucida Grande"/>
      </a:defRPr>
    </a:lvl7pPr>
    <a:lvl8pPr indent="1857107" defTabSz="2284537">
      <a:defRPr sz="2552">
        <a:latin typeface="Lucida Grande"/>
        <a:ea typeface="Lucida Grande"/>
        <a:cs typeface="Lucida Grande"/>
        <a:sym typeface="Lucida Grande"/>
      </a:defRPr>
    </a:lvl8pPr>
    <a:lvl9pPr indent="2122408" defTabSz="2284537">
      <a:defRPr sz="2552">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p:spPr>
      </p:sp>
      <p:sp>
        <p:nvSpPr>
          <p:cNvPr id="3" name="Notes Placeholder 2"/>
          <p:cNvSpPr>
            <a:spLocks noGrp="1"/>
          </p:cNvSpPr>
          <p:nvPr>
            <p:ph type="body" idx="1"/>
          </p:nvPr>
        </p:nvSpPr>
        <p:spPr/>
        <p:txBody>
          <a:bodyPr/>
          <a:lstStyle/>
          <a:p>
            <a:pPr defTabSz="2284537" eaLnBrk="1" fontAlgn="auto" hangingPunct="1">
              <a:spcBef>
                <a:spcPts val="0"/>
              </a:spcBef>
              <a:spcAft>
                <a:spcPts val="0"/>
              </a:spcAft>
              <a:defRPr/>
            </a:pPr>
            <a:r>
              <a:rPr lang="en-US" sz="2552" dirty="0" smtClean="0">
                <a:solidFill>
                  <a:sysClr val="windowText" lastClr="000000"/>
                </a:solidFill>
              </a:rPr>
              <a:t>Printed on A4 paper (or other sized single sheets) and mounted to board in separate panels</a:t>
            </a:r>
            <a:endParaRPr lang="en-US" sz="2552" dirty="0">
              <a:solidFill>
                <a:sysClr val="windowText" lastClr="000000"/>
              </a:solidFill>
            </a:endParaRPr>
          </a:p>
        </p:txBody>
      </p:sp>
    </p:spTree>
    <p:extLst>
      <p:ext uri="{BB962C8B-B14F-4D97-AF65-F5344CB8AC3E}">
        <p14:creationId xmlns:p14="http://schemas.microsoft.com/office/powerpoint/2010/main" val="3926231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943600" y="5686639"/>
            <a:ext cx="35661600" cy="12097173"/>
          </a:xfrm>
        </p:spPr>
        <p:txBody>
          <a:bodyPr anchor="b"/>
          <a:lstStyle>
            <a:lvl1pPr algn="ctr">
              <a:defRPr sz="23400"/>
            </a:lvl1pPr>
          </a:lstStyle>
          <a:p>
            <a:r>
              <a:rPr lang="ru-RU" smtClean="0"/>
              <a:t>Образец заголовка</a:t>
            </a:r>
            <a:endParaRPr lang="uk-UA"/>
          </a:p>
        </p:txBody>
      </p:sp>
      <p:sp>
        <p:nvSpPr>
          <p:cNvPr id="3" name="Подзаголовок 2"/>
          <p:cNvSpPr>
            <a:spLocks noGrp="1"/>
          </p:cNvSpPr>
          <p:nvPr>
            <p:ph type="subTitle" idx="1"/>
          </p:nvPr>
        </p:nvSpPr>
        <p:spPr>
          <a:xfrm>
            <a:off x="5943600" y="18250326"/>
            <a:ext cx="35661600" cy="8389194"/>
          </a:xfrm>
        </p:spPr>
        <p:txBody>
          <a:bodyPr/>
          <a:lstStyle>
            <a:lvl1pPr marL="0" indent="0" algn="ctr">
              <a:buNone/>
              <a:defRPr sz="9360"/>
            </a:lvl1pPr>
            <a:lvl2pPr marL="1783080" indent="0" algn="ctr">
              <a:buNone/>
              <a:defRPr sz="7800"/>
            </a:lvl2pPr>
            <a:lvl3pPr marL="3566160" indent="0" algn="ctr">
              <a:buNone/>
              <a:defRPr sz="7020"/>
            </a:lvl3pPr>
            <a:lvl4pPr marL="5349240" indent="0" algn="ctr">
              <a:buNone/>
              <a:defRPr sz="6240"/>
            </a:lvl4pPr>
            <a:lvl5pPr marL="7132320" indent="0" algn="ctr">
              <a:buNone/>
              <a:defRPr sz="6240"/>
            </a:lvl5pPr>
            <a:lvl6pPr marL="8915400" indent="0" algn="ctr">
              <a:buNone/>
              <a:defRPr sz="6240"/>
            </a:lvl6pPr>
            <a:lvl7pPr marL="10698480" indent="0" algn="ctr">
              <a:buNone/>
              <a:defRPr sz="6240"/>
            </a:lvl7pPr>
            <a:lvl8pPr marL="12481560" indent="0" algn="ctr">
              <a:buNone/>
              <a:defRPr sz="6240"/>
            </a:lvl8pPr>
            <a:lvl9pPr marL="14264640" indent="0" algn="ctr">
              <a:buNone/>
              <a:defRPr sz="624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lvl1pPr>
              <a:defRPr/>
            </a:lvl1pPr>
          </a:lstStyle>
          <a:p>
            <a:pPr>
              <a:defRPr/>
            </a:pPr>
            <a:fld id="{12265C66-104D-4D7D-A8D8-391BAE794712}" type="datetimeFigureOut">
              <a:rPr lang="en-US"/>
              <a:pPr>
                <a:defRPr/>
              </a:pPr>
              <a:t>11/23/2018</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4AF15E6B-517F-43A2-978F-26EC2D91344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pPr>
              <a:defRPr/>
            </a:pPr>
            <a:fld id="{ACE41F42-5E7C-41C8-918F-67FE0CF3B8E7}" type="datetimeFigureOut">
              <a:rPr lang="en-US"/>
              <a:pPr>
                <a:defRPr/>
              </a:pPr>
              <a:t>11/23/2018</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F9C421C1-EA69-4B8C-8EFF-AAF9A4ECA7C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44215" y="8662675"/>
            <a:ext cx="41010840" cy="14453867"/>
          </a:xfrm>
        </p:spPr>
        <p:txBody>
          <a:bodyPr anchor="b"/>
          <a:lstStyle>
            <a:lvl1pPr>
              <a:defRPr sz="23400"/>
            </a:lvl1pPr>
          </a:lstStyle>
          <a:p>
            <a:r>
              <a:rPr lang="ru-RU" smtClean="0"/>
              <a:t>Образец заголовка</a:t>
            </a:r>
            <a:endParaRPr lang="uk-UA"/>
          </a:p>
        </p:txBody>
      </p:sp>
      <p:sp>
        <p:nvSpPr>
          <p:cNvPr id="3" name="Текст 2"/>
          <p:cNvSpPr>
            <a:spLocks noGrp="1"/>
          </p:cNvSpPr>
          <p:nvPr>
            <p:ph type="body" idx="1"/>
          </p:nvPr>
        </p:nvSpPr>
        <p:spPr>
          <a:xfrm>
            <a:off x="3244215" y="23253282"/>
            <a:ext cx="41010840" cy="7600947"/>
          </a:xfrm>
        </p:spPr>
        <p:txBody>
          <a:bodyPr/>
          <a:lstStyle>
            <a:lvl1pPr marL="0" indent="0">
              <a:buNone/>
              <a:defRPr sz="9360">
                <a:solidFill>
                  <a:schemeClr val="tx1">
                    <a:tint val="75000"/>
                  </a:schemeClr>
                </a:solidFill>
              </a:defRPr>
            </a:lvl1pPr>
            <a:lvl2pPr marL="1783080" indent="0">
              <a:buNone/>
              <a:defRPr sz="7800">
                <a:solidFill>
                  <a:schemeClr val="tx1">
                    <a:tint val="75000"/>
                  </a:schemeClr>
                </a:solidFill>
              </a:defRPr>
            </a:lvl2pPr>
            <a:lvl3pPr marL="3566160" indent="0">
              <a:buNone/>
              <a:defRPr sz="7020">
                <a:solidFill>
                  <a:schemeClr val="tx1">
                    <a:tint val="75000"/>
                  </a:schemeClr>
                </a:solidFill>
              </a:defRPr>
            </a:lvl3pPr>
            <a:lvl4pPr marL="5349240" indent="0">
              <a:buNone/>
              <a:defRPr sz="6240">
                <a:solidFill>
                  <a:schemeClr val="tx1">
                    <a:tint val="75000"/>
                  </a:schemeClr>
                </a:solidFill>
              </a:defRPr>
            </a:lvl4pPr>
            <a:lvl5pPr marL="7132320" indent="0">
              <a:buNone/>
              <a:defRPr sz="6240">
                <a:solidFill>
                  <a:schemeClr val="tx1">
                    <a:tint val="75000"/>
                  </a:schemeClr>
                </a:solidFill>
              </a:defRPr>
            </a:lvl5pPr>
            <a:lvl6pPr marL="8915400" indent="0">
              <a:buNone/>
              <a:defRPr sz="6240">
                <a:solidFill>
                  <a:schemeClr val="tx1">
                    <a:tint val="75000"/>
                  </a:schemeClr>
                </a:solidFill>
              </a:defRPr>
            </a:lvl6pPr>
            <a:lvl7pPr marL="10698480" indent="0">
              <a:buNone/>
              <a:defRPr sz="6240">
                <a:solidFill>
                  <a:schemeClr val="tx1">
                    <a:tint val="75000"/>
                  </a:schemeClr>
                </a:solidFill>
              </a:defRPr>
            </a:lvl7pPr>
            <a:lvl8pPr marL="12481560" indent="0">
              <a:buNone/>
              <a:defRPr sz="6240">
                <a:solidFill>
                  <a:schemeClr val="tx1">
                    <a:tint val="75000"/>
                  </a:schemeClr>
                </a:solidFill>
              </a:defRPr>
            </a:lvl8pPr>
            <a:lvl9pPr marL="14264640" indent="0">
              <a:buNone/>
              <a:defRPr sz="624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67441DBD-E3E0-405A-9207-461FF14F7D9D}" type="datetimeFigureOut">
              <a:rPr lang="en-US"/>
              <a:pPr>
                <a:defRPr/>
              </a:pPr>
              <a:t>11/23/2018</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BE3191CD-3DD8-40EA-ADB8-C2D1B9DF806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3268980" y="9249833"/>
            <a:ext cx="20208240" cy="220467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24071580" y="9249833"/>
            <a:ext cx="20208240" cy="220467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3"/>
          <p:cNvSpPr>
            <a:spLocks noGrp="1"/>
          </p:cNvSpPr>
          <p:nvPr>
            <p:ph type="dt" sz="half" idx="10"/>
          </p:nvPr>
        </p:nvSpPr>
        <p:spPr/>
        <p:txBody>
          <a:bodyPr/>
          <a:lstStyle>
            <a:lvl1pPr>
              <a:defRPr/>
            </a:lvl1pPr>
          </a:lstStyle>
          <a:p>
            <a:pPr>
              <a:defRPr/>
            </a:pPr>
            <a:fld id="{2DA912ED-8A64-4848-BFB8-505E142FE843}" type="datetimeFigureOut">
              <a:rPr lang="en-US"/>
              <a:pPr>
                <a:defRPr/>
              </a:pPr>
              <a:t>11/23/2018</a:t>
            </a:fld>
            <a:endParaRPr lang="en-US" dirty="0"/>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83928843-4EDB-41F5-B286-EF5F2EFE096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75173" y="1849969"/>
            <a:ext cx="41010840" cy="6716186"/>
          </a:xfrm>
        </p:spPr>
        <p:txBody>
          <a:bodyPr/>
          <a:lstStyle/>
          <a:p>
            <a:r>
              <a:rPr lang="ru-RU" smtClean="0"/>
              <a:t>Образец заголовка</a:t>
            </a:r>
            <a:endParaRPr lang="uk-UA"/>
          </a:p>
        </p:txBody>
      </p:sp>
      <p:sp>
        <p:nvSpPr>
          <p:cNvPr id="3" name="Текст 2"/>
          <p:cNvSpPr>
            <a:spLocks noGrp="1"/>
          </p:cNvSpPr>
          <p:nvPr>
            <p:ph type="body" idx="1"/>
          </p:nvPr>
        </p:nvSpPr>
        <p:spPr>
          <a:xfrm>
            <a:off x="3275175" y="8517893"/>
            <a:ext cx="20115369" cy="4174487"/>
          </a:xfrm>
        </p:spPr>
        <p:txBody>
          <a:bodyPr anchor="b"/>
          <a:lstStyle>
            <a:lvl1pPr marL="0" indent="0">
              <a:buNone/>
              <a:defRPr sz="9360" b="1"/>
            </a:lvl1pPr>
            <a:lvl2pPr marL="1783080" indent="0">
              <a:buNone/>
              <a:defRPr sz="7800" b="1"/>
            </a:lvl2pPr>
            <a:lvl3pPr marL="3566160" indent="0">
              <a:buNone/>
              <a:defRPr sz="7020" b="1"/>
            </a:lvl3pPr>
            <a:lvl4pPr marL="5349240" indent="0">
              <a:buNone/>
              <a:defRPr sz="6240" b="1"/>
            </a:lvl4pPr>
            <a:lvl5pPr marL="7132320" indent="0">
              <a:buNone/>
              <a:defRPr sz="6240" b="1"/>
            </a:lvl5pPr>
            <a:lvl6pPr marL="8915400" indent="0">
              <a:buNone/>
              <a:defRPr sz="6240" b="1"/>
            </a:lvl6pPr>
            <a:lvl7pPr marL="10698480" indent="0">
              <a:buNone/>
              <a:defRPr sz="6240" b="1"/>
            </a:lvl7pPr>
            <a:lvl8pPr marL="12481560" indent="0">
              <a:buNone/>
              <a:defRPr sz="6240" b="1"/>
            </a:lvl8pPr>
            <a:lvl9pPr marL="14264640" indent="0">
              <a:buNone/>
              <a:defRPr sz="6240" b="1"/>
            </a:lvl9pPr>
          </a:lstStyle>
          <a:p>
            <a:pPr lvl="0"/>
            <a:r>
              <a:rPr lang="ru-RU" smtClean="0"/>
              <a:t>Образец текста</a:t>
            </a:r>
          </a:p>
        </p:txBody>
      </p:sp>
      <p:sp>
        <p:nvSpPr>
          <p:cNvPr id="4" name="Объект 3"/>
          <p:cNvSpPr>
            <a:spLocks noGrp="1"/>
          </p:cNvSpPr>
          <p:nvPr>
            <p:ph sz="half" idx="2"/>
          </p:nvPr>
        </p:nvSpPr>
        <p:spPr>
          <a:xfrm>
            <a:off x="3275175" y="12692380"/>
            <a:ext cx="20115369" cy="186685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24071580" y="8517893"/>
            <a:ext cx="20214433" cy="4174487"/>
          </a:xfrm>
        </p:spPr>
        <p:txBody>
          <a:bodyPr anchor="b"/>
          <a:lstStyle>
            <a:lvl1pPr marL="0" indent="0">
              <a:buNone/>
              <a:defRPr sz="9360" b="1"/>
            </a:lvl1pPr>
            <a:lvl2pPr marL="1783080" indent="0">
              <a:buNone/>
              <a:defRPr sz="7800" b="1"/>
            </a:lvl2pPr>
            <a:lvl3pPr marL="3566160" indent="0">
              <a:buNone/>
              <a:defRPr sz="7020" b="1"/>
            </a:lvl3pPr>
            <a:lvl4pPr marL="5349240" indent="0">
              <a:buNone/>
              <a:defRPr sz="6240" b="1"/>
            </a:lvl4pPr>
            <a:lvl5pPr marL="7132320" indent="0">
              <a:buNone/>
              <a:defRPr sz="6240" b="1"/>
            </a:lvl5pPr>
            <a:lvl6pPr marL="8915400" indent="0">
              <a:buNone/>
              <a:defRPr sz="6240" b="1"/>
            </a:lvl6pPr>
            <a:lvl7pPr marL="10698480" indent="0">
              <a:buNone/>
              <a:defRPr sz="6240" b="1"/>
            </a:lvl7pPr>
            <a:lvl8pPr marL="12481560" indent="0">
              <a:buNone/>
              <a:defRPr sz="6240" b="1"/>
            </a:lvl8pPr>
            <a:lvl9pPr marL="14264640" indent="0">
              <a:buNone/>
              <a:defRPr sz="6240" b="1"/>
            </a:lvl9pPr>
          </a:lstStyle>
          <a:p>
            <a:pPr lvl="0"/>
            <a:r>
              <a:rPr lang="ru-RU" smtClean="0"/>
              <a:t>Образец текста</a:t>
            </a:r>
          </a:p>
        </p:txBody>
      </p:sp>
      <p:sp>
        <p:nvSpPr>
          <p:cNvPr id="6" name="Объект 5"/>
          <p:cNvSpPr>
            <a:spLocks noGrp="1"/>
          </p:cNvSpPr>
          <p:nvPr>
            <p:ph sz="quarter" idx="4"/>
          </p:nvPr>
        </p:nvSpPr>
        <p:spPr>
          <a:xfrm>
            <a:off x="24071580" y="12692380"/>
            <a:ext cx="20214433" cy="186685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3"/>
          <p:cNvSpPr>
            <a:spLocks noGrp="1"/>
          </p:cNvSpPr>
          <p:nvPr>
            <p:ph type="dt" sz="half" idx="10"/>
          </p:nvPr>
        </p:nvSpPr>
        <p:spPr/>
        <p:txBody>
          <a:bodyPr/>
          <a:lstStyle>
            <a:lvl1pPr>
              <a:defRPr/>
            </a:lvl1pPr>
          </a:lstStyle>
          <a:p>
            <a:pPr>
              <a:defRPr/>
            </a:pPr>
            <a:fld id="{1BC56DE4-2C1C-4604-ABE2-1AB0DC1E9477}" type="datetimeFigureOut">
              <a:rPr lang="en-US"/>
              <a:pPr>
                <a:defRPr/>
              </a:pPr>
              <a:t>11/23/2018</a:t>
            </a:fld>
            <a:endParaRPr lang="en-US" dirty="0"/>
          </a:p>
        </p:txBody>
      </p:sp>
      <p:sp>
        <p:nvSpPr>
          <p:cNvPr id="8" name="Нижний колонтитул 4"/>
          <p:cNvSpPr>
            <a:spLocks noGrp="1"/>
          </p:cNvSpPr>
          <p:nvPr>
            <p:ph type="ftr" sz="quarter" idx="11"/>
          </p:nvPr>
        </p:nvSpPr>
        <p:spPr/>
        <p:txBody>
          <a:bodyPr/>
          <a:lstStyle>
            <a:lvl1pPr>
              <a:defRPr/>
            </a:lvl1pPr>
          </a:lstStyle>
          <a:p>
            <a:pPr>
              <a:defRPr/>
            </a:pPr>
            <a:endParaRPr lang="en-US"/>
          </a:p>
        </p:txBody>
      </p:sp>
      <p:sp>
        <p:nvSpPr>
          <p:cNvPr id="9" name="Номер слайда 5"/>
          <p:cNvSpPr>
            <a:spLocks noGrp="1"/>
          </p:cNvSpPr>
          <p:nvPr>
            <p:ph type="sldNum" sz="quarter" idx="12"/>
          </p:nvPr>
        </p:nvSpPr>
        <p:spPr/>
        <p:txBody>
          <a:bodyPr/>
          <a:lstStyle>
            <a:lvl1pPr>
              <a:defRPr/>
            </a:lvl1pPr>
          </a:lstStyle>
          <a:p>
            <a:pPr>
              <a:defRPr/>
            </a:pPr>
            <a:fld id="{6D36DD63-5B6F-453F-A371-5D55387AB24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3"/>
          <p:cNvSpPr>
            <a:spLocks noGrp="1"/>
          </p:cNvSpPr>
          <p:nvPr>
            <p:ph type="dt" sz="half" idx="10"/>
          </p:nvPr>
        </p:nvSpPr>
        <p:spPr/>
        <p:txBody>
          <a:bodyPr/>
          <a:lstStyle>
            <a:lvl1pPr>
              <a:defRPr/>
            </a:lvl1pPr>
          </a:lstStyle>
          <a:p>
            <a:pPr>
              <a:defRPr/>
            </a:pPr>
            <a:fld id="{09730026-50C4-4CB7-963C-D1804150E50A}" type="datetimeFigureOut">
              <a:rPr lang="en-US"/>
              <a:pPr>
                <a:defRPr/>
              </a:pPr>
              <a:t>11/23/2018</a:t>
            </a:fld>
            <a:endParaRPr lang="en-US" dirty="0"/>
          </a:p>
        </p:txBody>
      </p:sp>
      <p:sp>
        <p:nvSpPr>
          <p:cNvPr id="4" name="Нижний колонтитул 4"/>
          <p:cNvSpPr>
            <a:spLocks noGrp="1"/>
          </p:cNvSpPr>
          <p:nvPr>
            <p:ph type="ftr" sz="quarter" idx="11"/>
          </p:nvPr>
        </p:nvSpPr>
        <p:spPr/>
        <p:txBody>
          <a:bodyPr/>
          <a:lstStyle>
            <a:lvl1pPr>
              <a:defRPr/>
            </a:lvl1pPr>
          </a:lstStyle>
          <a:p>
            <a:pPr>
              <a:defRPr/>
            </a:pPr>
            <a:endParaRPr lang="en-US"/>
          </a:p>
        </p:txBody>
      </p:sp>
      <p:sp>
        <p:nvSpPr>
          <p:cNvPr id="5" name="Номер слайда 5"/>
          <p:cNvSpPr>
            <a:spLocks noGrp="1"/>
          </p:cNvSpPr>
          <p:nvPr>
            <p:ph type="sldNum" sz="quarter" idx="12"/>
          </p:nvPr>
        </p:nvSpPr>
        <p:spPr/>
        <p:txBody>
          <a:bodyPr/>
          <a:lstStyle>
            <a:lvl1pPr>
              <a:defRPr/>
            </a:lvl1pPr>
          </a:lstStyle>
          <a:p>
            <a:pPr>
              <a:defRPr/>
            </a:pPr>
            <a:fld id="{4D8D30F7-D726-4480-B648-832B03984BB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0EB03686-B09F-4FA8-B936-EA7A0485CF7D}" type="datetimeFigureOut">
              <a:rPr lang="en-US"/>
              <a:pPr>
                <a:defRPr/>
              </a:pPr>
              <a:t>11/23/2018</a:t>
            </a:fld>
            <a:endParaRPr lang="en-US" dirty="0"/>
          </a:p>
        </p:txBody>
      </p:sp>
      <p:sp>
        <p:nvSpPr>
          <p:cNvPr id="3" name="Нижний колонтитул 4"/>
          <p:cNvSpPr>
            <a:spLocks noGrp="1"/>
          </p:cNvSpPr>
          <p:nvPr>
            <p:ph type="ftr" sz="quarter" idx="11"/>
          </p:nvPr>
        </p:nvSpPr>
        <p:spPr/>
        <p:txBody>
          <a:bodyPr/>
          <a:lstStyle>
            <a:lvl1pPr>
              <a:defRPr/>
            </a:lvl1pPr>
          </a:lstStyle>
          <a:p>
            <a:pPr>
              <a:defRPr/>
            </a:pPr>
            <a:endParaRPr lang="en-US"/>
          </a:p>
        </p:txBody>
      </p:sp>
      <p:sp>
        <p:nvSpPr>
          <p:cNvPr id="4" name="Номер слайда 5"/>
          <p:cNvSpPr>
            <a:spLocks noGrp="1"/>
          </p:cNvSpPr>
          <p:nvPr>
            <p:ph type="sldNum" sz="quarter" idx="12"/>
          </p:nvPr>
        </p:nvSpPr>
        <p:spPr/>
        <p:txBody>
          <a:bodyPr/>
          <a:lstStyle>
            <a:lvl1pPr>
              <a:defRPr/>
            </a:lvl1pPr>
          </a:lstStyle>
          <a:p>
            <a:pPr>
              <a:defRPr/>
            </a:pPr>
            <a:fld id="{041C944E-4019-47D8-836A-DBDDC873A0D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75175" y="2316480"/>
            <a:ext cx="15335724" cy="8107680"/>
          </a:xfrm>
        </p:spPr>
        <p:txBody>
          <a:bodyPr anchor="b"/>
          <a:lstStyle>
            <a:lvl1pPr>
              <a:defRPr sz="12480"/>
            </a:lvl1pPr>
          </a:lstStyle>
          <a:p>
            <a:r>
              <a:rPr lang="ru-RU" smtClean="0"/>
              <a:t>Образец заголовка</a:t>
            </a:r>
            <a:endParaRPr lang="uk-UA"/>
          </a:p>
        </p:txBody>
      </p:sp>
      <p:sp>
        <p:nvSpPr>
          <p:cNvPr id="3" name="Объект 2"/>
          <p:cNvSpPr>
            <a:spLocks noGrp="1"/>
          </p:cNvSpPr>
          <p:nvPr>
            <p:ph idx="1"/>
          </p:nvPr>
        </p:nvSpPr>
        <p:spPr>
          <a:xfrm>
            <a:off x="20214433" y="5002956"/>
            <a:ext cx="24071580" cy="24693033"/>
          </a:xfrm>
        </p:spPr>
        <p:txBody>
          <a:bodyPr/>
          <a:lstStyle>
            <a:lvl1pPr>
              <a:defRPr sz="12480"/>
            </a:lvl1pPr>
            <a:lvl2pPr>
              <a:defRPr sz="10920"/>
            </a:lvl2pPr>
            <a:lvl3pPr>
              <a:defRPr sz="9360"/>
            </a:lvl3pPr>
            <a:lvl4pPr>
              <a:defRPr sz="7800"/>
            </a:lvl4pPr>
            <a:lvl5pPr>
              <a:defRPr sz="7800"/>
            </a:lvl5pPr>
            <a:lvl6pPr>
              <a:defRPr sz="7800"/>
            </a:lvl6pPr>
            <a:lvl7pPr>
              <a:defRPr sz="7800"/>
            </a:lvl7pPr>
            <a:lvl8pPr>
              <a:defRPr sz="7800"/>
            </a:lvl8pPr>
            <a:lvl9pPr>
              <a:defRPr sz="7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3275175" y="10424160"/>
            <a:ext cx="15335724" cy="19312046"/>
          </a:xfrm>
        </p:spPr>
        <p:txBody>
          <a:bodyPr/>
          <a:lstStyle>
            <a:lvl1pPr marL="0" indent="0">
              <a:buNone/>
              <a:defRPr sz="6240"/>
            </a:lvl1pPr>
            <a:lvl2pPr marL="1783080" indent="0">
              <a:buNone/>
              <a:defRPr sz="5460"/>
            </a:lvl2pPr>
            <a:lvl3pPr marL="3566160" indent="0">
              <a:buNone/>
              <a:defRPr sz="4680"/>
            </a:lvl3pPr>
            <a:lvl4pPr marL="5349240" indent="0">
              <a:buNone/>
              <a:defRPr sz="3900"/>
            </a:lvl4pPr>
            <a:lvl5pPr marL="7132320" indent="0">
              <a:buNone/>
              <a:defRPr sz="3900"/>
            </a:lvl5pPr>
            <a:lvl6pPr marL="8915400" indent="0">
              <a:buNone/>
              <a:defRPr sz="3900"/>
            </a:lvl6pPr>
            <a:lvl7pPr marL="10698480" indent="0">
              <a:buNone/>
              <a:defRPr sz="3900"/>
            </a:lvl7pPr>
            <a:lvl8pPr marL="12481560" indent="0">
              <a:buNone/>
              <a:defRPr sz="3900"/>
            </a:lvl8pPr>
            <a:lvl9pPr marL="14264640" indent="0">
              <a:buNone/>
              <a:defRPr sz="3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C0EC753-D8AF-4395-8FC6-6002FADC15DD}" type="datetimeFigureOut">
              <a:rPr lang="en-US"/>
              <a:pPr>
                <a:defRPr/>
              </a:pPr>
              <a:t>11/23/2018</a:t>
            </a:fld>
            <a:endParaRPr lang="en-US" dirty="0"/>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760546E5-D2F2-40F2-9351-8BC10A7A011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75175" y="2316480"/>
            <a:ext cx="15335724" cy="8107680"/>
          </a:xfrm>
        </p:spPr>
        <p:txBody>
          <a:bodyPr anchor="b"/>
          <a:lstStyle>
            <a:lvl1pPr>
              <a:defRPr sz="12480"/>
            </a:lvl1pPr>
          </a:lstStyle>
          <a:p>
            <a:r>
              <a:rPr lang="ru-RU" smtClean="0"/>
              <a:t>Образец заголовка</a:t>
            </a:r>
            <a:endParaRPr lang="uk-UA"/>
          </a:p>
        </p:txBody>
      </p:sp>
      <p:sp>
        <p:nvSpPr>
          <p:cNvPr id="3" name="Рисунок 2"/>
          <p:cNvSpPr>
            <a:spLocks noGrp="1"/>
          </p:cNvSpPr>
          <p:nvPr>
            <p:ph type="pic" idx="1"/>
          </p:nvPr>
        </p:nvSpPr>
        <p:spPr>
          <a:xfrm>
            <a:off x="20214433" y="5002956"/>
            <a:ext cx="24071580" cy="24693033"/>
          </a:xfrm>
        </p:spPr>
        <p:txBody>
          <a:bodyPr/>
          <a:lstStyle>
            <a:lvl1pPr marL="0" indent="0">
              <a:buNone/>
              <a:defRPr sz="12480"/>
            </a:lvl1pPr>
            <a:lvl2pPr marL="1783080" indent="0">
              <a:buNone/>
              <a:defRPr sz="10920"/>
            </a:lvl2pPr>
            <a:lvl3pPr marL="3566160" indent="0">
              <a:buNone/>
              <a:defRPr sz="9360"/>
            </a:lvl3pPr>
            <a:lvl4pPr marL="5349240" indent="0">
              <a:buNone/>
              <a:defRPr sz="7800"/>
            </a:lvl4pPr>
            <a:lvl5pPr marL="7132320" indent="0">
              <a:buNone/>
              <a:defRPr sz="7800"/>
            </a:lvl5pPr>
            <a:lvl6pPr marL="8915400" indent="0">
              <a:buNone/>
              <a:defRPr sz="7800"/>
            </a:lvl6pPr>
            <a:lvl7pPr marL="10698480" indent="0">
              <a:buNone/>
              <a:defRPr sz="7800"/>
            </a:lvl7pPr>
            <a:lvl8pPr marL="12481560" indent="0">
              <a:buNone/>
              <a:defRPr sz="7800"/>
            </a:lvl8pPr>
            <a:lvl9pPr marL="14264640" indent="0">
              <a:buNone/>
              <a:defRPr sz="7800"/>
            </a:lvl9pPr>
          </a:lstStyle>
          <a:p>
            <a:pPr lvl="0"/>
            <a:endParaRPr lang="uk-UA" noProof="0"/>
          </a:p>
        </p:txBody>
      </p:sp>
      <p:sp>
        <p:nvSpPr>
          <p:cNvPr id="4" name="Текст 3"/>
          <p:cNvSpPr>
            <a:spLocks noGrp="1"/>
          </p:cNvSpPr>
          <p:nvPr>
            <p:ph type="body" sz="half" idx="2"/>
          </p:nvPr>
        </p:nvSpPr>
        <p:spPr>
          <a:xfrm>
            <a:off x="3275175" y="10424160"/>
            <a:ext cx="15335724" cy="19312046"/>
          </a:xfrm>
        </p:spPr>
        <p:txBody>
          <a:bodyPr/>
          <a:lstStyle>
            <a:lvl1pPr marL="0" indent="0">
              <a:buNone/>
              <a:defRPr sz="6240"/>
            </a:lvl1pPr>
            <a:lvl2pPr marL="1783080" indent="0">
              <a:buNone/>
              <a:defRPr sz="5460"/>
            </a:lvl2pPr>
            <a:lvl3pPr marL="3566160" indent="0">
              <a:buNone/>
              <a:defRPr sz="4680"/>
            </a:lvl3pPr>
            <a:lvl4pPr marL="5349240" indent="0">
              <a:buNone/>
              <a:defRPr sz="3900"/>
            </a:lvl4pPr>
            <a:lvl5pPr marL="7132320" indent="0">
              <a:buNone/>
              <a:defRPr sz="3900"/>
            </a:lvl5pPr>
            <a:lvl6pPr marL="8915400" indent="0">
              <a:buNone/>
              <a:defRPr sz="3900"/>
            </a:lvl6pPr>
            <a:lvl7pPr marL="10698480" indent="0">
              <a:buNone/>
              <a:defRPr sz="3900"/>
            </a:lvl7pPr>
            <a:lvl8pPr marL="12481560" indent="0">
              <a:buNone/>
              <a:defRPr sz="3900"/>
            </a:lvl8pPr>
            <a:lvl9pPr marL="14264640" indent="0">
              <a:buNone/>
              <a:defRPr sz="3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FD2D9FA-83D4-47B5-9945-47633D95C13B}" type="datetimeFigureOut">
              <a:rPr lang="en-US"/>
              <a:pPr>
                <a:defRPr/>
              </a:pPr>
              <a:t>11/23/2018</a:t>
            </a:fld>
            <a:endParaRPr lang="en-US" dirty="0"/>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9B782064-C519-4087-A61B-BE1178C9A93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pPr>
              <a:defRPr/>
            </a:pPr>
            <a:fld id="{F28120D1-A971-41F2-8142-6245A3F4FA58}" type="datetimeFigureOut">
              <a:rPr lang="en-US"/>
              <a:pPr>
                <a:defRPr/>
              </a:pPr>
              <a:t>11/23/2018</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8735D750-D33E-4638-AB81-A078E04BF51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34027110" y="1849967"/>
            <a:ext cx="10252710" cy="29446646"/>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3268980" y="1849967"/>
            <a:ext cx="30163770" cy="2944664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lvl1pPr>
              <a:defRPr/>
            </a:lvl1pPr>
          </a:lstStyle>
          <a:p>
            <a:pPr>
              <a:defRPr/>
            </a:pPr>
            <a:fld id="{3EB2D050-9C1A-422C-8E26-4FBC9D98FAE7}" type="datetimeFigureOut">
              <a:rPr lang="en-US"/>
              <a:pPr>
                <a:defRPr/>
              </a:pPr>
              <a:t>11/23/2018</a:t>
            </a:fld>
            <a:endParaRPr lang="en-US" dirty="0"/>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9D7FBD6B-C006-4AFA-B27C-6C67DB8B49E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68663" y="1849438"/>
            <a:ext cx="41011475" cy="6716712"/>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3268663" y="9250363"/>
            <a:ext cx="41011475" cy="2204561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3268663" y="32205613"/>
            <a:ext cx="10698162" cy="1849437"/>
          </a:xfrm>
          <a:prstGeom prst="rect">
            <a:avLst/>
          </a:prstGeom>
        </p:spPr>
        <p:txBody>
          <a:bodyPr vert="horz" lIns="91440" tIns="45720" rIns="91440" bIns="45720" rtlCol="0" anchor="ctr"/>
          <a:lstStyle>
            <a:lvl1pPr algn="l" defTabSz="2284537" fontAlgn="auto">
              <a:spcBef>
                <a:spcPts val="0"/>
              </a:spcBef>
              <a:spcAft>
                <a:spcPts val="0"/>
              </a:spcAft>
              <a:defRPr sz="4680" kern="0" smtClean="0">
                <a:solidFill>
                  <a:schemeClr val="tx1">
                    <a:tint val="75000"/>
                  </a:schemeClr>
                </a:solidFill>
                <a:latin typeface="+mn-lt"/>
                <a:cs typeface="+mn-cs"/>
              </a:defRPr>
            </a:lvl1pPr>
          </a:lstStyle>
          <a:p>
            <a:pPr>
              <a:defRPr/>
            </a:pPr>
            <a:fld id="{1711FB45-58D1-472E-8B7E-486AE736A263}" type="datetimeFigureOut">
              <a:rPr lang="en-US"/>
              <a:pPr>
                <a:defRPr/>
              </a:pPr>
              <a:t>11/23/2018</a:t>
            </a:fld>
            <a:endParaRPr lang="en-US" dirty="0"/>
          </a:p>
        </p:txBody>
      </p:sp>
      <p:sp>
        <p:nvSpPr>
          <p:cNvPr id="5" name="Нижний колонтитул 4"/>
          <p:cNvSpPr>
            <a:spLocks noGrp="1"/>
          </p:cNvSpPr>
          <p:nvPr>
            <p:ph type="ftr" sz="quarter" idx="3"/>
          </p:nvPr>
        </p:nvSpPr>
        <p:spPr>
          <a:xfrm>
            <a:off x="15751175" y="32205613"/>
            <a:ext cx="16046450" cy="1849437"/>
          </a:xfrm>
          <a:prstGeom prst="rect">
            <a:avLst/>
          </a:prstGeom>
        </p:spPr>
        <p:txBody>
          <a:bodyPr vert="horz" lIns="91440" tIns="45720" rIns="91440" bIns="45720" rtlCol="0" anchor="ctr"/>
          <a:lstStyle>
            <a:lvl1pPr algn="ctr" defTabSz="2284537" fontAlgn="auto">
              <a:spcBef>
                <a:spcPts val="0"/>
              </a:spcBef>
              <a:spcAft>
                <a:spcPts val="0"/>
              </a:spcAft>
              <a:defRPr sz="4680" kern="0" dirty="0">
                <a:solidFill>
                  <a:schemeClr val="tx1">
                    <a:tint val="75000"/>
                  </a:schemeClr>
                </a:solidFill>
                <a:latin typeface="+mn-lt"/>
                <a:cs typeface="+mn-cs"/>
              </a:defRPr>
            </a:lvl1pPr>
          </a:lstStyle>
          <a:p>
            <a:pPr>
              <a:defRPr/>
            </a:pPr>
            <a:endParaRPr lang="en-US"/>
          </a:p>
        </p:txBody>
      </p:sp>
      <p:sp>
        <p:nvSpPr>
          <p:cNvPr id="6" name="Номер слайда 5"/>
          <p:cNvSpPr>
            <a:spLocks noGrp="1"/>
          </p:cNvSpPr>
          <p:nvPr>
            <p:ph type="sldNum" sz="quarter" idx="4"/>
          </p:nvPr>
        </p:nvSpPr>
        <p:spPr>
          <a:xfrm>
            <a:off x="33581975" y="32205613"/>
            <a:ext cx="10698163" cy="1849437"/>
          </a:xfrm>
          <a:prstGeom prst="rect">
            <a:avLst/>
          </a:prstGeom>
        </p:spPr>
        <p:txBody>
          <a:bodyPr vert="horz" lIns="91440" tIns="45720" rIns="91440" bIns="45720" rtlCol="0" anchor="ctr"/>
          <a:lstStyle>
            <a:lvl1pPr algn="r" defTabSz="2284537" fontAlgn="auto">
              <a:spcBef>
                <a:spcPts val="0"/>
              </a:spcBef>
              <a:spcAft>
                <a:spcPts val="0"/>
              </a:spcAft>
              <a:defRPr sz="4680" kern="0" smtClean="0">
                <a:solidFill>
                  <a:schemeClr val="tx1">
                    <a:tint val="75000"/>
                  </a:schemeClr>
                </a:solidFill>
                <a:latin typeface="+mn-lt"/>
                <a:cs typeface="+mn-cs"/>
              </a:defRPr>
            </a:lvl1pPr>
          </a:lstStyle>
          <a:p>
            <a:pPr>
              <a:defRPr/>
            </a:pPr>
            <a:fld id="{0A8D49D1-BEAC-49D9-84DA-FDFF4A4D8B6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25" r:id="rId1"/>
    <p:sldLayoutId id="2147483824" r:id="rId2"/>
    <p:sldLayoutId id="2147483823" r:id="rId3"/>
    <p:sldLayoutId id="2147483822" r:id="rId4"/>
    <p:sldLayoutId id="2147483821" r:id="rId5"/>
    <p:sldLayoutId id="2147483820" r:id="rId6"/>
    <p:sldLayoutId id="2147483819" r:id="rId7"/>
    <p:sldLayoutId id="2147483818" r:id="rId8"/>
    <p:sldLayoutId id="2147483817" r:id="rId9"/>
    <p:sldLayoutId id="2147483816" r:id="rId10"/>
    <p:sldLayoutId id="2147483815" r:id="rId11"/>
  </p:sldLayoutIdLst>
  <p:txStyles>
    <p:titleStyle>
      <a:lvl1pPr algn="l" defTabSz="3565525" rtl="0" fontAlgn="base">
        <a:lnSpc>
          <a:spcPct val="90000"/>
        </a:lnSpc>
        <a:spcBef>
          <a:spcPct val="0"/>
        </a:spcBef>
        <a:spcAft>
          <a:spcPct val="0"/>
        </a:spcAft>
        <a:defRPr sz="17100" kern="1200">
          <a:solidFill>
            <a:schemeClr val="tx1"/>
          </a:solidFill>
          <a:latin typeface="+mj-lt"/>
          <a:ea typeface="+mj-ea"/>
          <a:cs typeface="+mj-cs"/>
        </a:defRPr>
      </a:lvl1pPr>
      <a:lvl2pPr algn="l" defTabSz="3565525" rtl="0" fontAlgn="base">
        <a:lnSpc>
          <a:spcPct val="90000"/>
        </a:lnSpc>
        <a:spcBef>
          <a:spcPct val="0"/>
        </a:spcBef>
        <a:spcAft>
          <a:spcPct val="0"/>
        </a:spcAft>
        <a:defRPr sz="17100">
          <a:solidFill>
            <a:schemeClr val="tx1"/>
          </a:solidFill>
          <a:latin typeface="Calibri Light" pitchFamily="34" charset="0"/>
        </a:defRPr>
      </a:lvl2pPr>
      <a:lvl3pPr algn="l" defTabSz="3565525" rtl="0" fontAlgn="base">
        <a:lnSpc>
          <a:spcPct val="90000"/>
        </a:lnSpc>
        <a:spcBef>
          <a:spcPct val="0"/>
        </a:spcBef>
        <a:spcAft>
          <a:spcPct val="0"/>
        </a:spcAft>
        <a:defRPr sz="17100">
          <a:solidFill>
            <a:schemeClr val="tx1"/>
          </a:solidFill>
          <a:latin typeface="Calibri Light" pitchFamily="34" charset="0"/>
        </a:defRPr>
      </a:lvl3pPr>
      <a:lvl4pPr algn="l" defTabSz="3565525" rtl="0" fontAlgn="base">
        <a:lnSpc>
          <a:spcPct val="90000"/>
        </a:lnSpc>
        <a:spcBef>
          <a:spcPct val="0"/>
        </a:spcBef>
        <a:spcAft>
          <a:spcPct val="0"/>
        </a:spcAft>
        <a:defRPr sz="17100">
          <a:solidFill>
            <a:schemeClr val="tx1"/>
          </a:solidFill>
          <a:latin typeface="Calibri Light" pitchFamily="34" charset="0"/>
        </a:defRPr>
      </a:lvl4pPr>
      <a:lvl5pPr algn="l" defTabSz="3565525" rtl="0" fontAlgn="base">
        <a:lnSpc>
          <a:spcPct val="90000"/>
        </a:lnSpc>
        <a:spcBef>
          <a:spcPct val="0"/>
        </a:spcBef>
        <a:spcAft>
          <a:spcPct val="0"/>
        </a:spcAft>
        <a:defRPr sz="17100">
          <a:solidFill>
            <a:schemeClr val="tx1"/>
          </a:solidFill>
          <a:latin typeface="Calibri Light" pitchFamily="34" charset="0"/>
        </a:defRPr>
      </a:lvl5pPr>
      <a:lvl6pPr marL="457200" algn="l" defTabSz="3565525" rtl="0" fontAlgn="base">
        <a:lnSpc>
          <a:spcPct val="90000"/>
        </a:lnSpc>
        <a:spcBef>
          <a:spcPct val="0"/>
        </a:spcBef>
        <a:spcAft>
          <a:spcPct val="0"/>
        </a:spcAft>
        <a:defRPr sz="17100">
          <a:solidFill>
            <a:schemeClr val="tx1"/>
          </a:solidFill>
          <a:latin typeface="Calibri Light" pitchFamily="34" charset="0"/>
        </a:defRPr>
      </a:lvl6pPr>
      <a:lvl7pPr marL="914400" algn="l" defTabSz="3565525" rtl="0" fontAlgn="base">
        <a:lnSpc>
          <a:spcPct val="90000"/>
        </a:lnSpc>
        <a:spcBef>
          <a:spcPct val="0"/>
        </a:spcBef>
        <a:spcAft>
          <a:spcPct val="0"/>
        </a:spcAft>
        <a:defRPr sz="17100">
          <a:solidFill>
            <a:schemeClr val="tx1"/>
          </a:solidFill>
          <a:latin typeface="Calibri Light" pitchFamily="34" charset="0"/>
        </a:defRPr>
      </a:lvl7pPr>
      <a:lvl8pPr marL="1371600" algn="l" defTabSz="3565525" rtl="0" fontAlgn="base">
        <a:lnSpc>
          <a:spcPct val="90000"/>
        </a:lnSpc>
        <a:spcBef>
          <a:spcPct val="0"/>
        </a:spcBef>
        <a:spcAft>
          <a:spcPct val="0"/>
        </a:spcAft>
        <a:defRPr sz="17100">
          <a:solidFill>
            <a:schemeClr val="tx1"/>
          </a:solidFill>
          <a:latin typeface="Calibri Light" pitchFamily="34" charset="0"/>
        </a:defRPr>
      </a:lvl8pPr>
      <a:lvl9pPr marL="1828800" algn="l" defTabSz="3565525" rtl="0" fontAlgn="base">
        <a:lnSpc>
          <a:spcPct val="90000"/>
        </a:lnSpc>
        <a:spcBef>
          <a:spcPct val="0"/>
        </a:spcBef>
        <a:spcAft>
          <a:spcPct val="0"/>
        </a:spcAft>
        <a:defRPr sz="17100">
          <a:solidFill>
            <a:schemeClr val="tx1"/>
          </a:solidFill>
          <a:latin typeface="Calibri Light" pitchFamily="34" charset="0"/>
        </a:defRPr>
      </a:lvl9pPr>
    </p:titleStyle>
    <p:bodyStyle>
      <a:lvl1pPr marL="890588" indent="-890588" algn="l" defTabSz="3565525" rtl="0" fontAlgn="base">
        <a:lnSpc>
          <a:spcPct val="90000"/>
        </a:lnSpc>
        <a:spcBef>
          <a:spcPts val="3900"/>
        </a:spcBef>
        <a:spcAft>
          <a:spcPct val="0"/>
        </a:spcAft>
        <a:buFont typeface="Arial" charset="0"/>
        <a:buChar char="•"/>
        <a:defRPr sz="10900" kern="1200">
          <a:solidFill>
            <a:schemeClr val="tx1"/>
          </a:solidFill>
          <a:latin typeface="+mn-lt"/>
          <a:ea typeface="+mn-ea"/>
          <a:cs typeface="+mn-cs"/>
        </a:defRPr>
      </a:lvl1pPr>
      <a:lvl2pPr marL="2673350" indent="-890588" algn="l" defTabSz="3565525" rtl="0" fontAlgn="base">
        <a:lnSpc>
          <a:spcPct val="90000"/>
        </a:lnSpc>
        <a:spcBef>
          <a:spcPts val="1950"/>
        </a:spcBef>
        <a:spcAft>
          <a:spcPct val="0"/>
        </a:spcAft>
        <a:buFont typeface="Arial" charset="0"/>
        <a:buChar char="•"/>
        <a:defRPr sz="9300" kern="1200">
          <a:solidFill>
            <a:schemeClr val="tx1"/>
          </a:solidFill>
          <a:latin typeface="+mn-lt"/>
          <a:ea typeface="+mn-ea"/>
          <a:cs typeface="+mn-cs"/>
        </a:defRPr>
      </a:lvl2pPr>
      <a:lvl3pPr marL="4457700" indent="-890588" algn="l" defTabSz="3565525" rtl="0" fontAlgn="base">
        <a:lnSpc>
          <a:spcPct val="90000"/>
        </a:lnSpc>
        <a:spcBef>
          <a:spcPts val="1950"/>
        </a:spcBef>
        <a:spcAft>
          <a:spcPct val="0"/>
        </a:spcAft>
        <a:buFont typeface="Arial" charset="0"/>
        <a:buChar char="•"/>
        <a:defRPr sz="7800" kern="1200">
          <a:solidFill>
            <a:schemeClr val="tx1"/>
          </a:solidFill>
          <a:latin typeface="+mn-lt"/>
          <a:ea typeface="+mn-ea"/>
          <a:cs typeface="+mn-cs"/>
        </a:defRPr>
      </a:lvl3pPr>
      <a:lvl4pPr marL="6240463" indent="-890588" algn="l" defTabSz="3565525" rtl="0" fontAlgn="base">
        <a:lnSpc>
          <a:spcPct val="90000"/>
        </a:lnSpc>
        <a:spcBef>
          <a:spcPts val="1950"/>
        </a:spcBef>
        <a:spcAft>
          <a:spcPct val="0"/>
        </a:spcAft>
        <a:buFont typeface="Arial" charset="0"/>
        <a:buChar char="•"/>
        <a:defRPr sz="7000" kern="1200">
          <a:solidFill>
            <a:schemeClr val="tx1"/>
          </a:solidFill>
          <a:latin typeface="+mn-lt"/>
          <a:ea typeface="+mn-ea"/>
          <a:cs typeface="+mn-cs"/>
        </a:defRPr>
      </a:lvl4pPr>
      <a:lvl5pPr marL="8023225" indent="-890588" algn="l" defTabSz="3565525" rtl="0" fontAlgn="base">
        <a:lnSpc>
          <a:spcPct val="90000"/>
        </a:lnSpc>
        <a:spcBef>
          <a:spcPts val="1950"/>
        </a:spcBef>
        <a:spcAft>
          <a:spcPct val="0"/>
        </a:spcAft>
        <a:buFont typeface="Arial" charset="0"/>
        <a:buChar char="•"/>
        <a:defRPr sz="7000" kern="1200">
          <a:solidFill>
            <a:schemeClr val="tx1"/>
          </a:solidFill>
          <a:latin typeface="+mn-lt"/>
          <a:ea typeface="+mn-ea"/>
          <a:cs typeface="+mn-cs"/>
        </a:defRPr>
      </a:lvl5pPr>
      <a:lvl6pPr marL="9806940" indent="-891540" algn="l" defTabSz="3566160" rtl="0" eaLnBrk="1" latinLnBrk="0" hangingPunct="1">
        <a:lnSpc>
          <a:spcPct val="90000"/>
        </a:lnSpc>
        <a:spcBef>
          <a:spcPts val="1950"/>
        </a:spcBef>
        <a:buFont typeface="Arial" panose="020B0604020202020204" pitchFamily="34" charset="0"/>
        <a:buChar char="•"/>
        <a:defRPr sz="7020" kern="1200">
          <a:solidFill>
            <a:schemeClr val="tx1"/>
          </a:solidFill>
          <a:latin typeface="+mn-lt"/>
          <a:ea typeface="+mn-ea"/>
          <a:cs typeface="+mn-cs"/>
        </a:defRPr>
      </a:lvl6pPr>
      <a:lvl7pPr marL="11590020" indent="-891540" algn="l" defTabSz="3566160" rtl="0" eaLnBrk="1" latinLnBrk="0" hangingPunct="1">
        <a:lnSpc>
          <a:spcPct val="90000"/>
        </a:lnSpc>
        <a:spcBef>
          <a:spcPts val="1950"/>
        </a:spcBef>
        <a:buFont typeface="Arial" panose="020B0604020202020204" pitchFamily="34" charset="0"/>
        <a:buChar char="•"/>
        <a:defRPr sz="7020" kern="1200">
          <a:solidFill>
            <a:schemeClr val="tx1"/>
          </a:solidFill>
          <a:latin typeface="+mn-lt"/>
          <a:ea typeface="+mn-ea"/>
          <a:cs typeface="+mn-cs"/>
        </a:defRPr>
      </a:lvl7pPr>
      <a:lvl8pPr marL="13373100" indent="-891540" algn="l" defTabSz="3566160" rtl="0" eaLnBrk="1" latinLnBrk="0" hangingPunct="1">
        <a:lnSpc>
          <a:spcPct val="90000"/>
        </a:lnSpc>
        <a:spcBef>
          <a:spcPts val="1950"/>
        </a:spcBef>
        <a:buFont typeface="Arial" panose="020B0604020202020204" pitchFamily="34" charset="0"/>
        <a:buChar char="•"/>
        <a:defRPr sz="7020" kern="1200">
          <a:solidFill>
            <a:schemeClr val="tx1"/>
          </a:solidFill>
          <a:latin typeface="+mn-lt"/>
          <a:ea typeface="+mn-ea"/>
          <a:cs typeface="+mn-cs"/>
        </a:defRPr>
      </a:lvl8pPr>
      <a:lvl9pPr marL="15156180" indent="-891540" algn="l" defTabSz="3566160" rtl="0" eaLnBrk="1" latinLnBrk="0" hangingPunct="1">
        <a:lnSpc>
          <a:spcPct val="90000"/>
        </a:lnSpc>
        <a:spcBef>
          <a:spcPts val="1950"/>
        </a:spcBef>
        <a:buFont typeface="Arial" panose="020B0604020202020204" pitchFamily="34" charset="0"/>
        <a:buChar char="•"/>
        <a:defRPr sz="7020" kern="1200">
          <a:solidFill>
            <a:schemeClr val="tx1"/>
          </a:solidFill>
          <a:latin typeface="+mn-lt"/>
          <a:ea typeface="+mn-ea"/>
          <a:cs typeface="+mn-cs"/>
        </a:defRPr>
      </a:lvl9pPr>
    </p:bodyStyle>
    <p:otherStyle>
      <a:defPPr>
        <a:defRPr lang="uk-UA"/>
      </a:defPPr>
      <a:lvl1pPr marL="0" algn="l" defTabSz="3566160" rtl="0" eaLnBrk="1" latinLnBrk="0" hangingPunct="1">
        <a:defRPr sz="7020" kern="1200">
          <a:solidFill>
            <a:schemeClr val="tx1"/>
          </a:solidFill>
          <a:latin typeface="+mn-lt"/>
          <a:ea typeface="+mn-ea"/>
          <a:cs typeface="+mn-cs"/>
        </a:defRPr>
      </a:lvl1pPr>
      <a:lvl2pPr marL="1783080" algn="l" defTabSz="3566160" rtl="0" eaLnBrk="1" latinLnBrk="0" hangingPunct="1">
        <a:defRPr sz="7020" kern="1200">
          <a:solidFill>
            <a:schemeClr val="tx1"/>
          </a:solidFill>
          <a:latin typeface="+mn-lt"/>
          <a:ea typeface="+mn-ea"/>
          <a:cs typeface="+mn-cs"/>
        </a:defRPr>
      </a:lvl2pPr>
      <a:lvl3pPr marL="3566160" algn="l" defTabSz="3566160" rtl="0" eaLnBrk="1" latinLnBrk="0" hangingPunct="1">
        <a:defRPr sz="7020" kern="1200">
          <a:solidFill>
            <a:schemeClr val="tx1"/>
          </a:solidFill>
          <a:latin typeface="+mn-lt"/>
          <a:ea typeface="+mn-ea"/>
          <a:cs typeface="+mn-cs"/>
        </a:defRPr>
      </a:lvl3pPr>
      <a:lvl4pPr marL="5349240" algn="l" defTabSz="3566160" rtl="0" eaLnBrk="1" latinLnBrk="0" hangingPunct="1">
        <a:defRPr sz="7020" kern="1200">
          <a:solidFill>
            <a:schemeClr val="tx1"/>
          </a:solidFill>
          <a:latin typeface="+mn-lt"/>
          <a:ea typeface="+mn-ea"/>
          <a:cs typeface="+mn-cs"/>
        </a:defRPr>
      </a:lvl4pPr>
      <a:lvl5pPr marL="7132320" algn="l" defTabSz="3566160" rtl="0" eaLnBrk="1" latinLnBrk="0" hangingPunct="1">
        <a:defRPr sz="7020" kern="1200">
          <a:solidFill>
            <a:schemeClr val="tx1"/>
          </a:solidFill>
          <a:latin typeface="+mn-lt"/>
          <a:ea typeface="+mn-ea"/>
          <a:cs typeface="+mn-cs"/>
        </a:defRPr>
      </a:lvl5pPr>
      <a:lvl6pPr marL="8915400" algn="l" defTabSz="3566160" rtl="0" eaLnBrk="1" latinLnBrk="0" hangingPunct="1">
        <a:defRPr sz="7020" kern="1200">
          <a:solidFill>
            <a:schemeClr val="tx1"/>
          </a:solidFill>
          <a:latin typeface="+mn-lt"/>
          <a:ea typeface="+mn-ea"/>
          <a:cs typeface="+mn-cs"/>
        </a:defRPr>
      </a:lvl6pPr>
      <a:lvl7pPr marL="10698480" algn="l" defTabSz="3566160" rtl="0" eaLnBrk="1" latinLnBrk="0" hangingPunct="1">
        <a:defRPr sz="7020" kern="1200">
          <a:solidFill>
            <a:schemeClr val="tx1"/>
          </a:solidFill>
          <a:latin typeface="+mn-lt"/>
          <a:ea typeface="+mn-ea"/>
          <a:cs typeface="+mn-cs"/>
        </a:defRPr>
      </a:lvl7pPr>
      <a:lvl8pPr marL="12481560" algn="l" defTabSz="3566160" rtl="0" eaLnBrk="1" latinLnBrk="0" hangingPunct="1">
        <a:defRPr sz="7020" kern="1200">
          <a:solidFill>
            <a:schemeClr val="tx1"/>
          </a:solidFill>
          <a:latin typeface="+mn-lt"/>
          <a:ea typeface="+mn-ea"/>
          <a:cs typeface="+mn-cs"/>
        </a:defRPr>
      </a:lvl8pPr>
      <a:lvl9pPr marL="14264640" algn="l" defTabSz="3566160" rtl="0" eaLnBrk="1" latinLnBrk="0" hangingPunct="1">
        <a:defRPr sz="70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1.xml"/><Relationship Id="rId7"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1.bin"/><Relationship Id="rId10" Type="http://schemas.openxmlformats.org/officeDocument/2006/relationships/image" Target="../media/image4.png"/><Relationship Id="rId4" Type="http://schemas.openxmlformats.org/officeDocument/2006/relationships/image" Target="../media/image5.png"/><Relationship Id="rId9"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129" name="Rectangle 57"/>
          <p:cNvSpPr>
            <a:spLocks noChangeArrowheads="1"/>
          </p:cNvSpPr>
          <p:nvPr/>
        </p:nvSpPr>
        <p:spPr bwMode="auto">
          <a:xfrm>
            <a:off x="609600" y="27366913"/>
            <a:ext cx="11485563" cy="7075487"/>
          </a:xfrm>
          <a:prstGeom prst="rect">
            <a:avLst/>
          </a:prstGeom>
          <a:solidFill>
            <a:schemeClr val="accent3">
              <a:lumMod val="40000"/>
              <a:lumOff val="60000"/>
            </a:schemeClr>
          </a:solidFill>
          <a:ln>
            <a:solidFill>
              <a:schemeClr val="tx2">
                <a:lumMod val="50000"/>
                <a:lumOff val="50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177023" tIns="177023" rIns="177023" bIns="177023"/>
          <a:lstStyle/>
          <a:p>
            <a:pPr algn="just" defTabSz="4224544" fontAlgn="auto">
              <a:spcBef>
                <a:spcPts val="0"/>
              </a:spcBef>
              <a:spcAft>
                <a:spcPts val="0"/>
              </a:spcAft>
              <a:defRPr/>
            </a:pPr>
            <a:r>
              <a:rPr lang="en-US" sz="5400" b="1" kern="0" dirty="0">
                <a:latin typeface="Times New Roman" panose="02020603050405020304" pitchFamily="18" charset="0"/>
                <a:cs typeface="Times New Roman" panose="02020603050405020304" pitchFamily="18" charset="0"/>
              </a:rPr>
              <a:t>A retrospective epidemiological analysis of the state statistical reports, inpatient medical records of those diagnosed with pertussis who underwent medical treatment at the </a:t>
            </a:r>
            <a:r>
              <a:rPr lang="en-US" sz="5400" b="1" kern="0" dirty="0" err="1">
                <a:latin typeface="Times New Roman" panose="02020603050405020304" pitchFamily="18" charset="0"/>
                <a:cs typeface="Times New Roman" panose="02020603050405020304" pitchFamily="18" charset="0"/>
              </a:rPr>
              <a:t>Lviv</a:t>
            </a:r>
            <a:r>
              <a:rPr lang="en-US" sz="5400" b="1" kern="0" dirty="0">
                <a:latin typeface="Times New Roman" panose="02020603050405020304" pitchFamily="18" charset="0"/>
                <a:cs typeface="Times New Roman" panose="02020603050405020304" pitchFamily="18" charset="0"/>
              </a:rPr>
              <a:t> </a:t>
            </a:r>
            <a:r>
              <a:rPr lang="en-US" sz="5400" b="1" kern="0" dirty="0" smtClean="0">
                <a:latin typeface="Times New Roman" panose="02020603050405020304" pitchFamily="18" charset="0"/>
                <a:cs typeface="Times New Roman" panose="02020603050405020304" pitchFamily="18" charset="0"/>
              </a:rPr>
              <a:t>Oblast </a:t>
            </a:r>
            <a:r>
              <a:rPr lang="en-US" sz="5400" b="1" kern="0" dirty="0">
                <a:latin typeface="Times New Roman" panose="02020603050405020304" pitchFamily="18" charset="0"/>
                <a:cs typeface="Times New Roman" panose="02020603050405020304" pitchFamily="18" charset="0"/>
              </a:rPr>
              <a:t>Clinical Hospital for the Infectious Diseases was conducted</a:t>
            </a:r>
            <a:r>
              <a:rPr lang="en-US" sz="4000" b="1" kern="0" dirty="0" smtClean="0">
                <a:latin typeface="Times New Roman" panose="02020603050405020304" pitchFamily="18" charset="0"/>
                <a:cs typeface="Times New Roman" panose="02020603050405020304" pitchFamily="18" charset="0"/>
              </a:rPr>
              <a:t>.</a:t>
            </a:r>
            <a:endParaRPr lang="uk-UA" sz="4000" b="1" kern="0" dirty="0">
              <a:latin typeface="Times New Roman" panose="02020603050405020304" pitchFamily="18" charset="0"/>
              <a:cs typeface="Times New Roman" panose="02020603050405020304" pitchFamily="18" charset="0"/>
            </a:endParaRPr>
          </a:p>
        </p:txBody>
      </p:sp>
      <p:sp>
        <p:nvSpPr>
          <p:cNvPr id="3128" name="Rectangle 56"/>
          <p:cNvSpPr>
            <a:spLocks noChangeArrowheads="1"/>
          </p:cNvSpPr>
          <p:nvPr/>
        </p:nvSpPr>
        <p:spPr bwMode="auto">
          <a:xfrm>
            <a:off x="609600" y="7108825"/>
            <a:ext cx="11696700" cy="5959475"/>
          </a:xfrm>
          <a:prstGeom prst="rect">
            <a:avLst/>
          </a:prstGeom>
          <a:solidFill>
            <a:schemeClr val="accent3">
              <a:lumMod val="40000"/>
              <a:lumOff val="60000"/>
            </a:schemeClr>
          </a:solidFill>
          <a:ln>
            <a:solidFill>
              <a:schemeClr val="tx2">
                <a:lumMod val="50000"/>
                <a:lumOff val="50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177023" tIns="177023" rIns="177023" bIns="177023"/>
          <a:lstStyle/>
          <a:p>
            <a:pPr algn="just" defTabSz="4224544" fontAlgn="auto">
              <a:spcBef>
                <a:spcPts val="0"/>
              </a:spcBef>
              <a:spcAft>
                <a:spcPts val="0"/>
              </a:spcAft>
              <a:defRPr/>
            </a:pPr>
            <a:r>
              <a:rPr lang="en-US" sz="6000" b="1" kern="0" dirty="0">
                <a:latin typeface="Times New Roman" panose="02020603050405020304" pitchFamily="18" charset="0"/>
                <a:cs typeface="Times New Roman" panose="02020603050405020304" pitchFamily="18" charset="0"/>
              </a:rPr>
              <a:t>Pertussis is a vaccine-preventable infectious disease which remains a challenging issue for the Ukrainian healthcare system, despite the introduction of vaccination since 1956. </a:t>
            </a:r>
            <a:r>
              <a:rPr lang="ru-RU" sz="6000" b="1" kern="0" dirty="0">
                <a:latin typeface="Times New Roman" panose="02020603050405020304" pitchFamily="18" charset="0"/>
                <a:cs typeface="Times New Roman" panose="02020603050405020304" pitchFamily="18" charset="0"/>
              </a:rPr>
              <a:t> </a:t>
            </a:r>
          </a:p>
          <a:p>
            <a:pPr algn="just" defTabSz="4224544" fontAlgn="auto">
              <a:spcBef>
                <a:spcPts val="0"/>
              </a:spcBef>
              <a:spcAft>
                <a:spcPts val="0"/>
              </a:spcAft>
              <a:defRPr/>
            </a:pPr>
            <a:endParaRPr lang="en-US" sz="6000" kern="0" dirty="0">
              <a:latin typeface="Times New Roman" panose="02020603050405020304" pitchFamily="18" charset="0"/>
              <a:cs typeface="Times New Roman" panose="02020603050405020304" pitchFamily="18" charset="0"/>
            </a:endParaRPr>
          </a:p>
        </p:txBody>
      </p:sp>
      <p:sp>
        <p:nvSpPr>
          <p:cNvPr id="3078" name="Rectangle 6"/>
          <p:cNvSpPr>
            <a:spLocks noGrp="1" noChangeArrowheads="1"/>
          </p:cNvSpPr>
          <p:nvPr>
            <p:ph type="title"/>
          </p:nvPr>
        </p:nvSpPr>
        <p:spPr>
          <a:xfrm>
            <a:off x="0" y="0"/>
            <a:ext cx="40759063" cy="5559425"/>
          </a:xfrm>
          <a:solidFill>
            <a:schemeClr val="accent1">
              <a:lumMod val="20000"/>
              <a:lumOff val="80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ormAutofit/>
          </a:bodyPr>
          <a:lstStyle/>
          <a:p>
            <a:pPr defTabSz="3566160" fontAlgn="auto">
              <a:spcAft>
                <a:spcPts val="0"/>
              </a:spcAft>
              <a:defRPr/>
            </a:pPr>
            <a:r>
              <a:rPr lang="uk-UA" altLang="en-US" sz="6000" b="1" dirty="0" smtClean="0">
                <a:latin typeface="Times New Roman" panose="02020603050405020304" pitchFamily="18" charset="0"/>
                <a:cs typeface="Times New Roman" panose="02020603050405020304" pitchFamily="18" charset="0"/>
              </a:rPr>
              <a:t/>
            </a:r>
            <a:br>
              <a:rPr lang="uk-UA" altLang="en-US" sz="6000" b="1" dirty="0" smtClean="0">
                <a:latin typeface="Times New Roman" panose="02020603050405020304" pitchFamily="18" charset="0"/>
                <a:cs typeface="Times New Roman" panose="02020603050405020304" pitchFamily="18" charset="0"/>
              </a:rPr>
            </a:br>
            <a:r>
              <a:rPr lang="uk-UA" altLang="en-US" sz="6000" b="1" dirty="0" smtClean="0">
                <a:latin typeface="Times New Roman" panose="02020603050405020304" pitchFamily="18" charset="0"/>
                <a:cs typeface="Times New Roman" panose="02020603050405020304" pitchFamily="18" charset="0"/>
              </a:rPr>
              <a:t/>
            </a:r>
            <a:br>
              <a:rPr lang="uk-UA" altLang="en-US" sz="6000" b="1" dirty="0" smtClean="0">
                <a:latin typeface="Times New Roman" panose="02020603050405020304" pitchFamily="18" charset="0"/>
                <a:cs typeface="Times New Roman" panose="02020603050405020304" pitchFamily="18" charset="0"/>
              </a:rPr>
            </a:br>
            <a:r>
              <a:rPr lang="en-US" altLang="en-US" sz="7600" b="1" dirty="0" smtClean="0">
                <a:latin typeface="Times New Roman" panose="02020603050405020304" pitchFamily="18" charset="0"/>
                <a:cs typeface="Times New Roman" panose="02020603050405020304" pitchFamily="18" charset="0"/>
              </a:rPr>
              <a:t>Retrospective </a:t>
            </a:r>
            <a:r>
              <a:rPr lang="en-US" altLang="en-US" sz="7600" b="1" dirty="0">
                <a:latin typeface="Times New Roman" panose="02020603050405020304" pitchFamily="18" charset="0"/>
                <a:cs typeface="Times New Roman" panose="02020603050405020304" pitchFamily="18" charset="0"/>
              </a:rPr>
              <a:t>epidemiological analysis of pertussis morbidity in </a:t>
            </a:r>
            <a:r>
              <a:rPr lang="en-US" altLang="en-US" sz="7600" b="1" dirty="0" err="1">
                <a:latin typeface="Times New Roman" panose="02020603050405020304" pitchFamily="18" charset="0"/>
                <a:cs typeface="Times New Roman" panose="02020603050405020304" pitchFamily="18" charset="0"/>
              </a:rPr>
              <a:t>Lviv</a:t>
            </a:r>
            <a:r>
              <a:rPr lang="en-US" altLang="en-US" sz="7600" b="1" dirty="0">
                <a:latin typeface="Times New Roman" panose="02020603050405020304" pitchFamily="18" charset="0"/>
                <a:cs typeface="Times New Roman" panose="02020603050405020304" pitchFamily="18" charset="0"/>
              </a:rPr>
              <a:t> </a:t>
            </a:r>
            <a:r>
              <a:rPr lang="en-US" altLang="en-US" sz="7600" b="1" dirty="0" smtClean="0">
                <a:latin typeface="Times New Roman" panose="02020603050405020304" pitchFamily="18" charset="0"/>
                <a:cs typeface="Times New Roman" panose="02020603050405020304" pitchFamily="18" charset="0"/>
              </a:rPr>
              <a:t>Oblast </a:t>
            </a:r>
            <a:r>
              <a:rPr lang="en-US" altLang="en-US" sz="7600" b="1" dirty="0">
                <a:latin typeface="Times New Roman" panose="02020603050405020304" pitchFamily="18" charset="0"/>
                <a:cs typeface="Times New Roman" panose="02020603050405020304" pitchFamily="18" charset="0"/>
              </a:rPr>
              <a:t>in </a:t>
            </a:r>
            <a:r>
              <a:rPr lang="en-US" altLang="en-US" sz="7600" b="1" dirty="0" smtClean="0">
                <a:latin typeface="Times New Roman" panose="02020603050405020304" pitchFamily="18" charset="0"/>
                <a:cs typeface="Times New Roman" panose="02020603050405020304" pitchFamily="18" charset="0"/>
              </a:rPr>
              <a:t>2005-2017</a:t>
            </a:r>
            <a:r>
              <a:rPr lang="uk-UA" altLang="en-US" sz="7600" b="1" dirty="0" smtClean="0">
                <a:latin typeface="Times New Roman" panose="02020603050405020304" pitchFamily="18" charset="0"/>
                <a:cs typeface="Times New Roman" panose="02020603050405020304" pitchFamily="18" charset="0"/>
              </a:rPr>
              <a:t/>
            </a:r>
            <a:br>
              <a:rPr lang="uk-UA" altLang="en-US" sz="7600" b="1" dirty="0" smtClean="0">
                <a:latin typeface="Times New Roman" panose="02020603050405020304" pitchFamily="18" charset="0"/>
                <a:cs typeface="Times New Roman" panose="02020603050405020304" pitchFamily="18" charset="0"/>
              </a:rPr>
            </a:br>
            <a:r>
              <a:rPr lang="en-US" altLang="en-US" sz="6000" b="1" dirty="0" err="1" smtClean="0">
                <a:latin typeface="Times New Roman" panose="02020603050405020304" pitchFamily="18" charset="0"/>
                <a:cs typeface="Times New Roman" panose="02020603050405020304" pitchFamily="18" charset="0"/>
              </a:rPr>
              <a:t>Ivanchenko</a:t>
            </a:r>
            <a:r>
              <a:rPr lang="en-US" altLang="en-US" sz="6000" b="1" dirty="0" smtClean="0">
                <a:latin typeface="Times New Roman" panose="02020603050405020304" pitchFamily="18" charset="0"/>
                <a:cs typeface="Times New Roman" panose="02020603050405020304" pitchFamily="18" charset="0"/>
              </a:rPr>
              <a:t> </a:t>
            </a:r>
            <a:r>
              <a:rPr lang="en-US" altLang="en-US" sz="6000" b="1" dirty="0">
                <a:latin typeface="Times New Roman" panose="02020603050405020304" pitchFamily="18" charset="0"/>
                <a:cs typeface="Times New Roman" panose="02020603050405020304" pitchFamily="18" charset="0"/>
              </a:rPr>
              <a:t>N</a:t>
            </a:r>
            <a:r>
              <a:rPr lang="en-US" altLang="en-US" sz="6000" b="1" dirty="0" smtClean="0">
                <a:latin typeface="Times New Roman" panose="02020603050405020304" pitchFamily="18" charset="0"/>
                <a:cs typeface="Times New Roman" panose="02020603050405020304" pitchFamily="18" charset="0"/>
              </a:rPr>
              <a:t>.</a:t>
            </a:r>
            <a:r>
              <a:rPr lang="uk-UA" altLang="en-US" sz="6000" b="1" dirty="0" smtClean="0">
                <a:latin typeface="Times New Roman" panose="02020603050405020304" pitchFamily="18" charset="0"/>
                <a:cs typeface="Times New Roman" panose="02020603050405020304" pitchFamily="18" charset="0"/>
              </a:rPr>
              <a:t> </a:t>
            </a:r>
            <a:r>
              <a:rPr lang="uk-UA" altLang="en-US" sz="4652" dirty="0" smtClean="0">
                <a:latin typeface="Times New Roman" panose="02020603050405020304" pitchFamily="18" charset="0"/>
                <a:cs typeface="Times New Roman" panose="02020603050405020304" pitchFamily="18" charset="0"/>
              </a:rPr>
              <a:t/>
            </a:r>
            <a:br>
              <a:rPr lang="uk-UA" altLang="en-US" sz="4652" dirty="0" smtClean="0">
                <a:latin typeface="Times New Roman" panose="02020603050405020304" pitchFamily="18" charset="0"/>
                <a:cs typeface="Times New Roman" panose="02020603050405020304" pitchFamily="18" charset="0"/>
              </a:rPr>
            </a:br>
            <a:r>
              <a:rPr lang="en-US" altLang="en-US" sz="5600" dirty="0" err="1" smtClean="0">
                <a:latin typeface="Times New Roman" panose="02020603050405020304" pitchFamily="18" charset="0"/>
                <a:cs typeface="Times New Roman" panose="02020603050405020304" pitchFamily="18" charset="0"/>
              </a:rPr>
              <a:t>Danylo</a:t>
            </a:r>
            <a:r>
              <a:rPr lang="en-US" altLang="en-US" sz="5600" dirty="0" smtClean="0">
                <a:latin typeface="Times New Roman" panose="02020603050405020304" pitchFamily="18" charset="0"/>
                <a:cs typeface="Times New Roman" panose="02020603050405020304" pitchFamily="18" charset="0"/>
              </a:rPr>
              <a:t> </a:t>
            </a:r>
            <a:r>
              <a:rPr lang="en-US" altLang="en-US" sz="5600" dirty="0" err="1">
                <a:latin typeface="Times New Roman" panose="02020603050405020304" pitchFamily="18" charset="0"/>
                <a:cs typeface="Times New Roman" panose="02020603050405020304" pitchFamily="18" charset="0"/>
              </a:rPr>
              <a:t>Halytsky</a:t>
            </a:r>
            <a:r>
              <a:rPr lang="en-US" altLang="en-US" sz="5600" dirty="0">
                <a:latin typeface="Times New Roman" panose="02020603050405020304" pitchFamily="18" charset="0"/>
                <a:cs typeface="Times New Roman" panose="02020603050405020304" pitchFamily="18" charset="0"/>
              </a:rPr>
              <a:t> </a:t>
            </a:r>
            <a:r>
              <a:rPr lang="en-US" altLang="en-US" sz="5600" dirty="0" err="1">
                <a:latin typeface="Times New Roman" panose="02020603050405020304" pitchFamily="18" charset="0"/>
                <a:cs typeface="Times New Roman" panose="02020603050405020304" pitchFamily="18" charset="0"/>
              </a:rPr>
              <a:t>Lviv</a:t>
            </a:r>
            <a:r>
              <a:rPr lang="en-US" altLang="en-US" sz="5600" dirty="0">
                <a:latin typeface="Times New Roman" panose="02020603050405020304" pitchFamily="18" charset="0"/>
                <a:cs typeface="Times New Roman" panose="02020603050405020304" pitchFamily="18" charset="0"/>
              </a:rPr>
              <a:t> National Medical University, </a:t>
            </a:r>
            <a:r>
              <a:rPr lang="en-US" altLang="en-US" sz="5600" dirty="0" err="1">
                <a:latin typeface="Times New Roman" panose="02020603050405020304" pitchFamily="18" charset="0"/>
                <a:cs typeface="Times New Roman" panose="02020603050405020304" pitchFamily="18" charset="0"/>
              </a:rPr>
              <a:t>Lviv</a:t>
            </a:r>
            <a:r>
              <a:rPr lang="en-US" altLang="en-US" sz="5600" dirty="0">
                <a:latin typeface="Times New Roman" panose="02020603050405020304" pitchFamily="18" charset="0"/>
                <a:cs typeface="Times New Roman" panose="02020603050405020304" pitchFamily="18" charset="0"/>
              </a:rPr>
              <a:t>, </a:t>
            </a:r>
            <a:r>
              <a:rPr lang="en-US" altLang="en-US" sz="5600" dirty="0" err="1">
                <a:latin typeface="Times New Roman" panose="02020603050405020304" pitchFamily="18" charset="0"/>
                <a:cs typeface="Times New Roman" panose="02020603050405020304" pitchFamily="18" charset="0"/>
              </a:rPr>
              <a:t>Pecarska</a:t>
            </a:r>
            <a:r>
              <a:rPr lang="en-US" altLang="en-US" sz="5600" dirty="0">
                <a:latin typeface="Times New Roman" panose="02020603050405020304" pitchFamily="18" charset="0"/>
                <a:cs typeface="Times New Roman" panose="02020603050405020304" pitchFamily="18" charset="0"/>
              </a:rPr>
              <a:t> str., 69b, +3 (067) 162-45-84; timknat@ukr.net</a:t>
            </a:r>
            <a:br>
              <a:rPr lang="en-US" altLang="en-US" sz="5600" dirty="0">
                <a:latin typeface="Times New Roman" panose="02020603050405020304" pitchFamily="18" charset="0"/>
                <a:cs typeface="Times New Roman" panose="02020603050405020304" pitchFamily="18" charset="0"/>
              </a:rPr>
            </a:br>
            <a:endParaRPr lang="en-US" altLang="en-US" sz="6976" dirty="0">
              <a:latin typeface="Times New Roman" panose="02020603050405020304" pitchFamily="18" charset="0"/>
              <a:cs typeface="Times New Roman" panose="02020603050405020304" pitchFamily="18" charset="0"/>
            </a:endParaRPr>
          </a:p>
        </p:txBody>
      </p:sp>
      <p:sp>
        <p:nvSpPr>
          <p:cNvPr id="3113" name="Text Box 41"/>
          <p:cNvSpPr txBox="1">
            <a:spLocks noChangeArrowheads="1"/>
          </p:cNvSpPr>
          <p:nvPr/>
        </p:nvSpPr>
        <p:spPr bwMode="auto">
          <a:xfrm>
            <a:off x="1554480" y="26346150"/>
            <a:ext cx="6500495" cy="805127"/>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wrap="square" lIns="88385" tIns="44181" rIns="88385" bIns="44181">
            <a:spAutoFit/>
          </a:bodyPr>
          <a:lstStyle>
            <a:defPPr>
              <a:defRPr lang="en-US"/>
            </a:defPPr>
            <a:lvl1pPr algn="ctr">
              <a:defRPr sz="4800" b="1" i="1">
                <a:solidFill>
                  <a:schemeClr val="accent5"/>
                </a:solidFill>
              </a:defRPr>
            </a:lvl1pPr>
          </a:lstStyle>
          <a:p>
            <a:pPr defTabSz="2284537" fontAlgn="auto">
              <a:spcBef>
                <a:spcPts val="0"/>
              </a:spcBef>
              <a:spcAft>
                <a:spcPts val="0"/>
              </a:spcAft>
              <a:defRPr/>
            </a:pPr>
            <a:r>
              <a:rPr lang="en-US" altLang="en-US" sz="4652" kern="0" dirty="0" smtClean="0">
                <a:solidFill>
                  <a:schemeClr val="tx1"/>
                </a:solidFill>
                <a:latin typeface="+mn-lt"/>
                <a:cs typeface="+mn-cs"/>
              </a:rPr>
              <a:t>METHODS</a:t>
            </a:r>
            <a:r>
              <a:rPr lang="uk-UA" altLang="en-US" sz="4652" kern="0" dirty="0" smtClean="0">
                <a:solidFill>
                  <a:schemeClr val="tx1"/>
                </a:solidFill>
                <a:latin typeface="+mn-lt"/>
                <a:cs typeface="+mn-cs"/>
              </a:rPr>
              <a:t> </a:t>
            </a:r>
            <a:endParaRPr lang="en-US" altLang="en-US" sz="4652" kern="0" dirty="0">
              <a:solidFill>
                <a:schemeClr val="tx1"/>
              </a:solidFill>
              <a:latin typeface="+mn-lt"/>
              <a:cs typeface="+mn-cs"/>
            </a:endParaRPr>
          </a:p>
        </p:txBody>
      </p:sp>
      <p:sp>
        <p:nvSpPr>
          <p:cNvPr id="3116" name="Text Box 44"/>
          <p:cNvSpPr txBox="1">
            <a:spLocks noChangeArrowheads="1"/>
          </p:cNvSpPr>
          <p:nvPr/>
        </p:nvSpPr>
        <p:spPr bwMode="auto">
          <a:xfrm>
            <a:off x="609600" y="5919787"/>
            <a:ext cx="11737975" cy="704778"/>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wrap="square" lIns="88385" tIns="44181" rIns="88385" bIns="44181">
            <a:spAutoFit/>
          </a:bodyPr>
          <a:lstStyle>
            <a:defPPr>
              <a:defRPr lang="en-US"/>
            </a:defPPr>
            <a:lvl1pPr algn="ctr">
              <a:defRPr sz="4800" b="1" i="1">
                <a:solidFill>
                  <a:schemeClr val="bg1"/>
                </a:solidFill>
              </a:defRPr>
            </a:lvl1pPr>
          </a:lstStyle>
          <a:p>
            <a:pPr defTabSz="2284537" fontAlgn="auto">
              <a:spcBef>
                <a:spcPts val="0"/>
              </a:spcBef>
              <a:spcAft>
                <a:spcPts val="0"/>
              </a:spcAft>
              <a:defRPr/>
            </a:pPr>
            <a:r>
              <a:rPr lang="en-US" altLang="en-US" sz="4000" kern="0" dirty="0">
                <a:solidFill>
                  <a:schemeClr val="tx1"/>
                </a:solidFill>
                <a:latin typeface="+mn-lt"/>
                <a:cs typeface="+mn-cs"/>
              </a:rPr>
              <a:t>RESEARCH </a:t>
            </a:r>
            <a:r>
              <a:rPr lang="en-US" altLang="en-US" sz="4000" kern="0" dirty="0" smtClean="0">
                <a:solidFill>
                  <a:schemeClr val="tx1"/>
                </a:solidFill>
                <a:latin typeface="+mn-lt"/>
                <a:cs typeface="+mn-cs"/>
              </a:rPr>
              <a:t>QUESTION</a:t>
            </a:r>
            <a:r>
              <a:rPr lang="uk-UA" altLang="en-US" sz="4000" kern="0" dirty="0" smtClean="0">
                <a:solidFill>
                  <a:schemeClr val="tx1"/>
                </a:solidFill>
                <a:latin typeface="+mn-lt"/>
                <a:cs typeface="+mn-cs"/>
              </a:rPr>
              <a:t> </a:t>
            </a:r>
            <a:endParaRPr lang="en-US" altLang="en-US" sz="4000" kern="0" dirty="0">
              <a:solidFill>
                <a:schemeClr val="tx1"/>
              </a:solidFill>
              <a:latin typeface="+mn-lt"/>
              <a:cs typeface="+mn-cs"/>
            </a:endParaRPr>
          </a:p>
        </p:txBody>
      </p:sp>
      <p:sp>
        <p:nvSpPr>
          <p:cNvPr id="3132" name="Text Box 60"/>
          <p:cNvSpPr txBox="1">
            <a:spLocks noChangeArrowheads="1"/>
          </p:cNvSpPr>
          <p:nvPr/>
        </p:nvSpPr>
        <p:spPr bwMode="auto">
          <a:xfrm>
            <a:off x="26650950" y="5748338"/>
            <a:ext cx="9029700" cy="1566862"/>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lIns="88385" tIns="44181" rIns="88385" bIns="44181">
            <a:spAutoFit/>
          </a:bodyPr>
          <a:lstStyle>
            <a:defPPr>
              <a:defRPr lang="en-US"/>
            </a:defPPr>
            <a:lvl1pPr algn="ctr">
              <a:defRPr sz="4800" b="1" i="1">
                <a:solidFill>
                  <a:schemeClr val="accent5"/>
                </a:solidFill>
              </a:defRPr>
            </a:lvl1pPr>
          </a:lstStyle>
          <a:p>
            <a:pPr defTabSz="2284537" fontAlgn="auto">
              <a:spcBef>
                <a:spcPts val="0"/>
              </a:spcBef>
              <a:spcAft>
                <a:spcPts val="0"/>
              </a:spcAft>
              <a:defRPr/>
            </a:pPr>
            <a:r>
              <a:rPr lang="en-US" altLang="en-US" kern="0" dirty="0">
                <a:solidFill>
                  <a:schemeClr val="tx1"/>
                </a:solidFill>
                <a:latin typeface="+mn-lt"/>
                <a:cs typeface="+mn-cs"/>
              </a:rPr>
              <a:t>Fig</a:t>
            </a:r>
            <a:r>
              <a:rPr lang="uk-UA" altLang="en-US" kern="0" dirty="0">
                <a:solidFill>
                  <a:schemeClr val="tx1"/>
                </a:solidFill>
                <a:latin typeface="+mn-lt"/>
                <a:cs typeface="+mn-cs"/>
              </a:rPr>
              <a:t>. </a:t>
            </a:r>
            <a:r>
              <a:rPr lang="en-US" altLang="en-US" kern="0" dirty="0" smtClean="0">
                <a:solidFill>
                  <a:schemeClr val="tx1"/>
                </a:solidFill>
                <a:latin typeface="+mn-lt"/>
                <a:cs typeface="+mn-cs"/>
              </a:rPr>
              <a:t>2</a:t>
            </a:r>
            <a:r>
              <a:rPr lang="en-US" altLang="en-US" kern="0" dirty="0">
                <a:solidFill>
                  <a:schemeClr val="tx1"/>
                </a:solidFill>
                <a:latin typeface="+mn-lt"/>
                <a:cs typeface="+mn-cs"/>
              </a:rPr>
              <a:t>. The share of laboratory confirmed diagnoses</a:t>
            </a:r>
            <a:endParaRPr lang="en-US" altLang="en-US" sz="4652" kern="0" dirty="0">
              <a:solidFill>
                <a:schemeClr val="tx1"/>
              </a:solidFill>
              <a:latin typeface="+mn-lt"/>
              <a:cs typeface="+mn-cs"/>
            </a:endParaRPr>
          </a:p>
        </p:txBody>
      </p:sp>
      <p:sp>
        <p:nvSpPr>
          <p:cNvPr id="3137" name="Text Box 65"/>
          <p:cNvSpPr txBox="1">
            <a:spLocks noChangeArrowheads="1"/>
          </p:cNvSpPr>
          <p:nvPr/>
        </p:nvSpPr>
        <p:spPr bwMode="auto">
          <a:xfrm>
            <a:off x="35825113" y="15859126"/>
            <a:ext cx="11114087" cy="704778"/>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wrap="square" lIns="88385" tIns="44181" rIns="88385" bIns="44181">
            <a:spAutoFit/>
          </a:bodyPr>
          <a:lstStyle>
            <a:defPPr>
              <a:defRPr lang="en-US"/>
            </a:defPPr>
            <a:lvl1pPr algn="ctr">
              <a:defRPr sz="4800" b="1" i="1">
                <a:solidFill>
                  <a:schemeClr val="accent5"/>
                </a:solidFill>
              </a:defRPr>
            </a:lvl1pPr>
          </a:lstStyle>
          <a:p>
            <a:pPr defTabSz="2284537" fontAlgn="auto">
              <a:spcBef>
                <a:spcPts val="0"/>
              </a:spcBef>
              <a:spcAft>
                <a:spcPts val="0"/>
              </a:spcAft>
              <a:defRPr/>
            </a:pPr>
            <a:r>
              <a:rPr lang="en-US" altLang="en-US" sz="4000" kern="0" dirty="0">
                <a:solidFill>
                  <a:schemeClr val="tx1"/>
                </a:solidFill>
                <a:latin typeface="+mn-lt"/>
                <a:cs typeface="+mn-cs"/>
              </a:rPr>
              <a:t>CONCLUSIONS AND FUTURE </a:t>
            </a:r>
            <a:r>
              <a:rPr lang="en-US" altLang="en-US" sz="4000" kern="0" dirty="0" smtClean="0">
                <a:solidFill>
                  <a:schemeClr val="tx1"/>
                </a:solidFill>
                <a:latin typeface="+mn-lt"/>
                <a:cs typeface="+mn-cs"/>
              </a:rPr>
              <a:t>DIRECTIONS</a:t>
            </a:r>
            <a:endParaRPr lang="en-US" altLang="en-US" sz="4000" kern="0" dirty="0">
              <a:solidFill>
                <a:schemeClr val="tx1"/>
              </a:solidFill>
              <a:latin typeface="+mn-lt"/>
              <a:cs typeface="+mn-cs"/>
            </a:endParaRPr>
          </a:p>
        </p:txBody>
      </p:sp>
      <p:sp>
        <p:nvSpPr>
          <p:cNvPr id="3143" name="Text Box 71"/>
          <p:cNvSpPr txBox="1">
            <a:spLocks noChangeArrowheads="1"/>
          </p:cNvSpPr>
          <p:nvPr/>
        </p:nvSpPr>
        <p:spPr bwMode="auto">
          <a:xfrm>
            <a:off x="38331775" y="27762200"/>
            <a:ext cx="6103938" cy="835025"/>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wrap="none" lIns="88385" tIns="44181" rIns="88385" bIns="44181">
            <a:spAutoFit/>
          </a:bodyPr>
          <a:lstStyle>
            <a:defPPr>
              <a:defRPr lang="en-US"/>
            </a:defPPr>
            <a:lvl1pPr algn="ctr">
              <a:defRPr sz="4800" b="1" i="1">
                <a:solidFill>
                  <a:schemeClr val="bg1"/>
                </a:solidFill>
              </a:defRPr>
            </a:lvl1pPr>
          </a:lstStyle>
          <a:p>
            <a:pPr defTabSz="2284537" fontAlgn="auto">
              <a:spcBef>
                <a:spcPts val="0"/>
              </a:spcBef>
              <a:spcAft>
                <a:spcPts val="0"/>
              </a:spcAft>
              <a:defRPr/>
            </a:pPr>
            <a:r>
              <a:rPr lang="en-US" altLang="en-US" sz="4652" kern="0" dirty="0">
                <a:solidFill>
                  <a:schemeClr val="tx1"/>
                </a:solidFill>
                <a:latin typeface="+mn-lt"/>
                <a:cs typeface="+mn-cs"/>
              </a:rPr>
              <a:t>ACKNOWLEDGEMENTS</a:t>
            </a:r>
          </a:p>
        </p:txBody>
      </p:sp>
      <p:sp>
        <p:nvSpPr>
          <p:cNvPr id="18" name="Rectangle 59"/>
          <p:cNvSpPr>
            <a:spLocks noChangeArrowheads="1"/>
          </p:cNvSpPr>
          <p:nvPr/>
        </p:nvSpPr>
        <p:spPr bwMode="auto">
          <a:xfrm>
            <a:off x="36196588" y="17145000"/>
            <a:ext cx="10742612" cy="10617200"/>
          </a:xfrm>
          <a:prstGeom prst="rect">
            <a:avLst/>
          </a:prstGeom>
          <a:solidFill>
            <a:schemeClr val="accent3">
              <a:lumMod val="40000"/>
              <a:lumOff val="60000"/>
            </a:schemeClr>
          </a:solidFill>
          <a:ln>
            <a:solidFill>
              <a:schemeClr val="tx2">
                <a:lumMod val="50000"/>
                <a:lumOff val="50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177023" tIns="177023" rIns="177023" bIns="177023"/>
          <a:lstStyle/>
          <a:p>
            <a:pPr algn="just" defTabSz="4224544" fontAlgn="auto">
              <a:spcBef>
                <a:spcPts val="0"/>
              </a:spcBef>
              <a:spcAft>
                <a:spcPts val="0"/>
              </a:spcAft>
              <a:defRPr/>
            </a:pPr>
            <a:r>
              <a:rPr lang="en-US" sz="5400" b="1" kern="0" dirty="0">
                <a:latin typeface="Times New Roman" panose="02020603050405020304" pitchFamily="18" charset="0"/>
                <a:cs typeface="Times New Roman" panose="02020603050405020304" pitchFamily="18" charset="0"/>
              </a:rPr>
              <a:t>Decrease in the coverage of pertussis prophylactic vaccination in the population of </a:t>
            </a:r>
            <a:r>
              <a:rPr lang="en-US" sz="5400" b="1" kern="0" dirty="0" err="1">
                <a:latin typeface="Times New Roman" panose="02020603050405020304" pitchFamily="18" charset="0"/>
                <a:cs typeface="Times New Roman" panose="02020603050405020304" pitchFamily="18" charset="0"/>
              </a:rPr>
              <a:t>Lviv</a:t>
            </a:r>
            <a:r>
              <a:rPr lang="en-US" sz="5400" b="1" kern="0" dirty="0">
                <a:latin typeface="Times New Roman" panose="02020603050405020304" pitchFamily="18" charset="0"/>
                <a:cs typeface="Times New Roman" panose="02020603050405020304" pitchFamily="18" charset="0"/>
              </a:rPr>
              <a:t> </a:t>
            </a:r>
            <a:r>
              <a:rPr lang="en-US" sz="5400" b="1" kern="0" dirty="0" smtClean="0">
                <a:latin typeface="Times New Roman" panose="02020603050405020304" pitchFamily="18" charset="0"/>
                <a:cs typeface="Times New Roman" panose="02020603050405020304" pitchFamily="18" charset="0"/>
              </a:rPr>
              <a:t>Oblast </a:t>
            </a:r>
            <a:r>
              <a:rPr lang="en-US" sz="5400" b="1" kern="0" dirty="0">
                <a:latin typeface="Times New Roman" panose="02020603050405020304" pitchFamily="18" charset="0"/>
                <a:cs typeface="Times New Roman" panose="02020603050405020304" pitchFamily="18" charset="0"/>
              </a:rPr>
              <a:t>contributes to the increase in the incidence of pertussis. Wide introduction of modern diagnostic methods – polymerase chain reaction and enzyme immunoassay – will ensure timely detection and treatment of patients with pertussis. </a:t>
            </a:r>
          </a:p>
          <a:p>
            <a:pPr algn="ctr" defTabSz="4224544" fontAlgn="auto">
              <a:spcBef>
                <a:spcPts val="0"/>
              </a:spcBef>
              <a:spcAft>
                <a:spcPts val="0"/>
              </a:spcAft>
              <a:defRPr/>
            </a:pPr>
            <a:r>
              <a:rPr lang="en-US" sz="4000" kern="0" dirty="0" smtClean="0">
                <a:latin typeface="Times New Roman" panose="02020603050405020304" pitchFamily="18" charset="0"/>
                <a:cs typeface="Times New Roman" panose="02020603050405020304" pitchFamily="18" charset="0"/>
              </a:rPr>
              <a:t> </a:t>
            </a:r>
            <a:endParaRPr lang="en-US" sz="4000" kern="0" dirty="0">
              <a:latin typeface="Times New Roman" panose="02020603050405020304" pitchFamily="18" charset="0"/>
              <a:cs typeface="Times New Roman" panose="02020603050405020304" pitchFamily="18" charset="0"/>
            </a:endParaRPr>
          </a:p>
          <a:p>
            <a:pPr algn="ctr" defTabSz="4224544" fontAlgn="auto">
              <a:spcBef>
                <a:spcPts val="0"/>
              </a:spcBef>
              <a:spcAft>
                <a:spcPts val="0"/>
              </a:spcAft>
              <a:defRPr/>
            </a:pPr>
            <a:endParaRPr lang="en-US" sz="2713" kern="0" dirty="0">
              <a:latin typeface="Times New Roman" panose="02020603050405020304" pitchFamily="18" charset="0"/>
              <a:cs typeface="Times New Roman" panose="02020603050405020304" pitchFamily="18" charset="0"/>
            </a:endParaRPr>
          </a:p>
        </p:txBody>
      </p:sp>
      <p:sp>
        <p:nvSpPr>
          <p:cNvPr id="20" name="Rectangle 59"/>
          <p:cNvSpPr>
            <a:spLocks noChangeArrowheads="1"/>
          </p:cNvSpPr>
          <p:nvPr/>
        </p:nvSpPr>
        <p:spPr bwMode="auto">
          <a:xfrm>
            <a:off x="36196588" y="28597225"/>
            <a:ext cx="10742612" cy="5845175"/>
          </a:xfrm>
          <a:prstGeom prst="rect">
            <a:avLst/>
          </a:prstGeom>
          <a:solidFill>
            <a:schemeClr val="accent3">
              <a:lumMod val="40000"/>
              <a:lumOff val="60000"/>
            </a:schemeClr>
          </a:solidFill>
          <a:ln>
            <a:solidFill>
              <a:schemeClr val="tx2">
                <a:lumMod val="50000"/>
                <a:lumOff val="50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177023" tIns="177023" rIns="177023" bIns="177023"/>
          <a:lstStyle/>
          <a:p>
            <a:pPr algn="just" defTabSz="4224544" fontAlgn="auto">
              <a:spcBef>
                <a:spcPts val="0"/>
              </a:spcBef>
              <a:spcAft>
                <a:spcPts val="0"/>
              </a:spcAft>
              <a:defRPr/>
            </a:pPr>
            <a:r>
              <a:rPr lang="en-US" sz="6000" b="1" kern="0" dirty="0">
                <a:solidFill>
                  <a:schemeClr val="tx1"/>
                </a:solidFill>
                <a:latin typeface="Times New Roman" panose="02020603050405020304" pitchFamily="18" charset="0"/>
                <a:cs typeface="Times New Roman" panose="02020603050405020304" pitchFamily="18" charset="0"/>
              </a:rPr>
              <a:t>Thanks colleagues from </a:t>
            </a:r>
            <a:r>
              <a:rPr lang="en-US" sz="6000" b="1" kern="0" dirty="0" err="1">
                <a:solidFill>
                  <a:schemeClr val="tx1"/>
                </a:solidFill>
                <a:latin typeface="Times New Roman" panose="02020603050405020304" pitchFamily="18" charset="0"/>
                <a:cs typeface="Times New Roman" panose="02020603050405020304" pitchFamily="18" charset="0"/>
              </a:rPr>
              <a:t>Lviv</a:t>
            </a:r>
            <a:r>
              <a:rPr lang="en-US" sz="6000" b="1" kern="0" dirty="0">
                <a:solidFill>
                  <a:schemeClr val="tx1"/>
                </a:solidFill>
                <a:latin typeface="Times New Roman" panose="02020603050405020304" pitchFamily="18" charset="0"/>
                <a:cs typeface="Times New Roman" panose="02020603050405020304" pitchFamily="18" charset="0"/>
              </a:rPr>
              <a:t> </a:t>
            </a:r>
            <a:r>
              <a:rPr lang="en-US" sz="6000" b="1" kern="0" dirty="0" smtClean="0">
                <a:solidFill>
                  <a:schemeClr val="tx1"/>
                </a:solidFill>
                <a:latin typeface="Times New Roman" panose="02020603050405020304" pitchFamily="18" charset="0"/>
                <a:cs typeface="Times New Roman" panose="02020603050405020304" pitchFamily="18" charset="0"/>
              </a:rPr>
              <a:t>Oblast </a:t>
            </a:r>
            <a:r>
              <a:rPr lang="en-US" sz="6000" b="1" kern="0" dirty="0">
                <a:solidFill>
                  <a:schemeClr val="tx1"/>
                </a:solidFill>
                <a:latin typeface="Times New Roman" panose="02020603050405020304" pitchFamily="18" charset="0"/>
                <a:cs typeface="Times New Roman" panose="02020603050405020304" pitchFamily="18" charset="0"/>
              </a:rPr>
              <a:t>Infection Diseases Hospital, doctors from </a:t>
            </a:r>
            <a:r>
              <a:rPr lang="en-US" sz="6000" b="1" kern="0" dirty="0" err="1" smtClean="0">
                <a:solidFill>
                  <a:schemeClr val="tx1"/>
                </a:solidFill>
                <a:latin typeface="Times New Roman" panose="02020603050405020304" pitchFamily="18" charset="0"/>
                <a:cs typeface="Times New Roman" panose="02020603050405020304" pitchFamily="18" charset="0"/>
              </a:rPr>
              <a:t>Lviv</a:t>
            </a:r>
            <a:r>
              <a:rPr lang="en-US" sz="6000" b="1" kern="0" dirty="0" smtClean="0">
                <a:solidFill>
                  <a:schemeClr val="tx1"/>
                </a:solidFill>
                <a:latin typeface="Times New Roman" panose="02020603050405020304" pitchFamily="18" charset="0"/>
                <a:cs typeface="Times New Roman" panose="02020603050405020304" pitchFamily="18" charset="0"/>
              </a:rPr>
              <a:t> Oblast </a:t>
            </a:r>
            <a:r>
              <a:rPr lang="en-US" sz="6000" b="1" kern="0" dirty="0">
                <a:solidFill>
                  <a:schemeClr val="tx1"/>
                </a:solidFill>
                <a:latin typeface="Times New Roman" panose="02020603050405020304" pitchFamily="18" charset="0"/>
                <a:cs typeface="Times New Roman" panose="02020603050405020304" pitchFamily="18" charset="0"/>
              </a:rPr>
              <a:t>laboratory center for help in treatment patients and </a:t>
            </a:r>
            <a:r>
              <a:rPr lang="en-US" sz="6000" b="1" kern="0" dirty="0" err="1">
                <a:solidFill>
                  <a:schemeClr val="tx1"/>
                </a:solidFill>
                <a:latin typeface="Times New Roman" panose="02020603050405020304" pitchFamily="18" charset="0"/>
                <a:cs typeface="Times New Roman" panose="02020603050405020304" pitchFamily="18" charset="0"/>
              </a:rPr>
              <a:t>prepearing</a:t>
            </a:r>
            <a:r>
              <a:rPr lang="en-US" sz="6000" b="1" kern="0" dirty="0">
                <a:solidFill>
                  <a:schemeClr val="tx1"/>
                </a:solidFill>
                <a:latin typeface="Times New Roman" panose="02020603050405020304" pitchFamily="18" charset="0"/>
                <a:cs typeface="Times New Roman" panose="02020603050405020304" pitchFamily="18" charset="0"/>
              </a:rPr>
              <a:t> this poster</a:t>
            </a:r>
            <a:r>
              <a:rPr lang="en-US" sz="6000" b="1" kern="0" dirty="0" smtClean="0">
                <a:solidFill>
                  <a:schemeClr val="tx1"/>
                </a:solidFill>
                <a:latin typeface="Times New Roman" panose="02020603050405020304" pitchFamily="18" charset="0"/>
                <a:cs typeface="Times New Roman" panose="02020603050405020304" pitchFamily="18" charset="0"/>
              </a:rPr>
              <a:t>.</a:t>
            </a:r>
            <a:endParaRPr lang="en-US" sz="6000" b="1" kern="0" dirty="0">
              <a:solidFill>
                <a:schemeClr val="tx1"/>
              </a:solidFill>
              <a:latin typeface="Times New Roman" panose="02020603050405020304" pitchFamily="18" charset="0"/>
              <a:cs typeface="Times New Roman" panose="02020603050405020304" pitchFamily="18" charset="0"/>
            </a:endParaRPr>
          </a:p>
        </p:txBody>
      </p:sp>
      <p:sp>
        <p:nvSpPr>
          <p:cNvPr id="23" name="Text Box 60"/>
          <p:cNvSpPr txBox="1">
            <a:spLocks noChangeArrowheads="1"/>
          </p:cNvSpPr>
          <p:nvPr/>
        </p:nvSpPr>
        <p:spPr bwMode="auto">
          <a:xfrm>
            <a:off x="12558713" y="6270625"/>
            <a:ext cx="13881100" cy="704850"/>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lIns="88385" tIns="44181" rIns="88385" bIns="44181">
            <a:spAutoFit/>
          </a:bodyPr>
          <a:lstStyle>
            <a:defPPr>
              <a:defRPr lang="en-US"/>
            </a:defPPr>
            <a:lvl1pPr algn="ctr">
              <a:defRPr sz="4800" b="1" i="1">
                <a:solidFill>
                  <a:schemeClr val="accent5"/>
                </a:solidFill>
              </a:defRPr>
            </a:lvl1pPr>
          </a:lstStyle>
          <a:p>
            <a:pPr defTabSz="2284537" fontAlgn="auto">
              <a:spcBef>
                <a:spcPts val="0"/>
              </a:spcBef>
              <a:spcAft>
                <a:spcPts val="0"/>
              </a:spcAft>
              <a:defRPr/>
            </a:pPr>
            <a:r>
              <a:rPr lang="en-US" altLang="en-US" sz="4000" kern="0" dirty="0" smtClean="0">
                <a:solidFill>
                  <a:schemeClr val="tx1"/>
                </a:solidFill>
                <a:latin typeface="+mn-lt"/>
                <a:cs typeface="+mn-cs"/>
              </a:rPr>
              <a:t>Fig</a:t>
            </a:r>
            <a:r>
              <a:rPr lang="uk-UA" altLang="en-US" sz="4000" kern="0" dirty="0" smtClean="0">
                <a:solidFill>
                  <a:schemeClr val="tx1"/>
                </a:solidFill>
                <a:latin typeface="+mn-lt"/>
                <a:cs typeface="+mn-cs"/>
              </a:rPr>
              <a:t>. 1</a:t>
            </a:r>
            <a:r>
              <a:rPr lang="en-US" altLang="en-US" sz="4000" kern="0" dirty="0">
                <a:solidFill>
                  <a:schemeClr val="tx1"/>
                </a:solidFill>
                <a:latin typeface="+mn-lt"/>
                <a:cs typeface="+mn-cs"/>
              </a:rPr>
              <a:t>.</a:t>
            </a:r>
            <a:r>
              <a:rPr lang="en-US" altLang="en-US" sz="4000" kern="0" dirty="0" smtClean="0">
                <a:solidFill>
                  <a:schemeClr val="tx1"/>
                </a:solidFill>
                <a:latin typeface="+mn-lt"/>
                <a:cs typeface="+mn-cs"/>
              </a:rPr>
              <a:t> The </a:t>
            </a:r>
            <a:r>
              <a:rPr lang="en-US" altLang="en-US" sz="4000" kern="0" dirty="0">
                <a:solidFill>
                  <a:schemeClr val="tx1"/>
                </a:solidFill>
                <a:latin typeface="+mn-lt"/>
                <a:cs typeface="+mn-cs"/>
              </a:rPr>
              <a:t>dynamics of the morbidity of the </a:t>
            </a:r>
            <a:r>
              <a:rPr lang="en-US" altLang="en-US" sz="4000" kern="0" dirty="0" smtClean="0">
                <a:solidFill>
                  <a:schemeClr val="tx1"/>
                </a:solidFill>
                <a:latin typeface="+mn-lt"/>
                <a:cs typeface="+mn-cs"/>
              </a:rPr>
              <a:t>pertussis</a:t>
            </a:r>
            <a:endParaRPr lang="en-US" altLang="en-US" sz="4000" kern="0" dirty="0">
              <a:solidFill>
                <a:schemeClr val="tx1"/>
              </a:solidFill>
              <a:latin typeface="+mn-lt"/>
              <a:cs typeface="+mn-cs"/>
            </a:endParaRPr>
          </a:p>
        </p:txBody>
      </p:sp>
      <p:sp>
        <p:nvSpPr>
          <p:cNvPr id="31" name="Text Box 17"/>
          <p:cNvSpPr txBox="1">
            <a:spLocks noChangeArrowheads="1"/>
          </p:cNvSpPr>
          <p:nvPr/>
        </p:nvSpPr>
        <p:spPr bwMode="auto">
          <a:xfrm>
            <a:off x="19583400" y="15436850"/>
            <a:ext cx="11344275" cy="806450"/>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lIns="88385" tIns="44181" rIns="88385" bIns="44181">
            <a:spAutoFit/>
          </a:bodyPr>
          <a:lstStyle>
            <a:defPPr>
              <a:defRPr lang="en-US"/>
            </a:defPPr>
            <a:lvl1pPr algn="ctr">
              <a:defRPr sz="4800" b="1" i="1">
                <a:solidFill>
                  <a:schemeClr val="accent5"/>
                </a:solidFill>
              </a:defRPr>
            </a:lvl1pPr>
          </a:lstStyle>
          <a:p>
            <a:pPr defTabSz="2284537" fontAlgn="auto">
              <a:spcBef>
                <a:spcPts val="0"/>
              </a:spcBef>
              <a:spcAft>
                <a:spcPts val="0"/>
              </a:spcAft>
              <a:defRPr/>
            </a:pPr>
            <a:r>
              <a:rPr lang="en-US" altLang="en-US" sz="4652" kern="0" dirty="0" smtClean="0">
                <a:solidFill>
                  <a:schemeClr val="tx1"/>
                </a:solidFill>
                <a:latin typeface="+mn-lt"/>
                <a:cs typeface="+mn-cs"/>
              </a:rPr>
              <a:t>RESULTS</a:t>
            </a:r>
            <a:r>
              <a:rPr lang="uk-UA" altLang="en-US" sz="4652" kern="0" dirty="0" smtClean="0">
                <a:solidFill>
                  <a:schemeClr val="tx1"/>
                </a:solidFill>
                <a:latin typeface="+mn-lt"/>
                <a:cs typeface="+mn-cs"/>
              </a:rPr>
              <a:t>/</a:t>
            </a:r>
            <a:endParaRPr lang="en-US" altLang="en-US" sz="4652" kern="0" dirty="0">
              <a:solidFill>
                <a:schemeClr val="tx1"/>
              </a:solidFill>
              <a:latin typeface="+mn-lt"/>
              <a:cs typeface="+mn-cs"/>
            </a:endParaRPr>
          </a:p>
        </p:txBody>
      </p:sp>
      <p:sp>
        <p:nvSpPr>
          <p:cNvPr id="32" name="Rectangle 57"/>
          <p:cNvSpPr>
            <a:spLocks noChangeArrowheads="1"/>
          </p:cNvSpPr>
          <p:nvPr/>
        </p:nvSpPr>
        <p:spPr bwMode="auto">
          <a:xfrm>
            <a:off x="609600" y="14257338"/>
            <a:ext cx="11485563" cy="11764962"/>
          </a:xfrm>
          <a:prstGeom prst="rect">
            <a:avLst/>
          </a:prstGeom>
          <a:solidFill>
            <a:schemeClr val="accent3">
              <a:lumMod val="40000"/>
              <a:lumOff val="60000"/>
            </a:schemeClr>
          </a:solidFill>
          <a:ln>
            <a:solidFill>
              <a:schemeClr val="tx2">
                <a:lumMod val="50000"/>
                <a:lumOff val="50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177023" tIns="177023" rIns="177023" bIns="177023"/>
          <a:lstStyle/>
          <a:p>
            <a:pPr algn="just" defTabSz="4224544" fontAlgn="auto">
              <a:spcBef>
                <a:spcPts val="0"/>
              </a:spcBef>
              <a:spcAft>
                <a:spcPts val="0"/>
              </a:spcAft>
              <a:defRPr/>
            </a:pPr>
            <a:r>
              <a:rPr lang="en-US" sz="5400" b="1" kern="0" dirty="0">
                <a:latin typeface="Times New Roman" panose="02020603050405020304" pitchFamily="18" charset="0"/>
                <a:cs typeface="Times New Roman" panose="02020603050405020304" pitchFamily="18" charset="0"/>
              </a:rPr>
              <a:t>To date, pertussis outbreaks are registered in Poland, Spain, China, Australia and other countries. In 2000, European Regional Bureau of the WHO adopted the Health XXI document, which suggested reducing the incidence up to less than 1.0 cases per 100,000 population. However, current morbidity rates of pertussis in Ukraine and in </a:t>
            </a:r>
            <a:r>
              <a:rPr lang="en-US" sz="5400" b="1" kern="0" dirty="0" err="1">
                <a:latin typeface="Times New Roman" panose="02020603050405020304" pitchFamily="18" charset="0"/>
                <a:cs typeface="Times New Roman" panose="02020603050405020304" pitchFamily="18" charset="0"/>
              </a:rPr>
              <a:t>Lviv</a:t>
            </a:r>
            <a:r>
              <a:rPr lang="en-US" sz="5400" b="1" kern="0" dirty="0">
                <a:latin typeface="Times New Roman" panose="02020603050405020304" pitchFamily="18" charset="0"/>
                <a:cs typeface="Times New Roman" panose="02020603050405020304" pitchFamily="18" charset="0"/>
              </a:rPr>
              <a:t> </a:t>
            </a:r>
            <a:r>
              <a:rPr lang="en-US" sz="5400" b="1" kern="0" dirty="0" smtClean="0">
                <a:latin typeface="Times New Roman" panose="02020603050405020304" pitchFamily="18" charset="0"/>
                <a:cs typeface="Times New Roman" panose="02020603050405020304" pitchFamily="18" charset="0"/>
              </a:rPr>
              <a:t>Oblast </a:t>
            </a:r>
            <a:r>
              <a:rPr lang="en-US" sz="5400" b="1" kern="0" dirty="0">
                <a:latin typeface="Times New Roman" panose="02020603050405020304" pitchFamily="18" charset="0"/>
                <a:cs typeface="Times New Roman" panose="02020603050405020304" pitchFamily="18" charset="0"/>
              </a:rPr>
              <a:t>far exceed the recommended level. </a:t>
            </a:r>
            <a:endParaRPr lang="uk-UA" sz="5400" b="1" kern="0" dirty="0">
              <a:latin typeface="Times New Roman" panose="02020603050405020304" pitchFamily="18" charset="0"/>
              <a:cs typeface="Times New Roman" panose="02020603050405020304" pitchFamily="18" charset="0"/>
            </a:endParaRPr>
          </a:p>
          <a:p>
            <a:pPr algn="just" defTabSz="4224544" fontAlgn="auto">
              <a:spcBef>
                <a:spcPts val="0"/>
              </a:spcBef>
              <a:spcAft>
                <a:spcPts val="0"/>
              </a:spcAft>
              <a:defRPr/>
            </a:pPr>
            <a:r>
              <a:rPr lang="uk-UA" sz="5400" kern="0" dirty="0">
                <a:latin typeface="Times New Roman" panose="02020603050405020304" pitchFamily="18" charset="0"/>
                <a:cs typeface="Times New Roman" panose="02020603050405020304" pitchFamily="18" charset="0"/>
              </a:rPr>
              <a:t> </a:t>
            </a:r>
            <a:endParaRPr lang="en-US" sz="5400" kern="0" dirty="0">
              <a:latin typeface="Times New Roman" panose="02020603050405020304" pitchFamily="18" charset="0"/>
              <a:cs typeface="Times New Roman" panose="02020603050405020304" pitchFamily="18" charset="0"/>
            </a:endParaRPr>
          </a:p>
        </p:txBody>
      </p:sp>
      <p:sp>
        <p:nvSpPr>
          <p:cNvPr id="33" name="Text Box 41"/>
          <p:cNvSpPr txBox="1">
            <a:spLocks noChangeArrowheads="1"/>
          </p:cNvSpPr>
          <p:nvPr/>
        </p:nvSpPr>
        <p:spPr bwMode="auto">
          <a:xfrm>
            <a:off x="2017713" y="13309600"/>
            <a:ext cx="8880475" cy="704850"/>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lIns="88385" tIns="44181" rIns="88385" bIns="44181">
            <a:spAutoFit/>
          </a:bodyPr>
          <a:lstStyle>
            <a:defPPr>
              <a:defRPr lang="en-US"/>
            </a:defPPr>
            <a:lvl1pPr algn="ctr">
              <a:defRPr sz="4800" b="1" i="1">
                <a:solidFill>
                  <a:schemeClr val="accent5"/>
                </a:solidFill>
              </a:defRPr>
            </a:lvl1pPr>
          </a:lstStyle>
          <a:p>
            <a:pPr defTabSz="2284537" fontAlgn="auto">
              <a:spcBef>
                <a:spcPts val="0"/>
              </a:spcBef>
              <a:spcAft>
                <a:spcPts val="0"/>
              </a:spcAft>
              <a:defRPr/>
            </a:pPr>
            <a:r>
              <a:rPr lang="en-US" altLang="en-US" sz="4000" kern="0" dirty="0">
                <a:solidFill>
                  <a:schemeClr val="tx1"/>
                </a:solidFill>
                <a:latin typeface="+mn-lt"/>
                <a:cs typeface="+mn-cs"/>
              </a:rPr>
              <a:t>INTRO / </a:t>
            </a:r>
            <a:r>
              <a:rPr lang="en-US" altLang="en-US" sz="4000" kern="0" dirty="0" smtClean="0">
                <a:solidFill>
                  <a:schemeClr val="tx1"/>
                </a:solidFill>
                <a:latin typeface="+mn-lt"/>
                <a:cs typeface="+mn-cs"/>
              </a:rPr>
              <a:t>BACKGROUND</a:t>
            </a:r>
            <a:r>
              <a:rPr lang="uk-UA" altLang="en-US" sz="4000" kern="0" dirty="0" smtClean="0">
                <a:solidFill>
                  <a:schemeClr val="tx1"/>
                </a:solidFill>
                <a:latin typeface="+mn-lt"/>
                <a:cs typeface="+mn-cs"/>
              </a:rPr>
              <a:t>/</a:t>
            </a:r>
            <a:endParaRPr lang="en-US" altLang="en-US" sz="4000" kern="0" dirty="0">
              <a:solidFill>
                <a:schemeClr val="tx1"/>
              </a:solidFill>
              <a:latin typeface="+mn-lt"/>
              <a:cs typeface="+mn-cs"/>
            </a:endParaRPr>
          </a:p>
        </p:txBody>
      </p:sp>
      <p:sp>
        <p:nvSpPr>
          <p:cNvPr id="36" name="Rectangle 59"/>
          <p:cNvSpPr>
            <a:spLocks noChangeArrowheads="1"/>
          </p:cNvSpPr>
          <p:nvPr/>
        </p:nvSpPr>
        <p:spPr bwMode="auto">
          <a:xfrm>
            <a:off x="12347575" y="16547646"/>
            <a:ext cx="23679150" cy="17975263"/>
          </a:xfrm>
          <a:prstGeom prst="rect">
            <a:avLst/>
          </a:prstGeom>
          <a:solidFill>
            <a:schemeClr val="accent3">
              <a:lumMod val="40000"/>
              <a:lumOff val="60000"/>
            </a:schemeClr>
          </a:solidFill>
          <a:ln>
            <a:solidFill>
              <a:schemeClr val="tx2">
                <a:lumMod val="50000"/>
                <a:lumOff val="50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177023" tIns="177023" rIns="177023" bIns="177023"/>
          <a:lstStyle/>
          <a:p>
            <a:pPr algn="just" defTabSz="4224544" fontAlgn="auto">
              <a:spcBef>
                <a:spcPts val="0"/>
              </a:spcBef>
              <a:spcAft>
                <a:spcPts val="0"/>
              </a:spcAft>
              <a:defRPr/>
            </a:pPr>
            <a:r>
              <a:rPr lang="en-US" sz="4800" b="1" kern="0" dirty="0">
                <a:latin typeface="Times New Roman" panose="02020603050405020304" pitchFamily="18" charset="0"/>
                <a:cs typeface="Times New Roman" panose="02020603050405020304" pitchFamily="18" charset="0"/>
              </a:rPr>
              <a:t>In </a:t>
            </a:r>
            <a:r>
              <a:rPr lang="en-US" sz="4800" b="1" kern="0" dirty="0" err="1" smtClean="0">
                <a:latin typeface="Times New Roman" panose="02020603050405020304" pitchFamily="18" charset="0"/>
                <a:cs typeface="Times New Roman" panose="02020603050405020304" pitchFamily="18" charset="0"/>
              </a:rPr>
              <a:t>Lviv</a:t>
            </a:r>
            <a:r>
              <a:rPr lang="en-US" sz="4800" b="1" kern="0" dirty="0" smtClean="0">
                <a:latin typeface="Times New Roman" panose="02020603050405020304" pitchFamily="18" charset="0"/>
                <a:cs typeface="Times New Roman" panose="02020603050405020304" pitchFamily="18" charset="0"/>
              </a:rPr>
              <a:t> Oblast, </a:t>
            </a:r>
            <a:r>
              <a:rPr lang="en-US" sz="4800" b="1" kern="0" dirty="0">
                <a:latin typeface="Times New Roman" panose="02020603050405020304" pitchFamily="18" charset="0"/>
                <a:cs typeface="Times New Roman" panose="02020603050405020304" pitchFamily="18" charset="0"/>
              </a:rPr>
              <a:t>fluctuations of the incidence of pertussis were observed in 2005-2013, with </a:t>
            </a:r>
            <a:r>
              <a:rPr lang="en-US" sz="4800" b="1" kern="0" dirty="0" err="1">
                <a:latin typeface="Times New Roman" panose="02020603050405020304" pitchFamily="18" charset="0"/>
                <a:cs typeface="Times New Roman" panose="02020603050405020304" pitchFamily="18" charset="0"/>
              </a:rPr>
              <a:t>interepidemic</a:t>
            </a:r>
            <a:r>
              <a:rPr lang="en-US" sz="4800" b="1" kern="0" dirty="0">
                <a:latin typeface="Times New Roman" panose="02020603050405020304" pitchFamily="18" charset="0"/>
                <a:cs typeface="Times New Roman" panose="02020603050405020304" pitchFamily="18" charset="0"/>
              </a:rPr>
              <a:t> periods of 1-3 years, and thereafter there was a steady trend to the increase in the number of cases of pertussis.  72 cases of the illness with an intensive rate of 2.7 per 100 thousand population was registered in 2005; 107 cases (4.1) in 2006; 87 (3.4) in 2007; 70 (2,5) in 2008; 126 (4.96) in 2009; and only 42 cases with an intense index of 1.65 in 2010. However, in 2011, the incidence increased up to 143 cases (5.65); and in 2012 it reached 145 cases (5.7). In 2013, there was a 2.5-fold decrease to 49 cases (2.3); and in 2014 the incidence rose up to 129 cases (5.1). In 2015, 196 cases (8.0) were registered.  There were 283 cases (11.23) in 2016 and 317 cases (12.55) in 2017</a:t>
            </a:r>
            <a:r>
              <a:rPr lang="uk-UA" sz="4800" b="1" kern="0" dirty="0">
                <a:latin typeface="Times New Roman" panose="02020603050405020304" pitchFamily="18" charset="0"/>
                <a:cs typeface="Times New Roman" panose="02020603050405020304" pitchFamily="18" charset="0"/>
              </a:rPr>
              <a:t> (</a:t>
            </a:r>
            <a:r>
              <a:rPr lang="en-US" sz="4800" b="1" kern="0" dirty="0">
                <a:latin typeface="Times New Roman" panose="02020603050405020304" pitchFamily="18" charset="0"/>
                <a:cs typeface="Times New Roman" panose="02020603050405020304" pitchFamily="18" charset="0"/>
              </a:rPr>
              <a:t>Fig. 1). The distribution by age is as follows: 49% accounts for children up to 1 year, 31% for those aged 1-4 years, 11% for 5-9 years, 8% for 10-14 years, 1% for 15-17 years, 1% for 18 and over. Severe course of pertussis was observed in children under the age of 1 and in over-60s. There were 4 fatal cases in children.</a:t>
            </a:r>
            <a:r>
              <a:rPr lang="uk-UA" sz="4800" b="1" kern="0" dirty="0">
                <a:latin typeface="Times New Roman" panose="02020603050405020304" pitchFamily="18" charset="0"/>
                <a:cs typeface="Times New Roman" panose="02020603050405020304" pitchFamily="18" charset="0"/>
              </a:rPr>
              <a:t> </a:t>
            </a:r>
            <a:r>
              <a:rPr lang="en-US" sz="4800" b="1" kern="0" dirty="0">
                <a:latin typeface="Times New Roman" panose="02020603050405020304" pitchFamily="18" charset="0"/>
                <a:cs typeface="Times New Roman" panose="02020603050405020304" pitchFamily="18" charset="0"/>
              </a:rPr>
              <a:t>Bacteriological confirmation of the diagnosis for the period of 2005-2017 was noted only in 6% of cases, 15% were confirmed by serological methods, 8% by polymerase chain reaction, 71% of diagnoses were clinically established</a:t>
            </a:r>
            <a:r>
              <a:rPr lang="uk-UA" sz="4800" b="1" kern="0" dirty="0">
                <a:latin typeface="Times New Roman" panose="02020603050405020304" pitchFamily="18" charset="0"/>
                <a:cs typeface="Times New Roman" panose="02020603050405020304" pitchFamily="18" charset="0"/>
              </a:rPr>
              <a:t> (</a:t>
            </a:r>
            <a:r>
              <a:rPr lang="en-US" sz="4800" b="1" kern="0" dirty="0">
                <a:latin typeface="Times New Roman" panose="02020603050405020304" pitchFamily="18" charset="0"/>
                <a:cs typeface="Times New Roman" panose="02020603050405020304" pitchFamily="18" charset="0"/>
              </a:rPr>
              <a:t>Fig. 2). The probable difference in the number of patients depending on sex is absent. Results of the monitoring of pertussis preventive vaccination coverage in children under the age of 1 showed that 75.5% of children were vaccinated in 2006, 98.9% in 2007, 92.9% in 2008, 74.4% in 2009, 38,4% in 2010, 39.0% in 2011, 64.2% in 2012, 68.3% in 2013, 60.9% in 2014, only 24.0% in 2015, 19.4% in 2016, 55.7% in 2017 </a:t>
            </a:r>
            <a:r>
              <a:rPr lang="uk-UA" sz="4800" b="1" kern="0" dirty="0">
                <a:latin typeface="Times New Roman" panose="02020603050405020304" pitchFamily="18" charset="0"/>
                <a:cs typeface="Times New Roman" panose="02020603050405020304" pitchFamily="18" charset="0"/>
              </a:rPr>
              <a:t>(</a:t>
            </a:r>
            <a:r>
              <a:rPr lang="en-US" sz="4800" b="1" kern="0" dirty="0">
                <a:latin typeface="Times New Roman" panose="02020603050405020304" pitchFamily="18" charset="0"/>
                <a:cs typeface="Times New Roman" panose="02020603050405020304" pitchFamily="18" charset="0"/>
              </a:rPr>
              <a:t>Fig. 3).</a:t>
            </a:r>
          </a:p>
          <a:p>
            <a:pPr algn="just" defTabSz="4224544" fontAlgn="auto">
              <a:spcBef>
                <a:spcPts val="0"/>
              </a:spcBef>
              <a:spcAft>
                <a:spcPts val="0"/>
              </a:spcAft>
              <a:defRPr/>
            </a:pPr>
            <a:endParaRPr lang="uk-UA" sz="4800" kern="0" dirty="0">
              <a:latin typeface="Times New Roman" panose="02020603050405020304" pitchFamily="18" charset="0"/>
              <a:cs typeface="Times New Roman" panose="02020603050405020304" pitchFamily="18" charset="0"/>
            </a:endParaRPr>
          </a:p>
          <a:p>
            <a:pPr algn="ctr" defTabSz="4224544" fontAlgn="auto">
              <a:spcBef>
                <a:spcPts val="0"/>
              </a:spcBef>
              <a:spcAft>
                <a:spcPts val="0"/>
              </a:spcAft>
              <a:defRPr/>
            </a:pPr>
            <a:endParaRPr lang="en-US" sz="4800" kern="0" dirty="0">
              <a:latin typeface="Times New Roman" panose="02020603050405020304" pitchFamily="18" charset="0"/>
              <a:cs typeface="Times New Roman" panose="02020603050405020304" pitchFamily="18" charset="0"/>
            </a:endParaRPr>
          </a:p>
        </p:txBody>
      </p:sp>
      <p:sp>
        <p:nvSpPr>
          <p:cNvPr id="30" name="Text Box 60"/>
          <p:cNvSpPr txBox="1">
            <a:spLocks noChangeArrowheads="1"/>
          </p:cNvSpPr>
          <p:nvPr/>
        </p:nvSpPr>
        <p:spPr bwMode="auto">
          <a:xfrm>
            <a:off x="35985450" y="6026150"/>
            <a:ext cx="10796588" cy="765175"/>
          </a:xfrm>
          <a:prstGeom prst="rect">
            <a:avLst/>
          </a:prstGeom>
          <a:solidFill>
            <a:schemeClr val="accent1">
              <a:lumMod val="60000"/>
              <a:lumOff val="40000"/>
            </a:schemeClr>
          </a:solidFill>
          <a:ln>
            <a:solidFill>
              <a:schemeClr val="tx2">
                <a:lumMod val="50000"/>
                <a:lumOff val="50000"/>
              </a:schemeClr>
            </a:solidFill>
          </a:ln>
          <a:effectLst>
            <a:outerShdw blurRad="50800" dist="38100" dir="2700000" algn="tl" rotWithShape="0">
              <a:prstClr val="black">
                <a:alpha val="40000"/>
              </a:prstClr>
            </a:outerShdw>
          </a:effectLst>
          <a:extLst/>
        </p:spPr>
        <p:txBody>
          <a:bodyPr lIns="88385" tIns="44181" rIns="88385" bIns="44181">
            <a:spAutoFit/>
          </a:bodyPr>
          <a:lstStyle>
            <a:defPPr>
              <a:defRPr lang="en-US"/>
            </a:defPPr>
            <a:lvl1pPr algn="ctr">
              <a:defRPr sz="4800" b="1" i="1">
                <a:solidFill>
                  <a:schemeClr val="accent5"/>
                </a:solidFill>
              </a:defRPr>
            </a:lvl1pPr>
          </a:lstStyle>
          <a:p>
            <a:pPr defTabSz="2284537" fontAlgn="auto">
              <a:spcBef>
                <a:spcPts val="0"/>
              </a:spcBef>
              <a:spcAft>
                <a:spcPts val="0"/>
              </a:spcAft>
              <a:defRPr/>
            </a:pPr>
            <a:r>
              <a:rPr lang="en-US" altLang="en-US" sz="4400" kern="0" dirty="0">
                <a:solidFill>
                  <a:schemeClr val="tx1"/>
                </a:solidFill>
                <a:latin typeface="+mn-lt"/>
                <a:cs typeface="+mn-cs"/>
              </a:rPr>
              <a:t>Fig</a:t>
            </a:r>
            <a:r>
              <a:rPr lang="uk-UA" altLang="en-US" sz="4400" kern="0" dirty="0">
                <a:solidFill>
                  <a:schemeClr val="tx1"/>
                </a:solidFill>
                <a:latin typeface="+mn-lt"/>
                <a:cs typeface="+mn-cs"/>
              </a:rPr>
              <a:t>. </a:t>
            </a:r>
            <a:r>
              <a:rPr lang="en-US" altLang="en-US" sz="4400" kern="0" dirty="0" smtClean="0">
                <a:solidFill>
                  <a:schemeClr val="tx1"/>
                </a:solidFill>
                <a:latin typeface="+mn-lt"/>
                <a:cs typeface="+mn-cs"/>
              </a:rPr>
              <a:t>3. </a:t>
            </a:r>
            <a:r>
              <a:rPr lang="uk-UA" altLang="en-US" sz="4400" kern="0" dirty="0" smtClean="0">
                <a:solidFill>
                  <a:schemeClr val="tx1"/>
                </a:solidFill>
                <a:latin typeface="+mn-lt"/>
                <a:cs typeface="+mn-cs"/>
              </a:rPr>
              <a:t>% </a:t>
            </a:r>
            <a:r>
              <a:rPr lang="en-US" altLang="en-US" sz="4400" kern="0" dirty="0">
                <a:solidFill>
                  <a:schemeClr val="tx1"/>
                </a:solidFill>
                <a:latin typeface="+mn-lt"/>
                <a:cs typeface="+mn-cs"/>
              </a:rPr>
              <a:t>coverage by </a:t>
            </a:r>
            <a:r>
              <a:rPr lang="en-US" altLang="en-US" sz="4400" kern="0" dirty="0" smtClean="0">
                <a:solidFill>
                  <a:schemeClr val="tx1"/>
                </a:solidFill>
                <a:latin typeface="+mn-lt"/>
                <a:cs typeface="+mn-cs"/>
              </a:rPr>
              <a:t>vaccination</a:t>
            </a:r>
            <a:r>
              <a:rPr lang="uk-UA" altLang="en-US" sz="4400" kern="0" dirty="0" smtClean="0">
                <a:solidFill>
                  <a:schemeClr val="tx1"/>
                </a:solidFill>
                <a:latin typeface="+mn-lt"/>
                <a:cs typeface="+mn-cs"/>
              </a:rPr>
              <a:t> </a:t>
            </a:r>
            <a:r>
              <a:rPr lang="en-US" altLang="en-US" sz="4400" kern="0" dirty="0" smtClean="0">
                <a:solidFill>
                  <a:schemeClr val="tx1"/>
                </a:solidFill>
                <a:latin typeface="+mn-lt"/>
                <a:cs typeface="+mn-cs"/>
              </a:rPr>
              <a:t>of pertussis</a:t>
            </a:r>
            <a:endParaRPr lang="en-US" altLang="en-US" sz="4652" kern="0" dirty="0">
              <a:solidFill>
                <a:schemeClr val="tx1"/>
              </a:solidFill>
              <a:latin typeface="+mn-lt"/>
              <a:cs typeface="+mn-cs"/>
            </a:endParaRPr>
          </a:p>
        </p:txBody>
      </p:sp>
      <p:pic>
        <p:nvPicPr>
          <p:cNvPr id="14354" name="Рисунок 2"/>
          <p:cNvPicPr>
            <a:picLocks noChangeAspect="1"/>
          </p:cNvPicPr>
          <p:nvPr/>
        </p:nvPicPr>
        <p:blipFill>
          <a:blip r:embed="rId4"/>
          <a:srcRect/>
          <a:stretch>
            <a:fillRect/>
          </a:stretch>
        </p:blipFill>
        <p:spPr bwMode="auto">
          <a:xfrm>
            <a:off x="40843200" y="0"/>
            <a:ext cx="6705600" cy="5559425"/>
          </a:xfrm>
          <a:prstGeom prst="rect">
            <a:avLst/>
          </a:prstGeom>
          <a:noFill/>
          <a:ln w="9525">
            <a:noFill/>
            <a:miter lim="800000"/>
            <a:headEnd/>
            <a:tailEnd/>
          </a:ln>
        </p:spPr>
      </p:pic>
      <p:graphicFrame>
        <p:nvGraphicFramePr>
          <p:cNvPr id="14355" name="Диаграмма 21"/>
          <p:cNvGraphicFramePr>
            <a:graphicFrameLocks/>
          </p:cNvGraphicFramePr>
          <p:nvPr/>
        </p:nvGraphicFramePr>
        <p:xfrm>
          <a:off x="26557288" y="7451725"/>
          <a:ext cx="9267825" cy="7815263"/>
        </p:xfrm>
        <a:graphic>
          <a:graphicData uri="http://schemas.openxmlformats.org/presentationml/2006/ole">
            <mc:AlternateContent xmlns:mc="http://schemas.openxmlformats.org/markup-compatibility/2006">
              <mc:Choice xmlns:v="urn:schemas-microsoft-com:vml" Requires="v">
                <p:oleObj spid="_x0000_s14397" r:id="rId5" imgW="9266723" imgH="7821846" progId="Excel.Chart.8">
                  <p:embed/>
                </p:oleObj>
              </mc:Choice>
              <mc:Fallback>
                <p:oleObj r:id="rId5" imgW="9266723" imgH="7821846" progId="Excel.Chart.8">
                  <p:embed/>
                  <p:pic>
                    <p:nvPicPr>
                      <p:cNvPr id="0" name="Диаграмма 2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57288" y="7451725"/>
                        <a:ext cx="9267825" cy="7815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356" name="Диаграмма 23"/>
          <p:cNvGraphicFramePr>
            <a:graphicFrameLocks/>
          </p:cNvGraphicFramePr>
          <p:nvPr/>
        </p:nvGraphicFramePr>
        <p:xfrm>
          <a:off x="35934650" y="6924675"/>
          <a:ext cx="10898188" cy="8934450"/>
        </p:xfrm>
        <a:graphic>
          <a:graphicData uri="http://schemas.openxmlformats.org/presentationml/2006/ole">
            <mc:AlternateContent xmlns:mc="http://schemas.openxmlformats.org/markup-compatibility/2006">
              <mc:Choice xmlns:v="urn:schemas-microsoft-com:vml" Requires="v">
                <p:oleObj spid="_x0000_s14398" r:id="rId7" imgW="10894496" imgH="8937511" progId="Excel.Chart.8">
                  <p:embed/>
                </p:oleObj>
              </mc:Choice>
              <mc:Fallback>
                <p:oleObj r:id="rId7" imgW="10894496" imgH="8937511" progId="Excel.Chart.8">
                  <p:embed/>
                  <p:pic>
                    <p:nvPicPr>
                      <p:cNvPr id="0" name="Диаграмма 2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934650" y="6924675"/>
                        <a:ext cx="10898188" cy="8934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357" name="Діаграма 2"/>
          <p:cNvGraphicFramePr>
            <a:graphicFrameLocks/>
          </p:cNvGraphicFramePr>
          <p:nvPr/>
        </p:nvGraphicFramePr>
        <p:xfrm>
          <a:off x="12507913" y="7131050"/>
          <a:ext cx="13982700" cy="8150225"/>
        </p:xfrm>
        <a:graphic>
          <a:graphicData uri="http://schemas.openxmlformats.org/presentationml/2006/ole">
            <mc:AlternateContent xmlns:mc="http://schemas.openxmlformats.org/markup-compatibility/2006">
              <mc:Choice xmlns:v="urn:schemas-microsoft-com:vml" Requires="v">
                <p:oleObj spid="_x0000_s14399" r:id="rId9" imgW="13985436" imgH="8151058" progId="Excel.Chart.8">
                  <p:embed/>
                </p:oleObj>
              </mc:Choice>
              <mc:Fallback>
                <p:oleObj r:id="rId9" imgW="13985436" imgH="8151058" progId="Excel.Chart.8">
                  <p:embed/>
                  <p:pic>
                    <p:nvPicPr>
                      <p:cNvPr id="0" name="Діаграма 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07913" y="7131050"/>
                        <a:ext cx="13982700" cy="8150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1968500" rtl="0" fontAlgn="auto" latinLnBrk="1" hangingPunct="0">
          <a:lnSpc>
            <a:spcPct val="100000"/>
          </a:lnSpc>
          <a:spcBef>
            <a:spcPts val="0"/>
          </a:spcBef>
          <a:spcAft>
            <a:spcPts val="0"/>
          </a:spcAft>
          <a:buClrTx/>
          <a:buSzTx/>
          <a:buFontTx/>
          <a:buNone/>
          <a:tabLst/>
          <a:defRPr kumimoji="0" sz="134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1968500" rtl="0" fontAlgn="auto" latinLnBrk="1" hangingPunct="0">
          <a:lnSpc>
            <a:spcPct val="100000"/>
          </a:lnSpc>
          <a:spcBef>
            <a:spcPts val="0"/>
          </a:spcBef>
          <a:spcAft>
            <a:spcPts val="0"/>
          </a:spcAft>
          <a:buClrTx/>
          <a:buSzTx/>
          <a:buFontTx/>
          <a:buNone/>
          <a:tabLst/>
          <a:defRPr kumimoji="0" sz="140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15CE8E99AFB343B6D4804A81721860" ma:contentTypeVersion="8" ma:contentTypeDescription="Create a new document." ma:contentTypeScope="" ma:versionID="54b7160855ba58bb7838821c866d02b2">
  <xsd:schema xmlns:xsd="http://www.w3.org/2001/XMLSchema" xmlns:xs="http://www.w3.org/2001/XMLSchema" xmlns:p="http://schemas.microsoft.com/office/2006/metadata/properties" xmlns:ns2="205fe550-355e-42ec-b4cd-7a3cf1f24863" xmlns:ns3="d13cbd1f-8744-4bef-a7c2-7dd6c9e1e241" targetNamespace="http://schemas.microsoft.com/office/2006/metadata/properties" ma:root="true" ma:fieldsID="fb796fcc83da988f4676f32d40e6c2c2" ns2:_="" ns3:_="">
    <xsd:import namespace="205fe550-355e-42ec-b4cd-7a3cf1f24863"/>
    <xsd:import namespace="d13cbd1f-8744-4bef-a7c2-7dd6c9e1e241"/>
    <xsd:element name="properties">
      <xsd:complexType>
        <xsd:sequence>
          <xsd:element name="documentManagement">
            <xsd:complexType>
              <xsd:all>
                <xsd:element ref="ns2:Target_x0020_Audiences" minOccurs="0"/>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5fe550-355e-42ec-b4cd-7a3cf1f24863" elementFormDefault="qualified">
    <xsd:import namespace="http://schemas.microsoft.com/office/2006/documentManagement/types"/>
    <xsd:import namespace="http://schemas.microsoft.com/office/infopath/2007/PartnerControls"/>
    <xsd:element name="Target_x0020_Audiences" ma:index="8" nillable="true" ma:displayName="Target Audiences" ma:internalName="Target_x0020_Audiences">
      <xsd:simpleType>
        <xsd:restriction base="dms:Unknow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3cbd1f-8744-4bef-a7c2-7dd6c9e1e24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rget_x0020_Audiences xmlns="205fe550-355e-42ec-b4cd-7a3cf1f2486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84AB88-BB6E-42F9-AB89-6203DE4040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5fe550-355e-42ec-b4cd-7a3cf1f24863"/>
    <ds:schemaRef ds:uri="d13cbd1f-8744-4bef-a7c2-7dd6c9e1e2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EF0666-A475-45BC-AB41-24BA6B111FB5}">
  <ds:schemaRefs>
    <ds:schemaRef ds:uri="http://schemas.microsoft.com/office/infopath/2007/PartnerControls"/>
    <ds:schemaRef ds:uri="http://schemas.microsoft.com/office/2006/metadata/properties"/>
    <ds:schemaRef ds:uri="d13cbd1f-8744-4bef-a7c2-7dd6c9e1e241"/>
    <ds:schemaRef ds:uri="http://schemas.microsoft.com/office/2006/documentManagement/types"/>
    <ds:schemaRef ds:uri="http://www.w3.org/XML/1998/namespace"/>
    <ds:schemaRef ds:uri="205fe550-355e-42ec-b4cd-7a3cf1f24863"/>
    <ds:schemaRef ds:uri="http://purl.org/dc/terms/"/>
    <ds:schemaRef ds:uri="http://schemas.openxmlformats.org/package/2006/metadata/core-properties"/>
    <ds:schemaRef ds:uri="http://purl.org/dc/dcmitype/"/>
    <ds:schemaRef ds:uri="http://purl.org/dc/elements/1.1/"/>
  </ds:schemaRefs>
</ds:datastoreItem>
</file>

<file path=customXml/itemProps3.xml><?xml version="1.0" encoding="utf-8"?>
<ds:datastoreItem xmlns:ds="http://schemas.openxmlformats.org/officeDocument/2006/customXml" ds:itemID="{B3FADE57-8D5C-450E-A84A-27ABF9D165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538</TotalTime>
  <Words>678</Words>
  <Application>Microsoft Office PowerPoint</Application>
  <PresentationFormat>Произвольный</PresentationFormat>
  <Paragraphs>19</Paragraphs>
  <Slides>1</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vt:i4>
      </vt:variant>
    </vt:vector>
  </HeadingPairs>
  <TitlesOfParts>
    <vt:vector size="3" baseType="lpstr">
      <vt:lpstr>Тема Office</vt:lpstr>
      <vt:lpstr>Диаграмма Microsoft Excel</vt:lpstr>
      <vt:lpstr>  Retrospective epidemiological analysis of pertussis morbidity in Lviv Oblast in 2005-2017 Ivanchenko N.  Danylo Halytsky Lviv National Medical University, Lviv, Pecarska str., 69b, +3 (067) 162-45-84; timknat@ukr.net </vt:lpstr>
    </vt:vector>
  </TitlesOfParts>
  <Company>Metabiota, Inc.</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Template</dc:title>
  <dc:creator>David J. Mustra, Ph.D.</dc:creator>
  <dc:description>dmustra@metabiota.com</dc:description>
  <cp:lastModifiedBy>Наталья</cp:lastModifiedBy>
  <cp:revision>75</cp:revision>
  <dcterms:modified xsi:type="dcterms:W3CDTF">2018-11-23T18:41:50Z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0x010100AA15CE8E99AFB343B6D4804A81721860</vt:lpwstr>
  </property>
  <property fmtid="{D5CDD505-2E9C-101B-9397-08002B2CF9AE}" pid="3" name="Target Audiences">
    <vt:lpwstr/>
  </property>
</Properties>
</file>