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 showGuides="1">
      <p:cViewPr varScale="1">
        <p:scale>
          <a:sx n="131" d="100"/>
          <a:sy n="131" d="100"/>
        </p:scale>
        <p:origin x="168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0169-BC72-4577-92F1-E8F0053B12AE}" type="datetimeFigureOut">
              <a:rPr lang="en-US" smtClean="0"/>
              <a:t>8/14/2017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576D9-540E-442D-831F-EA718D4DC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308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0169-BC72-4577-92F1-E8F0053B12AE}" type="datetimeFigureOut">
              <a:rPr lang="en-US" smtClean="0"/>
              <a:t>8/14/2017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576D9-540E-442D-831F-EA718D4DC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208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0169-BC72-4577-92F1-E8F0053B12AE}" type="datetimeFigureOut">
              <a:rPr lang="en-US" smtClean="0"/>
              <a:t>8/14/2017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576D9-540E-442D-831F-EA718D4DC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79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0169-BC72-4577-92F1-E8F0053B12AE}" type="datetimeFigureOut">
              <a:rPr lang="en-US" smtClean="0"/>
              <a:t>8/14/2017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576D9-540E-442D-831F-EA718D4DC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06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0169-BC72-4577-92F1-E8F0053B12AE}" type="datetimeFigureOut">
              <a:rPr lang="en-US" smtClean="0"/>
              <a:t>8/14/2017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576D9-540E-442D-831F-EA718D4DC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69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0169-BC72-4577-92F1-E8F0053B12AE}" type="datetimeFigureOut">
              <a:rPr lang="en-US" smtClean="0"/>
              <a:t>8/14/2017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576D9-540E-442D-831F-EA718D4DC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73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0169-BC72-4577-92F1-E8F0053B12AE}" type="datetimeFigureOut">
              <a:rPr lang="en-US" smtClean="0"/>
              <a:t>8/14/2017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576D9-540E-442D-831F-EA718D4DC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498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0169-BC72-4577-92F1-E8F0053B12AE}" type="datetimeFigureOut">
              <a:rPr lang="en-US" smtClean="0"/>
              <a:t>8/14/2017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576D9-540E-442D-831F-EA718D4DC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893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0169-BC72-4577-92F1-E8F0053B12AE}" type="datetimeFigureOut">
              <a:rPr lang="en-US" smtClean="0"/>
              <a:t>8/14/2017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576D9-540E-442D-831F-EA718D4DC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506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0169-BC72-4577-92F1-E8F0053B12AE}" type="datetimeFigureOut">
              <a:rPr lang="en-US" smtClean="0"/>
              <a:t>8/14/2017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576D9-540E-442D-831F-EA718D4DC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71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0169-BC72-4577-92F1-E8F0053B12AE}" type="datetimeFigureOut">
              <a:rPr lang="en-US" smtClean="0"/>
              <a:t>8/14/2017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576D9-540E-442D-831F-EA718D4DC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264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00169-BC72-4577-92F1-E8F0053B12AE}" type="datetimeFigureOut">
              <a:rPr lang="en-US" smtClean="0"/>
              <a:t>8/14/2017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576D9-540E-442D-831F-EA718D4DC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050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E148517-B3D6-404A-A97E-0AB341EB1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318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550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 Vennari</dc:creator>
  <cp:lastModifiedBy>Eva Vennari</cp:lastModifiedBy>
  <cp:revision>1</cp:revision>
  <dcterms:created xsi:type="dcterms:W3CDTF">2017-08-15T01:27:39Z</dcterms:created>
  <dcterms:modified xsi:type="dcterms:W3CDTF">2017-08-15T01:28:47Z</dcterms:modified>
</cp:coreProperties>
</file>