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6" r:id="rId1"/>
  </p:sldMasterIdLst>
  <p:notesMasterIdLst>
    <p:notesMasterId r:id="rId10"/>
  </p:notesMasterIdLst>
  <p:handoutMasterIdLst>
    <p:handoutMasterId r:id="rId11"/>
  </p:handoutMasterIdLst>
  <p:sldIdLst>
    <p:sldId id="300" r:id="rId2"/>
    <p:sldId id="292" r:id="rId3"/>
    <p:sldId id="304" r:id="rId4"/>
    <p:sldId id="305" r:id="rId5"/>
    <p:sldId id="306" r:id="rId6"/>
    <p:sldId id="308" r:id="rId7"/>
    <p:sldId id="307" r:id="rId8"/>
    <p:sldId id="285" r:id="rId9"/>
  </p:sldIdLst>
  <p:sldSz cx="12188825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63">
          <p15:clr>
            <a:srgbClr val="A4A3A4"/>
          </p15:clr>
        </p15:guide>
        <p15:guide id="2" orient="horz" pos="490">
          <p15:clr>
            <a:srgbClr val="A4A3A4"/>
          </p15:clr>
        </p15:guide>
        <p15:guide id="3" pos="3839">
          <p15:clr>
            <a:srgbClr val="A4A3A4"/>
          </p15:clr>
        </p15:guide>
        <p15:guide id="4" orient="horz" pos="14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FBB0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48" autoAdjust="0"/>
    <p:restoredTop sz="95401" autoAdjust="0"/>
  </p:normalViewPr>
  <p:slideViewPr>
    <p:cSldViewPr snapToGrid="0" snapToObjects="1">
      <p:cViewPr varScale="1">
        <p:scale>
          <a:sx n="86" d="100"/>
          <a:sy n="86" d="100"/>
        </p:scale>
        <p:origin x="1008" y="84"/>
      </p:cViewPr>
      <p:guideLst>
        <p:guide orient="horz" pos="4063"/>
        <p:guide orient="horz" pos="490"/>
        <p:guide pos="3839"/>
        <p:guide orient="horz" pos="1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179" d="100"/>
          <a:sy n="179" d="100"/>
        </p:scale>
        <p:origin x="-624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2EE567-80D6-42C6-844A-F0F6714FC972}" type="datetimeFigureOut">
              <a:rPr lang="en-US" smtClean="0"/>
              <a:pPr/>
              <a:t>5/24/2018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3C794B-268C-4A67-8C2B-68C4E4A2A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0990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A3B128-E09D-491C-B840-DB8C264A8EFA}" type="datetimeFigureOut">
              <a:rPr lang="en-US" smtClean="0"/>
              <a:pPr/>
              <a:t>5/24/2018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F2277D-4E65-471B-8FDC-312617F5EA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36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2277D-4E65-471B-8FDC-312617F5EA8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538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" y="1788"/>
            <a:ext cx="12188821" cy="6856212"/>
          </a:xfrm>
          <a:prstGeom prst="rect">
            <a:avLst/>
          </a:prstGeom>
          <a:ln>
            <a:noFill/>
          </a:ln>
        </p:spPr>
      </p:pic>
      <p:sp>
        <p:nvSpPr>
          <p:cNvPr id="9" name="Rectangle 8"/>
          <p:cNvSpPr/>
          <p:nvPr userDrawn="1"/>
        </p:nvSpPr>
        <p:spPr>
          <a:xfrm>
            <a:off x="0" y="1303020"/>
            <a:ext cx="12188825" cy="1165860"/>
          </a:xfrm>
          <a:prstGeom prst="rect">
            <a:avLst/>
          </a:prstGeom>
          <a:gradFill>
            <a:gsLst>
              <a:gs pos="0">
                <a:schemeClr val="tx1">
                  <a:alpha val="57000"/>
                </a:schemeClr>
              </a:gs>
              <a:gs pos="100000">
                <a:schemeClr val="tx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82" y="-2359"/>
            <a:ext cx="417909" cy="68575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41182" y="1463975"/>
            <a:ext cx="10918220" cy="492443"/>
          </a:xfrm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bg1"/>
                </a:solidFill>
                <a:latin typeface="Adobe Clean Light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41182" y="1990491"/>
            <a:ext cx="10918220" cy="328295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100">
                <a:solidFill>
                  <a:schemeClr val="bg2">
                    <a:lumMod val="90000"/>
                  </a:schemeClr>
                </a:solidFill>
              </a:defRPr>
            </a:lvl1pPr>
            <a:lvl2pPr marL="544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2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3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37427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" y="1717"/>
            <a:ext cx="12188947" cy="6856283"/>
          </a:xfrm>
          <a:prstGeom prst="rect">
            <a:avLst/>
          </a:prstGeom>
          <a:ln>
            <a:noFill/>
          </a:ln>
        </p:spPr>
      </p:pic>
      <p:sp>
        <p:nvSpPr>
          <p:cNvPr id="10" name="Rectangle 9"/>
          <p:cNvSpPr/>
          <p:nvPr userDrawn="1"/>
        </p:nvSpPr>
        <p:spPr>
          <a:xfrm>
            <a:off x="127" y="1303020"/>
            <a:ext cx="12188825" cy="1165860"/>
          </a:xfrm>
          <a:prstGeom prst="rect">
            <a:avLst/>
          </a:prstGeom>
          <a:gradFill>
            <a:gsLst>
              <a:gs pos="0">
                <a:schemeClr val="tx1">
                  <a:alpha val="57000"/>
                </a:schemeClr>
              </a:gs>
              <a:gs pos="100000">
                <a:schemeClr val="tx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41182" y="1463975"/>
            <a:ext cx="10918220" cy="492443"/>
          </a:xfrm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bg1"/>
                </a:solidFill>
                <a:latin typeface="Adobe Clean Light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641182" y="1993392"/>
            <a:ext cx="10918220" cy="328295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100">
                <a:solidFill>
                  <a:schemeClr val="bg2">
                    <a:lumMod val="90000"/>
                  </a:schemeClr>
                </a:solidFill>
              </a:defRPr>
            </a:lvl1pPr>
            <a:lvl2pPr marL="544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2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3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82" y="-2359"/>
            <a:ext cx="417909" cy="6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098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hite - Top &amp; Bottom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D6CA-D4AF-4FDC-9641-A8569C957DEB}" type="datetime1">
              <a:rPr lang="en-US" smtClean="0"/>
              <a:pPr/>
              <a:t>5/24/2018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534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hite - Bottom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2" cy="6442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D6CA-D4AF-4FDC-9641-A8569C957DEB}" type="datetime1">
              <a:rPr lang="en-US" smtClean="0"/>
              <a:pPr/>
              <a:t>5/24/2018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White - No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3B8D6CA-D4AF-4FDC-9641-A8569C957DEB}" type="datetime1">
              <a:rPr lang="en-US" smtClean="0"/>
              <a:pPr/>
              <a:t>5/24/2018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en-US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en-US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ctr"/>
            <a:fld id="{90156F56-D5AE-4C6F-B826-C69D1BC521BB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Rectangle 21"/>
          <p:cNvSpPr>
            <a:spLocks noChangeArrowheads="1"/>
          </p:cNvSpPr>
          <p:nvPr userDrawn="1"/>
        </p:nvSpPr>
        <p:spPr bwMode="auto">
          <a:xfrm>
            <a:off x="304720" y="6487239"/>
            <a:ext cx="5181679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b">
            <a:spAutoFit/>
          </a:bodyPr>
          <a:lstStyle/>
          <a:p>
            <a:r>
              <a:rPr 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dobe Clean" pitchFamily="-111" charset="0"/>
              </a:rPr>
              <a:t>© 2018 Adobe Systems Incorporated.  All Rights Reserved.  Adobe Confidential.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6697" y="6528875"/>
            <a:ext cx="187408" cy="25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783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y - Top &amp; Bottom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5"/>
          <p:cNvSpPr>
            <a:spLocks noChangeArrowheads="1"/>
          </p:cNvSpPr>
          <p:nvPr userDrawn="1"/>
        </p:nvSpPr>
        <p:spPr bwMode="auto">
          <a:xfrm>
            <a:off x="0" y="225630"/>
            <a:ext cx="12188825" cy="6216734"/>
          </a:xfrm>
          <a:prstGeom prst="rect">
            <a:avLst/>
          </a:prstGeom>
          <a:solidFill>
            <a:srgbClr val="5D676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825500"/>
            <a:endParaRPr lang="en-US" sz="3600">
              <a:solidFill>
                <a:srgbClr val="FFFFFF"/>
              </a:solidFill>
              <a:latin typeface="+mj-lt"/>
              <a:ea typeface="+mj-ea"/>
              <a:cs typeface="+mj-cs"/>
              <a:sym typeface="Helvetica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D6CA-D4AF-4FDC-9641-A8569C957DEB}" type="datetime1">
              <a:rPr lang="en-US" smtClean="0"/>
              <a:pPr/>
              <a:t>5/24/2018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146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y - Bottom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2" cy="6442076"/>
          </a:xfrm>
          <a:prstGeom prst="rect">
            <a:avLst/>
          </a:prstGeom>
          <a:solidFill>
            <a:srgbClr val="5D6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D6CA-D4AF-4FDC-9641-A8569C957DEB}" type="datetime1">
              <a:rPr lang="en-US" smtClean="0"/>
              <a:pPr/>
              <a:t>5/24/2018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723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Gray - No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5D676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825500"/>
            <a:endParaRPr lang="en-US" sz="3600">
              <a:solidFill>
                <a:srgbClr val="FFFFFF"/>
              </a:solidFill>
              <a:latin typeface="+mj-lt"/>
              <a:ea typeface="+mj-ea"/>
              <a:cs typeface="+mj-cs"/>
              <a:sym typeface="Helvetica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D6CA-D4AF-4FDC-9641-A8569C957DEB}" type="datetime1">
              <a:rPr lang="en-US" smtClean="0"/>
              <a:pPr/>
              <a:t>5/24/2018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6697" y="6528875"/>
            <a:ext cx="187408" cy="258055"/>
          </a:xfrm>
          <a:prstGeom prst="rect">
            <a:avLst/>
          </a:prstGeom>
        </p:spPr>
      </p:pic>
      <p:sp>
        <p:nvSpPr>
          <p:cNvPr id="10" name="Rectangle 21"/>
          <p:cNvSpPr>
            <a:spLocks noChangeArrowheads="1"/>
          </p:cNvSpPr>
          <p:nvPr userDrawn="1"/>
        </p:nvSpPr>
        <p:spPr bwMode="auto">
          <a:xfrm>
            <a:off x="304720" y="6487239"/>
            <a:ext cx="5181679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b">
            <a:spAutoFit/>
          </a:bodyPr>
          <a:lstStyle/>
          <a:p>
            <a:r>
              <a:rPr lang="en-US" sz="700" dirty="0">
                <a:solidFill>
                  <a:srgbClr val="FFFFFF"/>
                </a:solidFill>
                <a:latin typeface="Adobe Clean" pitchFamily="-111" charset="0"/>
              </a:rPr>
              <a:t>© 2018 Adobe Systems Incorporated.  All Rights Reserved.  Adobe Confidential.</a:t>
            </a:r>
          </a:p>
        </p:txBody>
      </p:sp>
    </p:spTree>
    <p:extLst>
      <p:ext uri="{BB962C8B-B14F-4D97-AF65-F5344CB8AC3E}">
        <p14:creationId xmlns:p14="http://schemas.microsoft.com/office/powerpoint/2010/main" val="83399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ck - Top &amp; Bottom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5"/>
          <p:cNvSpPr>
            <a:spLocks noChangeArrowheads="1"/>
          </p:cNvSpPr>
          <p:nvPr userDrawn="1"/>
        </p:nvSpPr>
        <p:spPr bwMode="auto">
          <a:xfrm>
            <a:off x="0" y="225630"/>
            <a:ext cx="12188825" cy="6216734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825500"/>
            <a:endParaRPr lang="en-US" sz="3600">
              <a:solidFill>
                <a:srgbClr val="FFFFFF"/>
              </a:solidFill>
              <a:latin typeface="+mj-lt"/>
              <a:ea typeface="+mj-ea"/>
              <a:cs typeface="+mj-cs"/>
              <a:sym typeface="Helvetica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D6CA-D4AF-4FDC-9641-A8569C957DEB}" type="datetime1">
              <a:rPr lang="en-US" smtClean="0"/>
              <a:pPr/>
              <a:t>5/24/2018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932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ck - Bottom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5"/>
          <p:cNvSpPr>
            <a:spLocks noChangeArrowheads="1"/>
          </p:cNvSpPr>
          <p:nvPr userDrawn="1"/>
        </p:nvSpPr>
        <p:spPr bwMode="auto">
          <a:xfrm>
            <a:off x="0" y="0"/>
            <a:ext cx="12188825" cy="6442364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825500"/>
            <a:endParaRPr lang="en-US" sz="3600">
              <a:solidFill>
                <a:srgbClr val="FFFFFF"/>
              </a:solidFill>
              <a:latin typeface="+mj-lt"/>
              <a:ea typeface="+mj-ea"/>
              <a:cs typeface="+mj-cs"/>
              <a:sym typeface="Helvetica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D6CA-D4AF-4FDC-9641-A8569C957DEB}" type="datetime1">
              <a:rPr lang="en-US" smtClean="0"/>
              <a:pPr/>
              <a:t>5/24/2018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027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ck - No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825500"/>
            <a:endParaRPr lang="en-US" sz="3600">
              <a:solidFill>
                <a:srgbClr val="FFFFFF"/>
              </a:solidFill>
              <a:latin typeface="+mj-lt"/>
              <a:ea typeface="+mj-ea"/>
              <a:cs typeface="+mj-cs"/>
              <a:sym typeface="Helvetica Ligh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8D6CA-D4AF-4FDC-9641-A8569C957DEB}" type="datetime1">
              <a:rPr lang="en-US" smtClean="0"/>
              <a:pPr/>
              <a:t>5/24/2018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6697" y="6528875"/>
            <a:ext cx="187408" cy="258055"/>
          </a:xfrm>
          <a:prstGeom prst="rect">
            <a:avLst/>
          </a:prstGeom>
        </p:spPr>
      </p:pic>
      <p:sp>
        <p:nvSpPr>
          <p:cNvPr id="10" name="Rectangle 21"/>
          <p:cNvSpPr>
            <a:spLocks noChangeArrowheads="1"/>
          </p:cNvSpPr>
          <p:nvPr userDrawn="1"/>
        </p:nvSpPr>
        <p:spPr bwMode="auto">
          <a:xfrm>
            <a:off x="304720" y="6487239"/>
            <a:ext cx="5181679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b">
            <a:spAutoFit/>
          </a:bodyPr>
          <a:lstStyle/>
          <a:p>
            <a:r>
              <a:rPr lang="en-US" sz="700" dirty="0">
                <a:solidFill>
                  <a:srgbClr val="FFFFFF"/>
                </a:solidFill>
                <a:latin typeface="Adobe Clean" pitchFamily="-111" charset="0"/>
              </a:rPr>
              <a:t>© 2018 Adobe Systems Incorporated.  All Rights Reserved.  Adobe Confidential.</a:t>
            </a:r>
          </a:p>
        </p:txBody>
      </p:sp>
    </p:spTree>
    <p:extLst>
      <p:ext uri="{BB962C8B-B14F-4D97-AF65-F5344CB8AC3E}">
        <p14:creationId xmlns:p14="http://schemas.microsoft.com/office/powerpoint/2010/main" val="698017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y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5D676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825500"/>
            <a:endParaRPr lang="en-US" sz="3600">
              <a:solidFill>
                <a:srgbClr val="FFFFFF"/>
              </a:solidFill>
              <a:latin typeface="+mj-lt"/>
              <a:ea typeface="+mj-ea"/>
              <a:cs typeface="+mj-cs"/>
              <a:sym typeface="Helvetica Light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967" y="2449523"/>
            <a:ext cx="1412888" cy="194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3788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522" y="2447346"/>
            <a:ext cx="1414469" cy="194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990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" y="0"/>
            <a:ext cx="12188821" cy="6856211"/>
          </a:xfrm>
          <a:prstGeom prst="rect">
            <a:avLst/>
          </a:prstGeom>
          <a:ln>
            <a:noFill/>
          </a:ln>
        </p:spPr>
      </p:pic>
      <p:sp>
        <p:nvSpPr>
          <p:cNvPr id="12" name="Rectangle 5"/>
          <p:cNvSpPr>
            <a:spLocks noChangeArrowheads="1"/>
          </p:cNvSpPr>
          <p:nvPr userDrawn="1"/>
        </p:nvSpPr>
        <p:spPr bwMode="auto">
          <a:xfrm>
            <a:off x="0" y="225630"/>
            <a:ext cx="12188825" cy="6216734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825500"/>
            <a:endParaRPr lang="en-US" sz="3600">
              <a:solidFill>
                <a:srgbClr val="FFFFFF"/>
              </a:solidFill>
              <a:latin typeface="+mj-lt"/>
              <a:ea typeface="+mj-ea"/>
              <a:cs typeface="+mj-cs"/>
              <a:sym typeface="Helvetica Light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6697" y="6528875"/>
            <a:ext cx="187408" cy="258055"/>
          </a:xfrm>
          <a:prstGeom prst="rect">
            <a:avLst/>
          </a:prstGeom>
        </p:spPr>
      </p:pic>
      <p:sp>
        <p:nvSpPr>
          <p:cNvPr id="9" name="Rectangle 21"/>
          <p:cNvSpPr>
            <a:spLocks noChangeArrowheads="1"/>
          </p:cNvSpPr>
          <p:nvPr userDrawn="1"/>
        </p:nvSpPr>
        <p:spPr bwMode="auto">
          <a:xfrm>
            <a:off x="304720" y="6487239"/>
            <a:ext cx="5181679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b">
            <a:spAutoFit/>
          </a:bodyPr>
          <a:lstStyle/>
          <a:p>
            <a:r>
              <a:rPr lang="en-US" sz="700" dirty="0">
                <a:solidFill>
                  <a:srgbClr val="FFFFFF"/>
                </a:solidFill>
                <a:latin typeface="Adobe Clean" pitchFamily="-111" charset="0"/>
              </a:rPr>
              <a:t>© 2018 Adobe Systems Incorporated.  All Rights Reserved.  Adobe Confidential.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86545" y="6629400"/>
            <a:ext cx="1015735" cy="168274"/>
          </a:xfrm>
          <a:prstGeom prst="rect">
            <a:avLst/>
          </a:prstGeom>
        </p:spPr>
        <p:txBody>
          <a:bodyPr vert="horz" lIns="108829" tIns="54414" rIns="108829" bIns="54414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3AB78257-7A7E-4BBC-BB44-767E213B120F}" type="datetime1">
              <a:rPr lang="en-US" smtClean="0"/>
              <a:pPr/>
              <a:t>5/24/2018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441" y="6629400"/>
            <a:ext cx="5203530" cy="168274"/>
          </a:xfrm>
          <a:prstGeom prst="rect">
            <a:avLst/>
          </a:prstGeom>
        </p:spPr>
        <p:txBody>
          <a:bodyPr vert="horz" lIns="0" tIns="54414" rIns="108829" bIns="54414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86545" y="6477000"/>
            <a:ext cx="1015735" cy="168274"/>
          </a:xfrm>
          <a:prstGeom prst="rect">
            <a:avLst/>
          </a:prstGeom>
        </p:spPr>
        <p:txBody>
          <a:bodyPr vert="horz" lIns="108829" tIns="54414" rIns="108829" bIns="54414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0156F56-D5AE-4C6F-B826-C69D1BC521BB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721" y="287507"/>
            <a:ext cx="11579384" cy="593725"/>
          </a:xfrm>
          <a:prstGeom prst="rect">
            <a:avLst/>
          </a:prstGeom>
        </p:spPr>
        <p:txBody>
          <a:bodyPr vert="horz" lIns="108829" tIns="54414" rIns="108829" bIns="54414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721" y="1143000"/>
            <a:ext cx="11579384" cy="5029200"/>
          </a:xfrm>
          <a:prstGeom prst="rect">
            <a:avLst/>
          </a:prstGeom>
        </p:spPr>
        <p:txBody>
          <a:bodyPr vert="horz" lIns="108829" tIns="54414" rIns="108829" bIns="54414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7" r:id="rId2"/>
    <p:sldLayoutId id="2147483678" r:id="rId3"/>
    <p:sldLayoutId id="2147483658" r:id="rId4"/>
    <p:sldLayoutId id="2147483681" r:id="rId5"/>
    <p:sldLayoutId id="2147483679" r:id="rId6"/>
    <p:sldLayoutId id="2147483675" r:id="rId7"/>
    <p:sldLayoutId id="2147483682" r:id="rId8"/>
    <p:sldLayoutId id="2147483680" r:id="rId9"/>
    <p:sldLayoutId id="2147483676" r:id="rId10"/>
    <p:sldLayoutId id="2147483683" r:id="rId11"/>
    <p:sldLayoutId id="2147483685" r:id="rId12"/>
    <p:sldLayoutId id="2147483686" r:id="rId13"/>
  </p:sldLayoutIdLst>
  <p:hf hdr="0" ftr="0" dt="0"/>
  <p:txStyles>
    <p:titleStyle>
      <a:lvl1pPr algn="l" defTabSz="1088291" rtl="0" eaLnBrk="1" latinLnBrk="0" hangingPunct="1">
        <a:spcBef>
          <a:spcPct val="0"/>
        </a:spcBef>
        <a:buNone/>
        <a:defRPr sz="3200" b="0" i="0" u="none" kern="1200">
          <a:solidFill>
            <a:schemeClr val="tx1">
              <a:lumMod val="75000"/>
              <a:lumOff val="25000"/>
            </a:schemeClr>
          </a:solidFill>
          <a:latin typeface="Adobe Clean Light" pitchFamily="34" charset="0"/>
          <a:ea typeface="+mj-ea"/>
          <a:cs typeface="+mj-cs"/>
        </a:defRPr>
      </a:lvl1pPr>
    </p:titleStyle>
    <p:bodyStyle>
      <a:lvl1pPr marL="274638" indent="-265113" algn="l" defTabSz="1088291" rtl="0" eaLnBrk="1" latinLnBrk="0" hangingPunct="1">
        <a:spcBef>
          <a:spcPts val="714"/>
        </a:spcBef>
        <a:buClr>
          <a:schemeClr val="bg1">
            <a:lumMod val="50000"/>
          </a:schemeClr>
        </a:buClr>
        <a:buSzPct val="70000"/>
        <a:buFont typeface="Wingdings" pitchFamily="2" charset="2"/>
        <a:buChar char="§"/>
        <a:defRPr sz="2400" kern="1200">
          <a:solidFill>
            <a:schemeClr val="tx1"/>
          </a:solidFill>
          <a:latin typeface="Adobe Clean Light" pitchFamily="34" charset="0"/>
          <a:ea typeface="+mn-ea"/>
          <a:cs typeface="+mn-cs"/>
        </a:defRPr>
      </a:lvl1pPr>
      <a:lvl2pPr marL="551703" indent="-275852" algn="l" defTabSz="1088291" rtl="0" eaLnBrk="1" latinLnBrk="0" hangingPunct="1">
        <a:spcBef>
          <a:spcPts val="714"/>
        </a:spcBef>
        <a:buClr>
          <a:schemeClr val="bg1">
            <a:lumMod val="50000"/>
          </a:schemeClr>
        </a:buClr>
        <a:buSzPct val="70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51979" indent="-200276" algn="l" defTabSz="1088291" rtl="0" eaLnBrk="1" latinLnBrk="0" hangingPunct="1">
        <a:spcBef>
          <a:spcPts val="714"/>
        </a:spcBef>
        <a:buClr>
          <a:schemeClr val="bg1">
            <a:lumMod val="50000"/>
          </a:schemeClr>
        </a:buClr>
        <a:buSzPct val="7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50366" indent="-198387" algn="l" defTabSz="1088291" rtl="0" eaLnBrk="1" latinLnBrk="0" hangingPunct="1">
        <a:spcBef>
          <a:spcPts val="714"/>
        </a:spcBef>
        <a:buClr>
          <a:schemeClr val="bg1">
            <a:lumMod val="50000"/>
          </a:schemeClr>
        </a:buClr>
        <a:buSzPct val="7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88291" indent="-137926" algn="l" defTabSz="1088291" rtl="0" eaLnBrk="1" latinLnBrk="0" hangingPunct="1">
        <a:spcBef>
          <a:spcPts val="714"/>
        </a:spcBef>
        <a:buClr>
          <a:schemeClr val="bg1">
            <a:lumMod val="50000"/>
          </a:schemeClr>
        </a:buClr>
        <a:buSzPct val="70000"/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799" indent="-272073" algn="l" defTabSz="108829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944" indent="-272073" algn="l" defTabSz="108829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089" indent="-272073" algn="l" defTabSz="108829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5235" indent="-272073" algn="l" defTabSz="108829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29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145" algn="l" defTabSz="108829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291" algn="l" defTabSz="108829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436" algn="l" defTabSz="108829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581" algn="l" defTabSz="108829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726" algn="l" defTabSz="108829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872" algn="l" defTabSz="108829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017" algn="l" defTabSz="108829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3162" algn="l" defTabSz="108829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1182" y="1463975"/>
            <a:ext cx="10918220" cy="492443"/>
          </a:xfrm>
        </p:spPr>
        <p:txBody>
          <a:bodyPr/>
          <a:lstStyle/>
          <a:p>
            <a:r>
              <a:rPr lang="en-US" b="1" dirty="0"/>
              <a:t>Automated Registration &amp; Lineage – lib (</a:t>
            </a:r>
            <a:r>
              <a:rPr lang="en-US" b="1" dirty="0" err="1"/>
              <a:t>AURELl</a:t>
            </a:r>
            <a:r>
              <a:rPr lang="en-US" b="1" dirty="0"/>
              <a:t>)	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1182" y="1990491"/>
            <a:ext cx="10918220" cy="323165"/>
          </a:xfrm>
        </p:spPr>
        <p:txBody>
          <a:bodyPr/>
          <a:lstStyle/>
          <a:p>
            <a:r>
              <a:rPr lang="en-US" dirty="0"/>
              <a:t>Vineet Mishra </a:t>
            </a:r>
            <a:r>
              <a:rPr lang="en-US"/>
              <a:t>| 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042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2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7746DCA-1118-4023-9C29-FCAE94875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21" y="718828"/>
            <a:ext cx="11579384" cy="593725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0CA9071-ADD4-4B95-B63C-965193DAF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21" y="1957039"/>
            <a:ext cx="11314850" cy="2637263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en-US" dirty="0"/>
              <a:t>Summary</a:t>
            </a:r>
          </a:p>
          <a:p>
            <a:pPr marL="342900" indent="-342900">
              <a:buAutoNum type="arabicPeriod"/>
            </a:pPr>
            <a:r>
              <a:rPr lang="en-US" dirty="0"/>
              <a:t>Functional Description</a:t>
            </a:r>
          </a:p>
          <a:p>
            <a:pPr marL="342900" indent="-342900">
              <a:buAutoNum type="arabicPeriod"/>
            </a:pPr>
            <a:r>
              <a:rPr lang="en-US" dirty="0"/>
              <a:t>Architecture</a:t>
            </a:r>
          </a:p>
          <a:p>
            <a:pPr marL="342900" indent="-342900">
              <a:buFont typeface="Wingdings" pitchFamily="2" charset="2"/>
              <a:buAutoNum type="arabicPeriod"/>
            </a:pPr>
            <a:r>
              <a:rPr lang="en-US" dirty="0"/>
              <a:t>Use cases</a:t>
            </a:r>
          </a:p>
          <a:p>
            <a:pPr marL="342900" indent="-342900">
              <a:buAutoNum type="arabicPeriod"/>
            </a:pPr>
            <a:endParaRPr lang="en-US" dirty="0">
              <a:latin typeface="Adobe Clean Light" panose="020B03030204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909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3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7746DCA-1118-4023-9C29-FCAE94875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21" y="432473"/>
            <a:ext cx="11884104" cy="1128698"/>
          </a:xfrm>
        </p:spPr>
        <p:txBody>
          <a:bodyPr/>
          <a:lstStyle/>
          <a:p>
            <a:r>
              <a:rPr lang="en-US" dirty="0" err="1"/>
              <a:t>AURELl</a:t>
            </a:r>
            <a:r>
              <a:rPr lang="en-US" dirty="0"/>
              <a:t> – Summary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0CA9071-ADD4-4B95-B63C-965193DAF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21" y="1550020"/>
            <a:ext cx="11392908" cy="3590693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Asset discovery has always been a tough task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Asset, lineages and associated linkages are important part to a system and help to maintain data ecosystem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Maintain Asset life expectancy/availability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/>
              <a:t>AURELl</a:t>
            </a:r>
            <a:r>
              <a:rPr lang="en-US" dirty="0"/>
              <a:t> is a library extension which provides capability to fuse required possible data sources across different system</a:t>
            </a:r>
          </a:p>
        </p:txBody>
      </p:sp>
    </p:spTree>
    <p:extLst>
      <p:ext uri="{BB962C8B-B14F-4D97-AF65-F5344CB8AC3E}">
        <p14:creationId xmlns:p14="http://schemas.microsoft.com/office/powerpoint/2010/main" val="2459474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99846-C022-410E-B294-03429E8FE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21" y="773228"/>
            <a:ext cx="11579384" cy="593725"/>
          </a:xfrm>
        </p:spPr>
        <p:txBody>
          <a:bodyPr/>
          <a:lstStyle/>
          <a:p>
            <a:r>
              <a:rPr lang="en-US" dirty="0"/>
              <a:t>Functional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628AD7-55FC-4ED9-A468-88EDB2A8E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21" y="1979341"/>
            <a:ext cx="11359455" cy="3272883"/>
          </a:xfrm>
        </p:spPr>
        <p:txBody>
          <a:bodyPr/>
          <a:lstStyle/>
          <a:p>
            <a:r>
              <a:rPr lang="en-US" dirty="0"/>
              <a:t>A Lightweight component which can be imported to implement the </a:t>
            </a:r>
            <a:r>
              <a:rPr lang="en-US" dirty="0" err="1"/>
              <a:t>postHook</a:t>
            </a:r>
            <a:r>
              <a:rPr lang="en-US" dirty="0"/>
              <a:t> hierarchy</a:t>
            </a:r>
          </a:p>
          <a:p>
            <a:r>
              <a:rPr lang="en-US" dirty="0"/>
              <a:t>An event is pushed for each Asset Creation/Deletion</a:t>
            </a:r>
          </a:p>
          <a:p>
            <a:r>
              <a:rPr lang="en-US" dirty="0"/>
              <a:t>For each event an actions schema is defined which finally rest in Kafka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5A7C9-3FA2-4045-9872-B40708C62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002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21AB0-7A12-49A4-B833-48310A4F7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5E1BFF-7C5D-4A86-8384-000BC90BA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0B2B20-418F-48A5-A60F-06066F91F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9262" y="287507"/>
            <a:ext cx="6210300" cy="612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948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21AB0-7A12-49A4-B833-48310A4F7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Complete Flow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5E1BFF-7C5D-4A86-8384-000BC90BA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6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17C1AA-50AD-4159-9D97-5C004407F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730" y="1228608"/>
            <a:ext cx="9613591" cy="476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929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E9E25-4A3C-4465-B1DD-5F5F001D8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2F02FA-EA4C-4B33-BA13-4F412DAB6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21" y="1143000"/>
            <a:ext cx="11448664" cy="2113156"/>
          </a:xfrm>
        </p:spPr>
        <p:txBody>
          <a:bodyPr/>
          <a:lstStyle/>
          <a:p>
            <a:r>
              <a:rPr lang="en-US" dirty="0"/>
              <a:t>OCF</a:t>
            </a:r>
          </a:p>
          <a:p>
            <a:r>
              <a:rPr lang="en-US" dirty="0"/>
              <a:t>DIM</a:t>
            </a:r>
          </a:p>
          <a:p>
            <a:r>
              <a:rPr lang="en-US" dirty="0"/>
              <a:t>A few more to come. . 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633484-5177-4401-ABCD-A73B2F02A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0156F56-D5AE-4C6F-B826-C69D1BC521BB}" type="slidenum">
              <a:rPr lang="en-US" smtClean="0"/>
              <a:pPr algn="ct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262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17987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10.0&quot;&gt;&lt;object type=&quot;1&quot; unique_id=&quot;10001&quot;&gt;&lt;object type=&quot;8&quot; unique_id=&quot;717709&quot;&gt;&lt;/object&gt;&lt;object type=&quot;2&quot; unique_id=&quot;717710&quot;&gt;&lt;object type=&quot;3&quot; unique_id=&quot;717779&quot;&gt;&lt;property id=&quot;20148&quot; value=&quot;5&quot;/&gt;&lt;property id=&quot;20300&quot; value=&quot;Slide 20&quot;/&gt;&lt;property id=&quot;20307&quot; value=&quot;278&quot;/&gt;&lt;/object&gt;&lt;object type=&quot;3&quot; unique_id=&quot;717900&quot;&gt;&lt;property id=&quot;20148&quot; value=&quot;5&quot;/&gt;&lt;property id=&quot;20300&quot; value=&quot;Slide 11 - &amp;quot;White Content Slide – Graphic Footer &amp;amp; Header&amp;quot;&quot;/&gt;&lt;property id=&quot;20307&quot; value=&quot;279&quot;/&gt;&lt;/object&gt;&lt;object type=&quot;3&quot; unique_id=&quot;717901&quot;&gt;&lt;property id=&quot;20148&quot; value=&quot;5&quot;/&gt;&lt;property id=&quot;20300&quot; value=&quot;Slide 18 - &amp;quot;Black Content Slide – Graphic Footer&amp;quot;&quot;/&gt;&lt;property id=&quot;20307&quot; value=&quot;283&quot;/&gt;&lt;/object&gt;&lt;object type=&quot;3&quot; unique_id=&quot;717902&quot;&gt;&lt;property id=&quot;20148&quot; value=&quot;5&quot;/&gt;&lt;property id=&quot;20300&quot; value=&quot;Slide 17 - &amp;quot;Black Content Slide – Graphic Footer &amp;amp; Header&amp;quot;&quot;/&gt;&lt;property id=&quot;20307&quot; value=&quot;284&quot;/&gt;&lt;/object&gt;&lt;object type=&quot;3&quot; unique_id=&quot;1709896&quot;&gt;&lt;property id=&quot;20148&quot; value=&quot;5&quot;/&gt;&lt;property id=&quot;20300&quot; value=&quot;Slide 2 - &amp;quot;Additional templates and more resources&amp;quot;&quot;/&gt;&lt;property id=&quot;20307&quot; value=&quot;292&quot;/&gt;&lt;/object&gt;&lt;object type=&quot;3&quot; unique_id=&quot;1709897&quot;&gt;&lt;property id=&quot;20148&quot; value=&quot;5&quot;/&gt;&lt;property id=&quot;20300&quot; value=&quot;Slide 3 - &amp;quot;How to save this as a template within PowerPoint&amp;quot;&quot;/&gt;&lt;property id=&quot;20307&quot; value=&quot;293&quot;/&gt;&lt;/object&gt;&lt;object type=&quot;3&quot; unique_id=&quot;1709898&quot;&gt;&lt;property id=&quot;20148&quot; value=&quot;5&quot;/&gt;&lt;property id=&quot;20300&quot; value=&quot;Slide 5 - &amp;quot;Using Footers and Page Numbers&amp;quot;&quot;/&gt;&lt;property id=&quot;20307&quot; value=&quot;294&quot;/&gt;&lt;/object&gt;&lt;object type=&quot;3&quot; unique_id=&quot;1709899&quot;&gt;&lt;property id=&quot;20148&quot; value=&quot;5&quot;/&gt;&lt;property id=&quot;20300&quot; value=&quot;Slide 12 - &amp;quot;White Content Slide – Graphic Footer&amp;quot;&quot;/&gt;&lt;property id=&quot;20307&quot; value=&quot;287&quot;/&gt;&lt;/object&gt;&lt;object type=&quot;3&quot; unique_id=&quot;1709900&quot;&gt;&lt;property id=&quot;20148&quot; value=&quot;5&quot;/&gt;&lt;property id=&quot;20300&quot; value=&quot;Slide 13 - &amp;quot;White Content Slide – No Graphic&amp;quot;&quot;/&gt;&lt;property id=&quot;20307&quot; value=&quot;288&quot;/&gt;&lt;/object&gt;&lt;object type=&quot;3&quot; unique_id=&quot;1709901&quot;&gt;&lt;property id=&quot;20148&quot; value=&quot;5&quot;/&gt;&lt;property id=&quot;20300&quot; value=&quot;Slide 14 - &amp;quot;Gray Content Slide – Graphic Footer &amp;amp; Header&amp;quot;&quot;/&gt;&lt;property id=&quot;20307&quot; value=&quot;289&quot;/&gt;&lt;/object&gt;&lt;object type=&quot;3&quot; unique_id=&quot;1709902&quot;&gt;&lt;property id=&quot;20148&quot; value=&quot;5&quot;/&gt;&lt;property id=&quot;20300&quot; value=&quot;Slide 15 - &amp;quot;Gray Content Slide – Graphic Footer&amp;quot;&quot;/&gt;&lt;property id=&quot;20307&quot; value=&quot;290&quot;/&gt;&lt;/object&gt;&lt;object type=&quot;3&quot; unique_id=&quot;1709903&quot;&gt;&lt;property id=&quot;20148&quot; value=&quot;5&quot;/&gt;&lt;property id=&quot;20300&quot; value=&quot;Slide 16 - &amp;quot;Gray Content Slide – No Graphic&amp;quot;&quot;/&gt;&lt;property id=&quot;20307&quot; value=&quot;291&quot;/&gt;&lt;/object&gt;&lt;object type=&quot;3&quot; unique_id=&quot;1709904&quot;&gt;&lt;property id=&quot;20148&quot; value=&quot;5&quot;/&gt;&lt;property id=&quot;20300&quot; value=&quot;Slide 19 - &amp;quot;Black Content Slide – No Graphic&amp;quot;&quot;/&gt;&lt;property id=&quot;20307&quot; value=&quot;286&quot;/&gt;&lt;/object&gt;&lt;object type=&quot;3&quot; unique_id=&quot;1709905&quot;&gt;&lt;property id=&quot;20148&quot; value=&quot;5&quot;/&gt;&lt;property id=&quot;20300&quot; value=&quot;Slide 21&quot;/&gt;&lt;property id=&quot;20307&quot; value=&quot;285&quot;/&gt;&lt;/object&gt;&lt;object type=&quot;3&quot; unique_id=&quot;1710038&quot;&gt;&lt;property id=&quot;20148&quot; value=&quot;5&quot;/&gt;&lt;property id=&quot;20300&quot; value=&quot;Slide 4 - &amp;quot;Slide layouts&amp;quot;&quot;/&gt;&lt;property id=&quot;20307&quot; value=&quot;298&quot;/&gt;&lt;/object&gt;&lt;object type=&quot;3&quot; unique_id=&quot;1710039&quot;&gt;&lt;property id=&quot;20148&quot; value=&quot;5&quot;/&gt;&lt;property id=&quot;20300&quot; value=&quot;Slide 6 - &amp;quot;Converting old presentations to this template&amp;quot;&quot;/&gt;&lt;property id=&quot;20307&quot; value=&quot;295&quot;/&gt;&lt;/object&gt;&lt;object type=&quot;3&quot; unique_id=&quot;1710040&quot;&gt;&lt;property id=&quot;20148&quot; value=&quot;5&quot;/&gt;&lt;property id=&quot;20300&quot; value=&quot;Slide 7 - &amp;quot;Bar charts&amp;quot;&quot;/&gt;&lt;property id=&quot;20307&quot; value=&quot;296&quot;/&gt;&lt;/object&gt;&lt;object type=&quot;3&quot; unique_id=&quot;1710041&quot;&gt;&lt;property id=&quot;20148&quot; value=&quot;5&quot;/&gt;&lt;property id=&quot;20300&quot; value=&quot;Slide 8 - &amp;quot;Pie charts&amp;quot;&quot;/&gt;&lt;property id=&quot;20307&quot; value=&quot;297&quot;/&gt;&lt;/object&gt;&lt;object type=&quot;3&quot; unique_id=&quot;1710042&quot;&gt;&lt;property id=&quot;20148&quot; value=&quot;5&quot;/&gt;&lt;property id=&quot;20300&quot; value=&quot;Slide 9 - &amp;quot;Color palette&amp;quot;&quot;/&gt;&lt;property id=&quot;20307&quot; value=&quot;299&quot;/&gt;&lt;/object&gt;&lt;object type=&quot;3&quot; unique_id=&quot;1710856&quot;&gt;&lt;property id=&quot;20148&quot; value=&quot;5&quot;/&gt;&lt;property id=&quot;20300&quot; value=&quot;Slide 1 - &amp;quot;Title Slide&amp;quot;&quot;/&gt;&lt;property id=&quot;20307&quot; value=&quot;300&quot;/&gt;&lt;/object&gt;&lt;object type=&quot;3&quot; unique_id=&quot;1710857&quot;&gt;&lt;property id=&quot;20148&quot; value=&quot;5&quot;/&gt;&lt;property id=&quot;20300&quot; value=&quot;Slide 10 - &amp;quot;Section Divider&amp;quot;&quot;/&gt;&lt;property id=&quot;20307&quot; value=&quot;30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Adobe Master - Samblas - 2018">
  <a:themeElements>
    <a:clrScheme name="Adobe 2009">
      <a:dk1>
        <a:srgbClr val="000000"/>
      </a:dk1>
      <a:lt1>
        <a:sysClr val="window" lastClr="FFFFFF"/>
      </a:lt1>
      <a:dk2>
        <a:srgbClr val="6B737B"/>
      </a:dk2>
      <a:lt2>
        <a:srgbClr val="DADDE0"/>
      </a:lt2>
      <a:accent1>
        <a:srgbClr val="C1D82F"/>
      </a:accent1>
      <a:accent2>
        <a:srgbClr val="00A4E4"/>
      </a:accent2>
      <a:accent3>
        <a:srgbClr val="8348B5"/>
      </a:accent3>
      <a:accent4>
        <a:srgbClr val="FBB034"/>
      </a:accent4>
      <a:accent5>
        <a:srgbClr val="FFDD00"/>
      </a:accent5>
      <a:accent6>
        <a:srgbClr val="FF0000"/>
      </a:accent6>
      <a:hlink>
        <a:srgbClr val="000000"/>
      </a:hlink>
      <a:folHlink>
        <a:srgbClr val="3F3F3F"/>
      </a:folHlink>
    </a:clrScheme>
    <a:fontScheme name="Adobe Clean 2009">
      <a:majorFont>
        <a:latin typeface="Adobe Clean"/>
        <a:ea typeface=""/>
        <a:cs typeface=""/>
      </a:majorFont>
      <a:minorFont>
        <a:latin typeface="Adobe Clean"/>
        <a:ea typeface=""/>
        <a:cs typeface="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24054</TotalTime>
  <Words>131</Words>
  <Application>Microsoft Office PowerPoint</Application>
  <PresentationFormat>Custom</PresentationFormat>
  <Paragraphs>29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Adobe Clean</vt:lpstr>
      <vt:lpstr>Adobe Clean Light</vt:lpstr>
      <vt:lpstr>Arial</vt:lpstr>
      <vt:lpstr>Calibri</vt:lpstr>
      <vt:lpstr>Helvetica Light</vt:lpstr>
      <vt:lpstr>Wingdings</vt:lpstr>
      <vt:lpstr>Adobe Master - Samblas - 2018</vt:lpstr>
      <vt:lpstr>Automated Registration &amp; Lineage – lib (AURELl)  </vt:lpstr>
      <vt:lpstr>Agenda</vt:lpstr>
      <vt:lpstr>AURELl – Summary</vt:lpstr>
      <vt:lpstr>Functional Description</vt:lpstr>
      <vt:lpstr>Architecture</vt:lpstr>
      <vt:lpstr>Complete Flow</vt:lpstr>
      <vt:lpstr>Use Case</vt:lpstr>
      <vt:lpstr>PowerPoint Presentation</vt:lpstr>
    </vt:vector>
  </TitlesOfParts>
  <Company>Adobe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Template - Lauro Samblas</dc:title>
  <dc:creator>Wendy Grim</dc:creator>
  <cp:lastModifiedBy>Vineet Mishra</cp:lastModifiedBy>
  <cp:revision>396</cp:revision>
  <dcterms:created xsi:type="dcterms:W3CDTF">2009-08-20T18:55:32Z</dcterms:created>
  <dcterms:modified xsi:type="dcterms:W3CDTF">2018-05-24T15:58:31Z</dcterms:modified>
</cp:coreProperties>
</file>