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tiff" ContentType="image/tiff"/>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32004000" cy="45720000"/>
  <p:notesSz cx="6858000" cy="9144000"/>
  <p:defaultTextStyle>
    <a:defPPr>
      <a:defRPr lang="zh-TW"/>
    </a:defPPr>
    <a:lvl1pPr marL="0" algn="l" defTabSz="4451658" rtl="0" eaLnBrk="1" latinLnBrk="0" hangingPunct="1">
      <a:defRPr sz="8700" kern="1200">
        <a:solidFill>
          <a:schemeClr val="tx1"/>
        </a:solidFill>
        <a:latin typeface="+mn-lt"/>
        <a:ea typeface="+mn-ea"/>
        <a:cs typeface="+mn-cs"/>
      </a:defRPr>
    </a:lvl1pPr>
    <a:lvl2pPr marL="2225828" algn="l" defTabSz="4451658" rtl="0" eaLnBrk="1" latinLnBrk="0" hangingPunct="1">
      <a:defRPr sz="8700" kern="1200">
        <a:solidFill>
          <a:schemeClr val="tx1"/>
        </a:solidFill>
        <a:latin typeface="+mn-lt"/>
        <a:ea typeface="+mn-ea"/>
        <a:cs typeface="+mn-cs"/>
      </a:defRPr>
    </a:lvl2pPr>
    <a:lvl3pPr marL="4451658" algn="l" defTabSz="4451658" rtl="0" eaLnBrk="1" latinLnBrk="0" hangingPunct="1">
      <a:defRPr sz="8700" kern="1200">
        <a:solidFill>
          <a:schemeClr val="tx1"/>
        </a:solidFill>
        <a:latin typeface="+mn-lt"/>
        <a:ea typeface="+mn-ea"/>
        <a:cs typeface="+mn-cs"/>
      </a:defRPr>
    </a:lvl3pPr>
    <a:lvl4pPr marL="6677486" algn="l" defTabSz="4451658" rtl="0" eaLnBrk="1" latinLnBrk="0" hangingPunct="1">
      <a:defRPr sz="8700" kern="1200">
        <a:solidFill>
          <a:schemeClr val="tx1"/>
        </a:solidFill>
        <a:latin typeface="+mn-lt"/>
        <a:ea typeface="+mn-ea"/>
        <a:cs typeface="+mn-cs"/>
      </a:defRPr>
    </a:lvl4pPr>
    <a:lvl5pPr marL="8903315" algn="l" defTabSz="4451658" rtl="0" eaLnBrk="1" latinLnBrk="0" hangingPunct="1">
      <a:defRPr sz="8700" kern="1200">
        <a:solidFill>
          <a:schemeClr val="tx1"/>
        </a:solidFill>
        <a:latin typeface="+mn-lt"/>
        <a:ea typeface="+mn-ea"/>
        <a:cs typeface="+mn-cs"/>
      </a:defRPr>
    </a:lvl5pPr>
    <a:lvl6pPr marL="11129143" algn="l" defTabSz="4451658" rtl="0" eaLnBrk="1" latinLnBrk="0" hangingPunct="1">
      <a:defRPr sz="8700" kern="1200">
        <a:solidFill>
          <a:schemeClr val="tx1"/>
        </a:solidFill>
        <a:latin typeface="+mn-lt"/>
        <a:ea typeface="+mn-ea"/>
        <a:cs typeface="+mn-cs"/>
      </a:defRPr>
    </a:lvl6pPr>
    <a:lvl7pPr marL="13354972" algn="l" defTabSz="4451658" rtl="0" eaLnBrk="1" latinLnBrk="0" hangingPunct="1">
      <a:defRPr sz="8700" kern="1200">
        <a:solidFill>
          <a:schemeClr val="tx1"/>
        </a:solidFill>
        <a:latin typeface="+mn-lt"/>
        <a:ea typeface="+mn-ea"/>
        <a:cs typeface="+mn-cs"/>
      </a:defRPr>
    </a:lvl7pPr>
    <a:lvl8pPr marL="15580801" algn="l" defTabSz="4451658" rtl="0" eaLnBrk="1" latinLnBrk="0" hangingPunct="1">
      <a:defRPr sz="8700" kern="1200">
        <a:solidFill>
          <a:schemeClr val="tx1"/>
        </a:solidFill>
        <a:latin typeface="+mn-lt"/>
        <a:ea typeface="+mn-ea"/>
        <a:cs typeface="+mn-cs"/>
      </a:defRPr>
    </a:lvl8pPr>
    <a:lvl9pPr marL="17806629" algn="l" defTabSz="4451658" rtl="0" eaLnBrk="1" latinLnBrk="0" hangingPunct="1">
      <a:defRPr sz="87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9147" autoAdjust="0"/>
  </p:normalViewPr>
  <p:slideViewPr>
    <p:cSldViewPr>
      <p:cViewPr>
        <p:scale>
          <a:sx n="20" d="100"/>
          <a:sy n="20" d="100"/>
        </p:scale>
        <p:origin x="-1392" y="-234"/>
      </p:cViewPr>
      <p:guideLst>
        <p:guide orient="horz" pos="14400"/>
        <p:guide pos="100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46D645-75B3-4274-9C71-70C3965802F1}" type="datetimeFigureOut">
              <a:rPr lang="en-US" smtClean="0"/>
              <a:pPr/>
              <a:t>9/4/2018</a:t>
            </a:fld>
            <a:endParaRPr lang="en-US"/>
          </a:p>
        </p:txBody>
      </p:sp>
      <p:sp>
        <p:nvSpPr>
          <p:cNvPr id="4" name="Slide Image Placeholder 3"/>
          <p:cNvSpPr>
            <a:spLocks noGrp="1" noRot="1" noChangeAspect="1"/>
          </p:cNvSpPr>
          <p:nvPr>
            <p:ph type="sldImg" idx="2"/>
          </p:nvPr>
        </p:nvSpPr>
        <p:spPr>
          <a:xfrm>
            <a:off x="2228850" y="685800"/>
            <a:ext cx="24003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920BBE-3F21-4092-9A05-EA6E952D7C8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74659" rtl="0" eaLnBrk="1" latinLnBrk="0" hangingPunct="1">
      <a:defRPr sz="1300" kern="1200">
        <a:solidFill>
          <a:schemeClr val="tx1"/>
        </a:solidFill>
        <a:latin typeface="+mn-lt"/>
        <a:ea typeface="+mn-ea"/>
        <a:cs typeface="+mn-cs"/>
      </a:defRPr>
    </a:lvl1pPr>
    <a:lvl2pPr marL="487329" algn="l" defTabSz="974659" rtl="0" eaLnBrk="1" latinLnBrk="0" hangingPunct="1">
      <a:defRPr sz="1300" kern="1200">
        <a:solidFill>
          <a:schemeClr val="tx1"/>
        </a:solidFill>
        <a:latin typeface="+mn-lt"/>
        <a:ea typeface="+mn-ea"/>
        <a:cs typeface="+mn-cs"/>
      </a:defRPr>
    </a:lvl2pPr>
    <a:lvl3pPr marL="974659" algn="l" defTabSz="974659" rtl="0" eaLnBrk="1" latinLnBrk="0" hangingPunct="1">
      <a:defRPr sz="1300" kern="1200">
        <a:solidFill>
          <a:schemeClr val="tx1"/>
        </a:solidFill>
        <a:latin typeface="+mn-lt"/>
        <a:ea typeface="+mn-ea"/>
        <a:cs typeface="+mn-cs"/>
      </a:defRPr>
    </a:lvl3pPr>
    <a:lvl4pPr marL="1461988" algn="l" defTabSz="974659" rtl="0" eaLnBrk="1" latinLnBrk="0" hangingPunct="1">
      <a:defRPr sz="1300" kern="1200">
        <a:solidFill>
          <a:schemeClr val="tx1"/>
        </a:solidFill>
        <a:latin typeface="+mn-lt"/>
        <a:ea typeface="+mn-ea"/>
        <a:cs typeface="+mn-cs"/>
      </a:defRPr>
    </a:lvl4pPr>
    <a:lvl5pPr marL="1949318" algn="l" defTabSz="974659" rtl="0" eaLnBrk="1" latinLnBrk="0" hangingPunct="1">
      <a:defRPr sz="1300" kern="1200">
        <a:solidFill>
          <a:schemeClr val="tx1"/>
        </a:solidFill>
        <a:latin typeface="+mn-lt"/>
        <a:ea typeface="+mn-ea"/>
        <a:cs typeface="+mn-cs"/>
      </a:defRPr>
    </a:lvl5pPr>
    <a:lvl6pPr marL="2436647" algn="l" defTabSz="974659" rtl="0" eaLnBrk="1" latinLnBrk="0" hangingPunct="1">
      <a:defRPr sz="1300" kern="1200">
        <a:solidFill>
          <a:schemeClr val="tx1"/>
        </a:solidFill>
        <a:latin typeface="+mn-lt"/>
        <a:ea typeface="+mn-ea"/>
        <a:cs typeface="+mn-cs"/>
      </a:defRPr>
    </a:lvl6pPr>
    <a:lvl7pPr marL="2923977" algn="l" defTabSz="974659" rtl="0" eaLnBrk="1" latinLnBrk="0" hangingPunct="1">
      <a:defRPr sz="1300" kern="1200">
        <a:solidFill>
          <a:schemeClr val="tx1"/>
        </a:solidFill>
        <a:latin typeface="+mn-lt"/>
        <a:ea typeface="+mn-ea"/>
        <a:cs typeface="+mn-cs"/>
      </a:defRPr>
    </a:lvl7pPr>
    <a:lvl8pPr marL="3411306" algn="l" defTabSz="974659" rtl="0" eaLnBrk="1" latinLnBrk="0" hangingPunct="1">
      <a:defRPr sz="1300" kern="1200">
        <a:solidFill>
          <a:schemeClr val="tx1"/>
        </a:solidFill>
        <a:latin typeface="+mn-lt"/>
        <a:ea typeface="+mn-ea"/>
        <a:cs typeface="+mn-cs"/>
      </a:defRPr>
    </a:lvl8pPr>
    <a:lvl9pPr marL="3898636" algn="l" defTabSz="974659"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8850" y="685800"/>
            <a:ext cx="24003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8920BBE-3F21-4092-9A05-EA6E952D7C8D}"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2400301" y="14202838"/>
            <a:ext cx="27203400" cy="9800167"/>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4800601" y="25908000"/>
            <a:ext cx="22402801" cy="11684000"/>
          </a:xfrm>
        </p:spPr>
        <p:txBody>
          <a:bodyPr/>
          <a:lstStyle>
            <a:lvl1pPr marL="0" indent="0" algn="ctr">
              <a:buNone/>
              <a:defRPr>
                <a:solidFill>
                  <a:schemeClr val="tx1">
                    <a:tint val="75000"/>
                  </a:schemeClr>
                </a:solidFill>
              </a:defRPr>
            </a:lvl1pPr>
            <a:lvl2pPr marL="2225828" indent="0" algn="ctr">
              <a:buNone/>
              <a:defRPr>
                <a:solidFill>
                  <a:schemeClr val="tx1">
                    <a:tint val="75000"/>
                  </a:schemeClr>
                </a:solidFill>
              </a:defRPr>
            </a:lvl2pPr>
            <a:lvl3pPr marL="4451658" indent="0" algn="ctr">
              <a:buNone/>
              <a:defRPr>
                <a:solidFill>
                  <a:schemeClr val="tx1">
                    <a:tint val="75000"/>
                  </a:schemeClr>
                </a:solidFill>
              </a:defRPr>
            </a:lvl3pPr>
            <a:lvl4pPr marL="6677486" indent="0" algn="ctr">
              <a:buNone/>
              <a:defRPr>
                <a:solidFill>
                  <a:schemeClr val="tx1">
                    <a:tint val="75000"/>
                  </a:schemeClr>
                </a:solidFill>
              </a:defRPr>
            </a:lvl4pPr>
            <a:lvl5pPr marL="8903315" indent="0" algn="ctr">
              <a:buNone/>
              <a:defRPr>
                <a:solidFill>
                  <a:schemeClr val="tx1">
                    <a:tint val="75000"/>
                  </a:schemeClr>
                </a:solidFill>
              </a:defRPr>
            </a:lvl5pPr>
            <a:lvl6pPr marL="11129143" indent="0" algn="ctr">
              <a:buNone/>
              <a:defRPr>
                <a:solidFill>
                  <a:schemeClr val="tx1">
                    <a:tint val="75000"/>
                  </a:schemeClr>
                </a:solidFill>
              </a:defRPr>
            </a:lvl6pPr>
            <a:lvl7pPr marL="13354972" indent="0" algn="ctr">
              <a:buNone/>
              <a:defRPr>
                <a:solidFill>
                  <a:schemeClr val="tx1">
                    <a:tint val="75000"/>
                  </a:schemeClr>
                </a:solidFill>
              </a:defRPr>
            </a:lvl7pPr>
            <a:lvl8pPr marL="15580801" indent="0" algn="ctr">
              <a:buNone/>
              <a:defRPr>
                <a:solidFill>
                  <a:schemeClr val="tx1">
                    <a:tint val="75000"/>
                  </a:schemeClr>
                </a:solidFill>
              </a:defRPr>
            </a:lvl8pPr>
            <a:lvl9pPr marL="17806629"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D0B1A94F-55E4-4C4A-9DA5-1C5E8BD94901}" type="datetimeFigureOut">
              <a:rPr lang="zh-TW" altLang="en-US" smtClean="0"/>
              <a:pPr/>
              <a:t>2018/9/4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C7124611-A64C-4844-AFF1-BC1F8162E4A9}" type="slidenum">
              <a:rPr lang="zh-TW" altLang="en-US" smtClean="0"/>
              <a:pPr/>
              <a:t>‹#›</a:t>
            </a:fld>
            <a:endParaRPr lang="zh-TW" altLang="en-US"/>
          </a:p>
        </p:txBody>
      </p:sp>
    </p:spTree>
    <p:extLst>
      <p:ext uri="{BB962C8B-B14F-4D97-AF65-F5344CB8AC3E}">
        <p14:creationId xmlns="" xmlns:p14="http://schemas.microsoft.com/office/powerpoint/2010/main" val="4472582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D0B1A94F-55E4-4C4A-9DA5-1C5E8BD94901}" type="datetimeFigureOut">
              <a:rPr lang="zh-TW" altLang="en-US" smtClean="0"/>
              <a:pPr/>
              <a:t>2018/9/4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C7124611-A64C-4844-AFF1-BC1F8162E4A9}" type="slidenum">
              <a:rPr lang="zh-TW" altLang="en-US" smtClean="0"/>
              <a:pPr/>
              <a:t>‹#›</a:t>
            </a:fld>
            <a:endParaRPr lang="zh-TW" altLang="en-US"/>
          </a:p>
        </p:txBody>
      </p:sp>
    </p:spTree>
    <p:extLst>
      <p:ext uri="{BB962C8B-B14F-4D97-AF65-F5344CB8AC3E}">
        <p14:creationId xmlns="" xmlns:p14="http://schemas.microsoft.com/office/powerpoint/2010/main" val="628452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2528097" y="29379337"/>
            <a:ext cx="27203400" cy="9080500"/>
          </a:xfrm>
        </p:spPr>
        <p:txBody>
          <a:bodyPr anchor="t"/>
          <a:lstStyle>
            <a:lvl1pPr algn="l">
              <a:defRPr sz="195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2528097" y="19378090"/>
            <a:ext cx="27203400" cy="10001247"/>
          </a:xfrm>
        </p:spPr>
        <p:txBody>
          <a:bodyPr anchor="b"/>
          <a:lstStyle>
            <a:lvl1pPr marL="0" indent="0">
              <a:buNone/>
              <a:defRPr sz="9700">
                <a:solidFill>
                  <a:schemeClr val="tx1">
                    <a:tint val="75000"/>
                  </a:schemeClr>
                </a:solidFill>
              </a:defRPr>
            </a:lvl1pPr>
            <a:lvl2pPr marL="2225828" indent="0">
              <a:buNone/>
              <a:defRPr sz="8700">
                <a:solidFill>
                  <a:schemeClr val="tx1">
                    <a:tint val="75000"/>
                  </a:schemeClr>
                </a:solidFill>
              </a:defRPr>
            </a:lvl2pPr>
            <a:lvl3pPr marL="4451658" indent="0">
              <a:buNone/>
              <a:defRPr sz="7800">
                <a:solidFill>
                  <a:schemeClr val="tx1">
                    <a:tint val="75000"/>
                  </a:schemeClr>
                </a:solidFill>
              </a:defRPr>
            </a:lvl3pPr>
            <a:lvl4pPr marL="6677486" indent="0">
              <a:buNone/>
              <a:defRPr sz="6800">
                <a:solidFill>
                  <a:schemeClr val="tx1">
                    <a:tint val="75000"/>
                  </a:schemeClr>
                </a:solidFill>
              </a:defRPr>
            </a:lvl4pPr>
            <a:lvl5pPr marL="8903315" indent="0">
              <a:buNone/>
              <a:defRPr sz="6800">
                <a:solidFill>
                  <a:schemeClr val="tx1">
                    <a:tint val="75000"/>
                  </a:schemeClr>
                </a:solidFill>
              </a:defRPr>
            </a:lvl5pPr>
            <a:lvl6pPr marL="11129143" indent="0">
              <a:buNone/>
              <a:defRPr sz="6800">
                <a:solidFill>
                  <a:schemeClr val="tx1">
                    <a:tint val="75000"/>
                  </a:schemeClr>
                </a:solidFill>
              </a:defRPr>
            </a:lvl6pPr>
            <a:lvl7pPr marL="13354972" indent="0">
              <a:buNone/>
              <a:defRPr sz="6800">
                <a:solidFill>
                  <a:schemeClr val="tx1">
                    <a:tint val="75000"/>
                  </a:schemeClr>
                </a:solidFill>
              </a:defRPr>
            </a:lvl7pPr>
            <a:lvl8pPr marL="15580801" indent="0">
              <a:buNone/>
              <a:defRPr sz="6800">
                <a:solidFill>
                  <a:schemeClr val="tx1">
                    <a:tint val="75000"/>
                  </a:schemeClr>
                </a:solidFill>
              </a:defRPr>
            </a:lvl8pPr>
            <a:lvl9pPr marL="17806629" indent="0">
              <a:buNone/>
              <a:defRPr sz="68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D0B1A94F-55E4-4C4A-9DA5-1C5E8BD94901}" type="datetimeFigureOut">
              <a:rPr lang="zh-TW" altLang="en-US" smtClean="0"/>
              <a:pPr/>
              <a:t>2018/9/4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C7124611-A64C-4844-AFF1-BC1F8162E4A9}" type="slidenum">
              <a:rPr lang="zh-TW" altLang="en-US" smtClean="0"/>
              <a:pPr/>
              <a:t>‹#›</a:t>
            </a:fld>
            <a:endParaRPr lang="zh-TW" altLang="en-US"/>
          </a:p>
        </p:txBody>
      </p:sp>
    </p:spTree>
    <p:extLst>
      <p:ext uri="{BB962C8B-B14F-4D97-AF65-F5344CB8AC3E}">
        <p14:creationId xmlns="" xmlns:p14="http://schemas.microsoft.com/office/powerpoint/2010/main" val="541852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5300665" y="66590335"/>
            <a:ext cx="47422595" cy="188340999"/>
          </a:xfrm>
        </p:spPr>
        <p:txBody>
          <a:bodyPr/>
          <a:lstStyle>
            <a:lvl1pPr>
              <a:defRPr sz="13600"/>
            </a:lvl1pPr>
            <a:lvl2pPr>
              <a:defRPr sz="11700"/>
            </a:lvl2pPr>
            <a:lvl3pPr>
              <a:defRPr sz="9700"/>
            </a:lvl3pPr>
            <a:lvl4pPr>
              <a:defRPr sz="8700"/>
            </a:lvl4pPr>
            <a:lvl5pPr>
              <a:defRPr sz="8700"/>
            </a:lvl5pPr>
            <a:lvl6pPr>
              <a:defRPr sz="8700"/>
            </a:lvl6pPr>
            <a:lvl7pPr>
              <a:defRPr sz="8700"/>
            </a:lvl7pPr>
            <a:lvl8pPr>
              <a:defRPr sz="8700"/>
            </a:lvl8pPr>
            <a:lvl9pPr>
              <a:defRPr sz="87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53256659" y="66590335"/>
            <a:ext cx="47422591" cy="188340999"/>
          </a:xfrm>
        </p:spPr>
        <p:txBody>
          <a:bodyPr/>
          <a:lstStyle>
            <a:lvl1pPr>
              <a:defRPr sz="13600"/>
            </a:lvl1pPr>
            <a:lvl2pPr>
              <a:defRPr sz="11700"/>
            </a:lvl2pPr>
            <a:lvl3pPr>
              <a:defRPr sz="9700"/>
            </a:lvl3pPr>
            <a:lvl4pPr>
              <a:defRPr sz="8700"/>
            </a:lvl4pPr>
            <a:lvl5pPr>
              <a:defRPr sz="8700"/>
            </a:lvl5pPr>
            <a:lvl6pPr>
              <a:defRPr sz="8700"/>
            </a:lvl6pPr>
            <a:lvl7pPr>
              <a:defRPr sz="8700"/>
            </a:lvl7pPr>
            <a:lvl8pPr>
              <a:defRPr sz="8700"/>
            </a:lvl8pPr>
            <a:lvl9pPr>
              <a:defRPr sz="87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D0B1A94F-55E4-4C4A-9DA5-1C5E8BD94901}" type="datetimeFigureOut">
              <a:rPr lang="zh-TW" altLang="en-US" smtClean="0"/>
              <a:pPr/>
              <a:t>2018/9/4</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C7124611-A64C-4844-AFF1-BC1F8162E4A9}" type="slidenum">
              <a:rPr lang="zh-TW" altLang="en-US" smtClean="0"/>
              <a:pPr/>
              <a:t>‹#›</a:t>
            </a:fld>
            <a:endParaRPr lang="zh-TW" altLang="en-US"/>
          </a:p>
        </p:txBody>
      </p:sp>
    </p:spTree>
    <p:extLst>
      <p:ext uri="{BB962C8B-B14F-4D97-AF65-F5344CB8AC3E}">
        <p14:creationId xmlns="" xmlns:p14="http://schemas.microsoft.com/office/powerpoint/2010/main" val="2880832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1600201" y="1830920"/>
            <a:ext cx="28803600" cy="7620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1600201" y="10234088"/>
            <a:ext cx="14140657" cy="4265080"/>
          </a:xfrm>
        </p:spPr>
        <p:txBody>
          <a:bodyPr anchor="b"/>
          <a:lstStyle>
            <a:lvl1pPr marL="0" indent="0">
              <a:buNone/>
              <a:defRPr sz="11700" b="1"/>
            </a:lvl1pPr>
            <a:lvl2pPr marL="2225828" indent="0">
              <a:buNone/>
              <a:defRPr sz="9700" b="1"/>
            </a:lvl2pPr>
            <a:lvl3pPr marL="4451658" indent="0">
              <a:buNone/>
              <a:defRPr sz="8700" b="1"/>
            </a:lvl3pPr>
            <a:lvl4pPr marL="6677486" indent="0">
              <a:buNone/>
              <a:defRPr sz="7800" b="1"/>
            </a:lvl4pPr>
            <a:lvl5pPr marL="8903315" indent="0">
              <a:buNone/>
              <a:defRPr sz="7800" b="1"/>
            </a:lvl5pPr>
            <a:lvl6pPr marL="11129143" indent="0">
              <a:buNone/>
              <a:defRPr sz="7800" b="1"/>
            </a:lvl6pPr>
            <a:lvl7pPr marL="13354972" indent="0">
              <a:buNone/>
              <a:defRPr sz="7800" b="1"/>
            </a:lvl7pPr>
            <a:lvl8pPr marL="15580801" indent="0">
              <a:buNone/>
              <a:defRPr sz="7800" b="1"/>
            </a:lvl8pPr>
            <a:lvl9pPr marL="17806629" indent="0">
              <a:buNone/>
              <a:defRPr sz="7800" b="1"/>
            </a:lvl9pPr>
          </a:lstStyle>
          <a:p>
            <a:pPr lvl="0"/>
            <a:r>
              <a:rPr lang="zh-TW" altLang="en-US" smtClean="0"/>
              <a:t>按一下以編輯母片文字樣式</a:t>
            </a:r>
          </a:p>
        </p:txBody>
      </p:sp>
      <p:sp>
        <p:nvSpPr>
          <p:cNvPr id="4" name="內容版面配置區 3"/>
          <p:cNvSpPr>
            <a:spLocks noGrp="1"/>
          </p:cNvSpPr>
          <p:nvPr>
            <p:ph sz="half" idx="2"/>
          </p:nvPr>
        </p:nvSpPr>
        <p:spPr>
          <a:xfrm>
            <a:off x="1600201" y="14499167"/>
            <a:ext cx="14140657" cy="26341920"/>
          </a:xfrm>
        </p:spPr>
        <p:txBody>
          <a:bodyPr/>
          <a:lstStyle>
            <a:lvl1pPr>
              <a:defRPr sz="11700"/>
            </a:lvl1pPr>
            <a:lvl2pPr>
              <a:defRPr sz="9700"/>
            </a:lvl2pPr>
            <a:lvl3pPr>
              <a:defRPr sz="8700"/>
            </a:lvl3pPr>
            <a:lvl4pPr>
              <a:defRPr sz="7800"/>
            </a:lvl4pPr>
            <a:lvl5pPr>
              <a:defRPr sz="7800"/>
            </a:lvl5pPr>
            <a:lvl6pPr>
              <a:defRPr sz="7800"/>
            </a:lvl6pPr>
            <a:lvl7pPr>
              <a:defRPr sz="7800"/>
            </a:lvl7pPr>
            <a:lvl8pPr>
              <a:defRPr sz="7800"/>
            </a:lvl8pPr>
            <a:lvl9pPr>
              <a:defRPr sz="7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16257589" y="10234088"/>
            <a:ext cx="14146213" cy="4265080"/>
          </a:xfrm>
        </p:spPr>
        <p:txBody>
          <a:bodyPr anchor="b"/>
          <a:lstStyle>
            <a:lvl1pPr marL="0" indent="0">
              <a:buNone/>
              <a:defRPr sz="11700" b="1"/>
            </a:lvl1pPr>
            <a:lvl2pPr marL="2225828" indent="0">
              <a:buNone/>
              <a:defRPr sz="9700" b="1"/>
            </a:lvl2pPr>
            <a:lvl3pPr marL="4451658" indent="0">
              <a:buNone/>
              <a:defRPr sz="8700" b="1"/>
            </a:lvl3pPr>
            <a:lvl4pPr marL="6677486" indent="0">
              <a:buNone/>
              <a:defRPr sz="7800" b="1"/>
            </a:lvl4pPr>
            <a:lvl5pPr marL="8903315" indent="0">
              <a:buNone/>
              <a:defRPr sz="7800" b="1"/>
            </a:lvl5pPr>
            <a:lvl6pPr marL="11129143" indent="0">
              <a:buNone/>
              <a:defRPr sz="7800" b="1"/>
            </a:lvl6pPr>
            <a:lvl7pPr marL="13354972" indent="0">
              <a:buNone/>
              <a:defRPr sz="7800" b="1"/>
            </a:lvl7pPr>
            <a:lvl8pPr marL="15580801" indent="0">
              <a:buNone/>
              <a:defRPr sz="7800" b="1"/>
            </a:lvl8pPr>
            <a:lvl9pPr marL="17806629" indent="0">
              <a:buNone/>
              <a:defRPr sz="7800" b="1"/>
            </a:lvl9pPr>
          </a:lstStyle>
          <a:p>
            <a:pPr lvl="0"/>
            <a:r>
              <a:rPr lang="zh-TW" altLang="en-US" smtClean="0"/>
              <a:t>按一下以編輯母片文字樣式</a:t>
            </a:r>
          </a:p>
        </p:txBody>
      </p:sp>
      <p:sp>
        <p:nvSpPr>
          <p:cNvPr id="6" name="內容版面配置區 5"/>
          <p:cNvSpPr>
            <a:spLocks noGrp="1"/>
          </p:cNvSpPr>
          <p:nvPr>
            <p:ph sz="quarter" idx="4"/>
          </p:nvPr>
        </p:nvSpPr>
        <p:spPr>
          <a:xfrm>
            <a:off x="16257589" y="14499167"/>
            <a:ext cx="14146213" cy="26341920"/>
          </a:xfrm>
        </p:spPr>
        <p:txBody>
          <a:bodyPr/>
          <a:lstStyle>
            <a:lvl1pPr>
              <a:defRPr sz="11700"/>
            </a:lvl1pPr>
            <a:lvl2pPr>
              <a:defRPr sz="9700"/>
            </a:lvl2pPr>
            <a:lvl3pPr>
              <a:defRPr sz="8700"/>
            </a:lvl3pPr>
            <a:lvl4pPr>
              <a:defRPr sz="7800"/>
            </a:lvl4pPr>
            <a:lvl5pPr>
              <a:defRPr sz="7800"/>
            </a:lvl5pPr>
            <a:lvl6pPr>
              <a:defRPr sz="7800"/>
            </a:lvl6pPr>
            <a:lvl7pPr>
              <a:defRPr sz="7800"/>
            </a:lvl7pPr>
            <a:lvl8pPr>
              <a:defRPr sz="7800"/>
            </a:lvl8pPr>
            <a:lvl9pPr>
              <a:defRPr sz="7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D0B1A94F-55E4-4C4A-9DA5-1C5E8BD94901}" type="datetimeFigureOut">
              <a:rPr lang="zh-TW" altLang="en-US" smtClean="0"/>
              <a:pPr/>
              <a:t>2018/9/4</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C7124611-A64C-4844-AFF1-BC1F8162E4A9}" type="slidenum">
              <a:rPr lang="zh-TW" altLang="en-US" smtClean="0"/>
              <a:pPr/>
              <a:t>‹#›</a:t>
            </a:fld>
            <a:endParaRPr lang="zh-TW" altLang="en-US"/>
          </a:p>
        </p:txBody>
      </p:sp>
    </p:spTree>
    <p:extLst>
      <p:ext uri="{BB962C8B-B14F-4D97-AF65-F5344CB8AC3E}">
        <p14:creationId xmlns="" xmlns:p14="http://schemas.microsoft.com/office/powerpoint/2010/main" val="24495154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D0B1A94F-55E4-4C4A-9DA5-1C5E8BD94901}" type="datetimeFigureOut">
              <a:rPr lang="zh-TW" altLang="en-US" smtClean="0"/>
              <a:pPr/>
              <a:t>2018/9/4</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C7124611-A64C-4844-AFF1-BC1F8162E4A9}" type="slidenum">
              <a:rPr lang="zh-TW" altLang="en-US" smtClean="0"/>
              <a:pPr/>
              <a:t>‹#›</a:t>
            </a:fld>
            <a:endParaRPr lang="zh-TW" altLang="en-US"/>
          </a:p>
        </p:txBody>
      </p:sp>
    </p:spTree>
    <p:extLst>
      <p:ext uri="{BB962C8B-B14F-4D97-AF65-F5344CB8AC3E}">
        <p14:creationId xmlns="" xmlns:p14="http://schemas.microsoft.com/office/powerpoint/2010/main" val="11850144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D0B1A94F-55E4-4C4A-9DA5-1C5E8BD94901}" type="datetimeFigureOut">
              <a:rPr lang="zh-TW" altLang="en-US" smtClean="0"/>
              <a:pPr/>
              <a:t>2018/9/4</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C7124611-A64C-4844-AFF1-BC1F8162E4A9}" type="slidenum">
              <a:rPr lang="zh-TW" altLang="en-US" smtClean="0"/>
              <a:pPr/>
              <a:t>‹#›</a:t>
            </a:fld>
            <a:endParaRPr lang="zh-TW" altLang="en-US"/>
          </a:p>
        </p:txBody>
      </p:sp>
    </p:spTree>
    <p:extLst>
      <p:ext uri="{BB962C8B-B14F-4D97-AF65-F5344CB8AC3E}">
        <p14:creationId xmlns="" xmlns:p14="http://schemas.microsoft.com/office/powerpoint/2010/main" val="1709145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1600202" y="1820333"/>
            <a:ext cx="10529095" cy="7747000"/>
          </a:xfrm>
        </p:spPr>
        <p:txBody>
          <a:bodyPr anchor="b"/>
          <a:lstStyle>
            <a:lvl1pPr algn="l">
              <a:defRPr sz="97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12512676" y="1820338"/>
            <a:ext cx="17891125" cy="39020753"/>
          </a:xfrm>
        </p:spPr>
        <p:txBody>
          <a:bodyPr/>
          <a:lstStyle>
            <a:lvl1pPr>
              <a:defRPr sz="15600"/>
            </a:lvl1pPr>
            <a:lvl2pPr>
              <a:defRPr sz="13600"/>
            </a:lvl2pPr>
            <a:lvl3pPr>
              <a:defRPr sz="11700"/>
            </a:lvl3pPr>
            <a:lvl4pPr>
              <a:defRPr sz="9700"/>
            </a:lvl4pPr>
            <a:lvl5pPr>
              <a:defRPr sz="9700"/>
            </a:lvl5pPr>
            <a:lvl6pPr>
              <a:defRPr sz="9700"/>
            </a:lvl6pPr>
            <a:lvl7pPr>
              <a:defRPr sz="9700"/>
            </a:lvl7pPr>
            <a:lvl8pPr>
              <a:defRPr sz="9700"/>
            </a:lvl8pPr>
            <a:lvl9pPr>
              <a:defRPr sz="97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1600202" y="9567339"/>
            <a:ext cx="10529095" cy="31273753"/>
          </a:xfrm>
        </p:spPr>
        <p:txBody>
          <a:bodyPr/>
          <a:lstStyle>
            <a:lvl1pPr marL="0" indent="0">
              <a:buNone/>
              <a:defRPr sz="6800"/>
            </a:lvl1pPr>
            <a:lvl2pPr marL="2225828" indent="0">
              <a:buNone/>
              <a:defRPr sz="5900"/>
            </a:lvl2pPr>
            <a:lvl3pPr marL="4451658" indent="0">
              <a:buNone/>
              <a:defRPr sz="4900"/>
            </a:lvl3pPr>
            <a:lvl4pPr marL="6677486" indent="0">
              <a:buNone/>
              <a:defRPr sz="4400"/>
            </a:lvl4pPr>
            <a:lvl5pPr marL="8903315" indent="0">
              <a:buNone/>
              <a:defRPr sz="4400"/>
            </a:lvl5pPr>
            <a:lvl6pPr marL="11129143" indent="0">
              <a:buNone/>
              <a:defRPr sz="4400"/>
            </a:lvl6pPr>
            <a:lvl7pPr marL="13354972" indent="0">
              <a:buNone/>
              <a:defRPr sz="4400"/>
            </a:lvl7pPr>
            <a:lvl8pPr marL="15580801" indent="0">
              <a:buNone/>
              <a:defRPr sz="4400"/>
            </a:lvl8pPr>
            <a:lvl9pPr marL="17806629" indent="0">
              <a:buNone/>
              <a:defRPr sz="44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D0B1A94F-55E4-4C4A-9DA5-1C5E8BD94901}" type="datetimeFigureOut">
              <a:rPr lang="zh-TW" altLang="en-US" smtClean="0"/>
              <a:pPr/>
              <a:t>2018/9/4</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C7124611-A64C-4844-AFF1-BC1F8162E4A9}" type="slidenum">
              <a:rPr lang="zh-TW" altLang="en-US" smtClean="0"/>
              <a:pPr/>
              <a:t>‹#›</a:t>
            </a:fld>
            <a:endParaRPr lang="zh-TW" altLang="en-US"/>
          </a:p>
        </p:txBody>
      </p:sp>
    </p:spTree>
    <p:extLst>
      <p:ext uri="{BB962C8B-B14F-4D97-AF65-F5344CB8AC3E}">
        <p14:creationId xmlns="" xmlns:p14="http://schemas.microsoft.com/office/powerpoint/2010/main" val="1505006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6273008" y="32004002"/>
            <a:ext cx="19202400" cy="3778253"/>
          </a:xfrm>
        </p:spPr>
        <p:txBody>
          <a:bodyPr anchor="b"/>
          <a:lstStyle>
            <a:lvl1pPr algn="l">
              <a:defRPr sz="97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6273008" y="4085167"/>
            <a:ext cx="19202400" cy="27432000"/>
          </a:xfrm>
        </p:spPr>
        <p:txBody>
          <a:bodyPr/>
          <a:lstStyle>
            <a:lvl1pPr marL="0" indent="0">
              <a:buNone/>
              <a:defRPr sz="15600"/>
            </a:lvl1pPr>
            <a:lvl2pPr marL="2225828" indent="0">
              <a:buNone/>
              <a:defRPr sz="13600"/>
            </a:lvl2pPr>
            <a:lvl3pPr marL="4451658" indent="0">
              <a:buNone/>
              <a:defRPr sz="11700"/>
            </a:lvl3pPr>
            <a:lvl4pPr marL="6677486" indent="0">
              <a:buNone/>
              <a:defRPr sz="9700"/>
            </a:lvl4pPr>
            <a:lvl5pPr marL="8903315" indent="0">
              <a:buNone/>
              <a:defRPr sz="9700"/>
            </a:lvl5pPr>
            <a:lvl6pPr marL="11129143" indent="0">
              <a:buNone/>
              <a:defRPr sz="9700"/>
            </a:lvl6pPr>
            <a:lvl7pPr marL="13354972" indent="0">
              <a:buNone/>
              <a:defRPr sz="9700"/>
            </a:lvl7pPr>
            <a:lvl8pPr marL="15580801" indent="0">
              <a:buNone/>
              <a:defRPr sz="9700"/>
            </a:lvl8pPr>
            <a:lvl9pPr marL="17806629" indent="0">
              <a:buNone/>
              <a:defRPr sz="9700"/>
            </a:lvl9pPr>
          </a:lstStyle>
          <a:p>
            <a:endParaRPr lang="zh-TW" altLang="en-US"/>
          </a:p>
        </p:txBody>
      </p:sp>
      <p:sp>
        <p:nvSpPr>
          <p:cNvPr id="4" name="文字版面配置區 3"/>
          <p:cNvSpPr>
            <a:spLocks noGrp="1"/>
          </p:cNvSpPr>
          <p:nvPr>
            <p:ph type="body" sz="half" idx="2"/>
          </p:nvPr>
        </p:nvSpPr>
        <p:spPr>
          <a:xfrm>
            <a:off x="6273008" y="35782255"/>
            <a:ext cx="19202400" cy="5365747"/>
          </a:xfrm>
        </p:spPr>
        <p:txBody>
          <a:bodyPr/>
          <a:lstStyle>
            <a:lvl1pPr marL="0" indent="0">
              <a:buNone/>
              <a:defRPr sz="6800"/>
            </a:lvl1pPr>
            <a:lvl2pPr marL="2225828" indent="0">
              <a:buNone/>
              <a:defRPr sz="5900"/>
            </a:lvl2pPr>
            <a:lvl3pPr marL="4451658" indent="0">
              <a:buNone/>
              <a:defRPr sz="4900"/>
            </a:lvl3pPr>
            <a:lvl4pPr marL="6677486" indent="0">
              <a:buNone/>
              <a:defRPr sz="4400"/>
            </a:lvl4pPr>
            <a:lvl5pPr marL="8903315" indent="0">
              <a:buNone/>
              <a:defRPr sz="4400"/>
            </a:lvl5pPr>
            <a:lvl6pPr marL="11129143" indent="0">
              <a:buNone/>
              <a:defRPr sz="4400"/>
            </a:lvl6pPr>
            <a:lvl7pPr marL="13354972" indent="0">
              <a:buNone/>
              <a:defRPr sz="4400"/>
            </a:lvl7pPr>
            <a:lvl8pPr marL="15580801" indent="0">
              <a:buNone/>
              <a:defRPr sz="4400"/>
            </a:lvl8pPr>
            <a:lvl9pPr marL="17806629" indent="0">
              <a:buNone/>
              <a:defRPr sz="44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D0B1A94F-55E4-4C4A-9DA5-1C5E8BD94901}" type="datetimeFigureOut">
              <a:rPr lang="zh-TW" altLang="en-US" smtClean="0"/>
              <a:pPr/>
              <a:t>2018/9/4</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C7124611-A64C-4844-AFF1-BC1F8162E4A9}" type="slidenum">
              <a:rPr lang="zh-TW" altLang="en-US" smtClean="0"/>
              <a:pPr/>
              <a:t>‹#›</a:t>
            </a:fld>
            <a:endParaRPr lang="zh-TW" altLang="en-US"/>
          </a:p>
        </p:txBody>
      </p:sp>
    </p:spTree>
    <p:extLst>
      <p:ext uri="{BB962C8B-B14F-4D97-AF65-F5344CB8AC3E}">
        <p14:creationId xmlns="" xmlns:p14="http://schemas.microsoft.com/office/powerpoint/2010/main" val="7285037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D0B1A94F-55E4-4C4A-9DA5-1C5E8BD94901}" type="datetimeFigureOut">
              <a:rPr lang="zh-TW" altLang="en-US" smtClean="0"/>
              <a:pPr/>
              <a:t>2018/9/4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C7124611-A64C-4844-AFF1-BC1F8162E4A9}" type="slidenum">
              <a:rPr lang="zh-TW" altLang="en-US" smtClean="0"/>
              <a:pPr/>
              <a:t>‹#›</a:t>
            </a:fld>
            <a:endParaRPr lang="zh-TW" altLang="en-US"/>
          </a:p>
        </p:txBody>
      </p:sp>
    </p:spTree>
    <p:extLst>
      <p:ext uri="{BB962C8B-B14F-4D97-AF65-F5344CB8AC3E}">
        <p14:creationId xmlns="" xmlns:p14="http://schemas.microsoft.com/office/powerpoint/2010/main" val="9163864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76837383" y="11430000"/>
            <a:ext cx="23841867" cy="243501333"/>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5300665" y="11430000"/>
            <a:ext cx="71003320" cy="243501333"/>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D0B1A94F-55E4-4C4A-9DA5-1C5E8BD94901}" type="datetimeFigureOut">
              <a:rPr lang="zh-TW" altLang="en-US" smtClean="0"/>
              <a:pPr/>
              <a:t>2018/9/4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C7124611-A64C-4844-AFF1-BC1F8162E4A9}" type="slidenum">
              <a:rPr lang="zh-TW" altLang="en-US" smtClean="0"/>
              <a:pPr/>
              <a:t>‹#›</a:t>
            </a:fld>
            <a:endParaRPr lang="zh-TW" altLang="en-US"/>
          </a:p>
        </p:txBody>
      </p:sp>
    </p:spTree>
    <p:extLst>
      <p:ext uri="{BB962C8B-B14F-4D97-AF65-F5344CB8AC3E}">
        <p14:creationId xmlns="" xmlns:p14="http://schemas.microsoft.com/office/powerpoint/2010/main" val="20152292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1600201" y="1830920"/>
            <a:ext cx="28803600" cy="7620000"/>
          </a:xfrm>
          <a:prstGeom prst="rect">
            <a:avLst/>
          </a:prstGeom>
        </p:spPr>
        <p:txBody>
          <a:bodyPr vert="horz" lIns="445166" tIns="222583" rIns="445166" bIns="222583"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1600201" y="10668004"/>
            <a:ext cx="28803600" cy="30173087"/>
          </a:xfrm>
          <a:prstGeom prst="rect">
            <a:avLst/>
          </a:prstGeom>
        </p:spPr>
        <p:txBody>
          <a:bodyPr vert="horz" lIns="445166" tIns="222583" rIns="445166" bIns="222583"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1600200" y="42375671"/>
            <a:ext cx="7467601" cy="2434167"/>
          </a:xfrm>
          <a:prstGeom prst="rect">
            <a:avLst/>
          </a:prstGeom>
        </p:spPr>
        <p:txBody>
          <a:bodyPr vert="horz" lIns="445166" tIns="222583" rIns="445166" bIns="222583" rtlCol="0" anchor="ctr"/>
          <a:lstStyle>
            <a:lvl1pPr algn="l">
              <a:defRPr sz="5900">
                <a:solidFill>
                  <a:schemeClr val="tx1">
                    <a:tint val="75000"/>
                  </a:schemeClr>
                </a:solidFill>
              </a:defRPr>
            </a:lvl1pPr>
          </a:lstStyle>
          <a:p>
            <a:fld id="{D0B1A94F-55E4-4C4A-9DA5-1C5E8BD94901}" type="datetimeFigureOut">
              <a:rPr lang="zh-TW" altLang="en-US" smtClean="0"/>
              <a:pPr/>
              <a:t>2018/9/4</a:t>
            </a:fld>
            <a:endParaRPr lang="zh-TW" altLang="en-US"/>
          </a:p>
        </p:txBody>
      </p:sp>
      <p:sp>
        <p:nvSpPr>
          <p:cNvPr id="5" name="頁尾版面配置區 4"/>
          <p:cNvSpPr>
            <a:spLocks noGrp="1"/>
          </p:cNvSpPr>
          <p:nvPr>
            <p:ph type="ftr" sz="quarter" idx="3"/>
          </p:nvPr>
        </p:nvSpPr>
        <p:spPr>
          <a:xfrm>
            <a:off x="10934700" y="42375671"/>
            <a:ext cx="10134600" cy="2434167"/>
          </a:xfrm>
          <a:prstGeom prst="rect">
            <a:avLst/>
          </a:prstGeom>
        </p:spPr>
        <p:txBody>
          <a:bodyPr vert="horz" lIns="445166" tIns="222583" rIns="445166" bIns="222583" rtlCol="0" anchor="ctr"/>
          <a:lstStyle>
            <a:lvl1pPr algn="ctr">
              <a:defRPr sz="59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22936201" y="42375671"/>
            <a:ext cx="7467601" cy="2434167"/>
          </a:xfrm>
          <a:prstGeom prst="rect">
            <a:avLst/>
          </a:prstGeom>
        </p:spPr>
        <p:txBody>
          <a:bodyPr vert="horz" lIns="445166" tIns="222583" rIns="445166" bIns="222583" rtlCol="0" anchor="ctr"/>
          <a:lstStyle>
            <a:lvl1pPr algn="r">
              <a:defRPr sz="5900">
                <a:solidFill>
                  <a:schemeClr val="tx1">
                    <a:tint val="75000"/>
                  </a:schemeClr>
                </a:solidFill>
              </a:defRPr>
            </a:lvl1pPr>
          </a:lstStyle>
          <a:p>
            <a:fld id="{C7124611-A64C-4844-AFF1-BC1F8162E4A9}" type="slidenum">
              <a:rPr lang="zh-TW" altLang="en-US" smtClean="0"/>
              <a:pPr/>
              <a:t>‹#›</a:t>
            </a:fld>
            <a:endParaRPr lang="zh-TW" altLang="en-US"/>
          </a:p>
        </p:txBody>
      </p:sp>
    </p:spTree>
    <p:extLst>
      <p:ext uri="{BB962C8B-B14F-4D97-AF65-F5344CB8AC3E}">
        <p14:creationId xmlns="" xmlns:p14="http://schemas.microsoft.com/office/powerpoint/2010/main" val="24616011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451658" rtl="0" eaLnBrk="1" latinLnBrk="0" hangingPunct="1">
        <a:spcBef>
          <a:spcPct val="0"/>
        </a:spcBef>
        <a:buNone/>
        <a:defRPr sz="21400" kern="1200">
          <a:solidFill>
            <a:schemeClr val="tx1"/>
          </a:solidFill>
          <a:latin typeface="+mj-lt"/>
          <a:ea typeface="+mj-ea"/>
          <a:cs typeface="+mj-cs"/>
        </a:defRPr>
      </a:lvl1pPr>
    </p:titleStyle>
    <p:bodyStyle>
      <a:lvl1pPr marL="1669371" indent="-1669371" algn="l" defTabSz="4451658" rtl="0" eaLnBrk="1" latinLnBrk="0" hangingPunct="1">
        <a:spcBef>
          <a:spcPct val="20000"/>
        </a:spcBef>
        <a:buFont typeface="Arial" panose="020B0604020202020204" pitchFamily="34" charset="0"/>
        <a:buChar char="•"/>
        <a:defRPr sz="15600" kern="1200">
          <a:solidFill>
            <a:schemeClr val="tx1"/>
          </a:solidFill>
          <a:latin typeface="+mn-lt"/>
          <a:ea typeface="+mn-ea"/>
          <a:cs typeface="+mn-cs"/>
        </a:defRPr>
      </a:lvl1pPr>
      <a:lvl2pPr marL="3616972" indent="-1391143" algn="l" defTabSz="4451658" rtl="0" eaLnBrk="1" latinLnBrk="0" hangingPunct="1">
        <a:spcBef>
          <a:spcPct val="20000"/>
        </a:spcBef>
        <a:buFont typeface="Arial" panose="020B0604020202020204" pitchFamily="34" charset="0"/>
        <a:buChar char="–"/>
        <a:defRPr sz="13600" kern="1200">
          <a:solidFill>
            <a:schemeClr val="tx1"/>
          </a:solidFill>
          <a:latin typeface="+mn-lt"/>
          <a:ea typeface="+mn-ea"/>
          <a:cs typeface="+mn-cs"/>
        </a:defRPr>
      </a:lvl2pPr>
      <a:lvl3pPr marL="5564571" indent="-1112915" algn="l" defTabSz="4451658" rtl="0" eaLnBrk="1" latinLnBrk="0" hangingPunct="1">
        <a:spcBef>
          <a:spcPct val="20000"/>
        </a:spcBef>
        <a:buFont typeface="Arial" panose="020B0604020202020204" pitchFamily="34" charset="0"/>
        <a:buChar char="•"/>
        <a:defRPr sz="11700" kern="1200">
          <a:solidFill>
            <a:schemeClr val="tx1"/>
          </a:solidFill>
          <a:latin typeface="+mn-lt"/>
          <a:ea typeface="+mn-ea"/>
          <a:cs typeface="+mn-cs"/>
        </a:defRPr>
      </a:lvl3pPr>
      <a:lvl4pPr marL="7790400" indent="-1112915" algn="l" defTabSz="4451658" rtl="0" eaLnBrk="1" latinLnBrk="0" hangingPunct="1">
        <a:spcBef>
          <a:spcPct val="20000"/>
        </a:spcBef>
        <a:buFont typeface="Arial" panose="020B0604020202020204" pitchFamily="34" charset="0"/>
        <a:buChar char="–"/>
        <a:defRPr sz="9700" kern="1200">
          <a:solidFill>
            <a:schemeClr val="tx1"/>
          </a:solidFill>
          <a:latin typeface="+mn-lt"/>
          <a:ea typeface="+mn-ea"/>
          <a:cs typeface="+mn-cs"/>
        </a:defRPr>
      </a:lvl4pPr>
      <a:lvl5pPr marL="10016229" indent="-1112915" algn="l" defTabSz="4451658" rtl="0" eaLnBrk="1" latinLnBrk="0" hangingPunct="1">
        <a:spcBef>
          <a:spcPct val="20000"/>
        </a:spcBef>
        <a:buFont typeface="Arial" panose="020B0604020202020204" pitchFamily="34" charset="0"/>
        <a:buChar char="»"/>
        <a:defRPr sz="9700" kern="1200">
          <a:solidFill>
            <a:schemeClr val="tx1"/>
          </a:solidFill>
          <a:latin typeface="+mn-lt"/>
          <a:ea typeface="+mn-ea"/>
          <a:cs typeface="+mn-cs"/>
        </a:defRPr>
      </a:lvl5pPr>
      <a:lvl6pPr marL="12242058" indent="-1112915" algn="l" defTabSz="4451658" rtl="0" eaLnBrk="1" latinLnBrk="0" hangingPunct="1">
        <a:spcBef>
          <a:spcPct val="20000"/>
        </a:spcBef>
        <a:buFont typeface="Arial" panose="020B0604020202020204" pitchFamily="34" charset="0"/>
        <a:buChar char="•"/>
        <a:defRPr sz="9700" kern="1200">
          <a:solidFill>
            <a:schemeClr val="tx1"/>
          </a:solidFill>
          <a:latin typeface="+mn-lt"/>
          <a:ea typeface="+mn-ea"/>
          <a:cs typeface="+mn-cs"/>
        </a:defRPr>
      </a:lvl6pPr>
      <a:lvl7pPr marL="14467886" indent="-1112915" algn="l" defTabSz="4451658" rtl="0" eaLnBrk="1" latinLnBrk="0" hangingPunct="1">
        <a:spcBef>
          <a:spcPct val="20000"/>
        </a:spcBef>
        <a:buFont typeface="Arial" panose="020B0604020202020204" pitchFamily="34" charset="0"/>
        <a:buChar char="•"/>
        <a:defRPr sz="9700" kern="1200">
          <a:solidFill>
            <a:schemeClr val="tx1"/>
          </a:solidFill>
          <a:latin typeface="+mn-lt"/>
          <a:ea typeface="+mn-ea"/>
          <a:cs typeface="+mn-cs"/>
        </a:defRPr>
      </a:lvl7pPr>
      <a:lvl8pPr marL="16693715" indent="-1112915" algn="l" defTabSz="4451658" rtl="0" eaLnBrk="1" latinLnBrk="0" hangingPunct="1">
        <a:spcBef>
          <a:spcPct val="20000"/>
        </a:spcBef>
        <a:buFont typeface="Arial" panose="020B0604020202020204" pitchFamily="34" charset="0"/>
        <a:buChar char="•"/>
        <a:defRPr sz="9700" kern="1200">
          <a:solidFill>
            <a:schemeClr val="tx1"/>
          </a:solidFill>
          <a:latin typeface="+mn-lt"/>
          <a:ea typeface="+mn-ea"/>
          <a:cs typeface="+mn-cs"/>
        </a:defRPr>
      </a:lvl8pPr>
      <a:lvl9pPr marL="18919544" indent="-1112915" algn="l" defTabSz="4451658" rtl="0" eaLnBrk="1" latinLnBrk="0" hangingPunct="1">
        <a:spcBef>
          <a:spcPct val="20000"/>
        </a:spcBef>
        <a:buFont typeface="Arial" panose="020B0604020202020204" pitchFamily="34" charset="0"/>
        <a:buChar char="•"/>
        <a:defRPr sz="9700" kern="1200">
          <a:solidFill>
            <a:schemeClr val="tx1"/>
          </a:solidFill>
          <a:latin typeface="+mn-lt"/>
          <a:ea typeface="+mn-ea"/>
          <a:cs typeface="+mn-cs"/>
        </a:defRPr>
      </a:lvl9pPr>
    </p:bodyStyle>
    <p:otherStyle>
      <a:defPPr>
        <a:defRPr lang="zh-TW"/>
      </a:defPPr>
      <a:lvl1pPr marL="0" algn="l" defTabSz="4451658" rtl="0" eaLnBrk="1" latinLnBrk="0" hangingPunct="1">
        <a:defRPr sz="8700" kern="1200">
          <a:solidFill>
            <a:schemeClr val="tx1"/>
          </a:solidFill>
          <a:latin typeface="+mn-lt"/>
          <a:ea typeface="+mn-ea"/>
          <a:cs typeface="+mn-cs"/>
        </a:defRPr>
      </a:lvl1pPr>
      <a:lvl2pPr marL="2225828" algn="l" defTabSz="4451658" rtl="0" eaLnBrk="1" latinLnBrk="0" hangingPunct="1">
        <a:defRPr sz="8700" kern="1200">
          <a:solidFill>
            <a:schemeClr val="tx1"/>
          </a:solidFill>
          <a:latin typeface="+mn-lt"/>
          <a:ea typeface="+mn-ea"/>
          <a:cs typeface="+mn-cs"/>
        </a:defRPr>
      </a:lvl2pPr>
      <a:lvl3pPr marL="4451658" algn="l" defTabSz="4451658" rtl="0" eaLnBrk="1" latinLnBrk="0" hangingPunct="1">
        <a:defRPr sz="8700" kern="1200">
          <a:solidFill>
            <a:schemeClr val="tx1"/>
          </a:solidFill>
          <a:latin typeface="+mn-lt"/>
          <a:ea typeface="+mn-ea"/>
          <a:cs typeface="+mn-cs"/>
        </a:defRPr>
      </a:lvl3pPr>
      <a:lvl4pPr marL="6677486" algn="l" defTabSz="4451658" rtl="0" eaLnBrk="1" latinLnBrk="0" hangingPunct="1">
        <a:defRPr sz="8700" kern="1200">
          <a:solidFill>
            <a:schemeClr val="tx1"/>
          </a:solidFill>
          <a:latin typeface="+mn-lt"/>
          <a:ea typeface="+mn-ea"/>
          <a:cs typeface="+mn-cs"/>
        </a:defRPr>
      </a:lvl4pPr>
      <a:lvl5pPr marL="8903315" algn="l" defTabSz="4451658" rtl="0" eaLnBrk="1" latinLnBrk="0" hangingPunct="1">
        <a:defRPr sz="8700" kern="1200">
          <a:solidFill>
            <a:schemeClr val="tx1"/>
          </a:solidFill>
          <a:latin typeface="+mn-lt"/>
          <a:ea typeface="+mn-ea"/>
          <a:cs typeface="+mn-cs"/>
        </a:defRPr>
      </a:lvl5pPr>
      <a:lvl6pPr marL="11129143" algn="l" defTabSz="4451658" rtl="0" eaLnBrk="1" latinLnBrk="0" hangingPunct="1">
        <a:defRPr sz="8700" kern="1200">
          <a:solidFill>
            <a:schemeClr val="tx1"/>
          </a:solidFill>
          <a:latin typeface="+mn-lt"/>
          <a:ea typeface="+mn-ea"/>
          <a:cs typeface="+mn-cs"/>
        </a:defRPr>
      </a:lvl6pPr>
      <a:lvl7pPr marL="13354972" algn="l" defTabSz="4451658" rtl="0" eaLnBrk="1" latinLnBrk="0" hangingPunct="1">
        <a:defRPr sz="8700" kern="1200">
          <a:solidFill>
            <a:schemeClr val="tx1"/>
          </a:solidFill>
          <a:latin typeface="+mn-lt"/>
          <a:ea typeface="+mn-ea"/>
          <a:cs typeface="+mn-cs"/>
        </a:defRPr>
      </a:lvl7pPr>
      <a:lvl8pPr marL="15580801" algn="l" defTabSz="4451658" rtl="0" eaLnBrk="1" latinLnBrk="0" hangingPunct="1">
        <a:defRPr sz="8700" kern="1200">
          <a:solidFill>
            <a:schemeClr val="tx1"/>
          </a:solidFill>
          <a:latin typeface="+mn-lt"/>
          <a:ea typeface="+mn-ea"/>
          <a:cs typeface="+mn-cs"/>
        </a:defRPr>
      </a:lvl8pPr>
      <a:lvl9pPr marL="17806629" algn="l" defTabSz="4451658" rtl="0" eaLnBrk="1" latinLnBrk="0" hangingPunct="1">
        <a:defRPr sz="8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tiff"/><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266" y="-1147833"/>
            <a:ext cx="32002734" cy="46867833"/>
          </a:xfrm>
          <a:prstGeom prst="rect">
            <a:avLst/>
          </a:prstGeom>
          <a:ln>
            <a:solidFill>
              <a:schemeClr val="accent6"/>
            </a:solidFill>
          </a:ln>
        </p:spPr>
      </p:pic>
      <p:sp>
        <p:nvSpPr>
          <p:cNvPr id="1029" name="Rectangle 5"/>
          <p:cNvSpPr>
            <a:spLocks noChangeArrowheads="1"/>
          </p:cNvSpPr>
          <p:nvPr/>
        </p:nvSpPr>
        <p:spPr bwMode="auto">
          <a:xfrm>
            <a:off x="1" y="0"/>
            <a:ext cx="195783" cy="1437246"/>
          </a:xfrm>
          <a:prstGeom prst="rect">
            <a:avLst/>
          </a:prstGeom>
          <a:noFill/>
          <a:ln w="9525">
            <a:noFill/>
            <a:miter lim="800000"/>
            <a:headEnd/>
            <a:tailEnd/>
          </a:ln>
          <a:effectLst/>
        </p:spPr>
        <p:txBody>
          <a:bodyPr vert="horz" wrap="none" lIns="97466" tIns="48733" rIns="97466" bIns="48733" numCol="1" anchor="ctr" anchorCtr="0" compatLnSpc="1">
            <a:prstTxWarp prst="textNoShape">
              <a:avLst/>
            </a:prstTxWarp>
            <a:spAutoFit/>
          </a:bodyPr>
          <a:lstStyle/>
          <a:p>
            <a:endParaRPr lang="en-US"/>
          </a:p>
        </p:txBody>
      </p:sp>
      <p:sp>
        <p:nvSpPr>
          <p:cNvPr id="23" name="圓角矩形 20"/>
          <p:cNvSpPr/>
          <p:nvPr/>
        </p:nvSpPr>
        <p:spPr>
          <a:xfrm>
            <a:off x="14471768" y="11873366"/>
            <a:ext cx="16993631" cy="25228569"/>
          </a:xfrm>
          <a:prstGeom prst="roundRect">
            <a:avLst>
              <a:gd name="adj" fmla="val 4689"/>
            </a:avLst>
          </a:prstGeom>
          <a:gradFill>
            <a:gsLst>
              <a:gs pos="0">
                <a:srgbClr val="F29586"/>
              </a:gs>
              <a:gs pos="44000">
                <a:schemeClr val="accent6">
                  <a:lumMod val="20000"/>
                  <a:lumOff val="80000"/>
                </a:schemeClr>
              </a:gs>
              <a:gs pos="100000">
                <a:schemeClr val="bg1">
                  <a:lumMod val="95000"/>
                </a:schemeClr>
              </a:gs>
            </a:gsLst>
            <a:lin ang="5400000" scaled="0"/>
          </a:gradFill>
          <a:ln w="38100"/>
        </p:spPr>
        <p:style>
          <a:lnRef idx="2">
            <a:schemeClr val="accent1">
              <a:shade val="50000"/>
            </a:schemeClr>
          </a:lnRef>
          <a:fillRef idx="1">
            <a:schemeClr val="accent1"/>
          </a:fillRef>
          <a:effectRef idx="0">
            <a:schemeClr val="accent1"/>
          </a:effectRef>
          <a:fontRef idx="minor">
            <a:schemeClr val="lt1"/>
          </a:fontRef>
        </p:style>
        <p:txBody>
          <a:bodyPr lIns="97466" tIns="48733" rIns="97466" bIns="48733" anchor="ctr"/>
          <a:lstStyle/>
          <a:p>
            <a:pPr defTabSz="4605264">
              <a:defRPr/>
            </a:pPr>
            <a:endParaRPr lang="zh-TW" altLang="zh-TW" sz="5100" dirty="0">
              <a:solidFill>
                <a:schemeClr val="tx1"/>
              </a:solidFill>
            </a:endParaRPr>
          </a:p>
        </p:txBody>
      </p:sp>
      <p:sp>
        <p:nvSpPr>
          <p:cNvPr id="27" name="Rectangle 12"/>
          <p:cNvSpPr>
            <a:spLocks noChangeArrowheads="1"/>
          </p:cNvSpPr>
          <p:nvPr/>
        </p:nvSpPr>
        <p:spPr bwMode="auto">
          <a:xfrm>
            <a:off x="15277152" y="18872259"/>
            <a:ext cx="15221783" cy="1150481"/>
          </a:xfrm>
          <a:prstGeom prst="rect">
            <a:avLst/>
          </a:prstGeom>
          <a:noFill/>
          <a:ln w="9525">
            <a:noFill/>
            <a:miter lim="800000"/>
            <a:headEnd/>
            <a:tailEnd/>
          </a:ln>
          <a:effectLst/>
        </p:spPr>
        <p:txBody>
          <a:bodyPr vert="horz" wrap="square" lIns="97466" tIns="48733" rIns="97466" bIns="48733" numCol="1" anchor="ctr" anchorCtr="0" compatLnSpc="1">
            <a:prstTxWarp prst="textNoShape">
              <a:avLst/>
            </a:prstTxWarp>
            <a:spAutoFit/>
          </a:bodyPr>
          <a:lstStyle/>
          <a:p>
            <a:pPr algn="just" defTabSz="974659" fontAlgn="base">
              <a:spcBef>
                <a:spcPct val="0"/>
              </a:spcBef>
              <a:spcAft>
                <a:spcPct val="0"/>
              </a:spcAft>
              <a:tabLst>
                <a:tab pos="243665" algn="l"/>
                <a:tab pos="1949318" algn="l"/>
              </a:tabLst>
            </a:pPr>
            <a:r>
              <a:rPr lang="en-US" sz="3400" b="1" dirty="0" smtClean="0">
                <a:solidFill>
                  <a:schemeClr val="accent1"/>
                </a:solidFill>
                <a:latin typeface="Times New Roman" pitchFamily="18" charset="0"/>
                <a:ea typeface="PMingLiU" pitchFamily="18" charset="-120"/>
                <a:cs typeface="Times New Roman" pitchFamily="18" charset="0"/>
              </a:rPr>
              <a:t>Figure 1</a:t>
            </a:r>
            <a:r>
              <a:rPr lang="en-US" sz="3400" b="1" dirty="0" smtClean="0">
                <a:latin typeface="Times New Roman" pitchFamily="18" charset="0"/>
                <a:ea typeface="PMingLiU" pitchFamily="18" charset="-120"/>
                <a:cs typeface="Times New Roman" pitchFamily="18" charset="0"/>
              </a:rPr>
              <a:t>.</a:t>
            </a:r>
            <a:r>
              <a:rPr lang="en-US" sz="3400" b="1" dirty="0" smtClean="0">
                <a:latin typeface="Times New Roman" pitchFamily="18" charset="0"/>
                <a:cs typeface="Times New Roman" pitchFamily="18" charset="0"/>
              </a:rPr>
              <a:t> </a:t>
            </a:r>
            <a:r>
              <a:rPr lang="en-US" sz="3400" dirty="0" smtClean="0">
                <a:latin typeface="Times New Roman" pitchFamily="18" charset="0"/>
                <a:cs typeface="Times New Roman" pitchFamily="18" charset="0"/>
              </a:rPr>
              <a:t> A) Plant extract, B) Plant extract + precursor, C) Precursor without plant extract, D) Powders formed with annealing, E) Powder formed without annealing.</a:t>
            </a:r>
            <a:endParaRPr lang="en-US" altLang="zh-TW" sz="4700" dirty="0" smtClean="0">
              <a:latin typeface="Times New Roman" pitchFamily="18" charset="0"/>
              <a:cs typeface="Times New Roman" pitchFamily="18" charset="0"/>
            </a:endParaRPr>
          </a:p>
        </p:txBody>
      </p:sp>
      <p:sp>
        <p:nvSpPr>
          <p:cNvPr id="31" name="圓角矩形 20"/>
          <p:cNvSpPr/>
          <p:nvPr/>
        </p:nvSpPr>
        <p:spPr>
          <a:xfrm>
            <a:off x="538601" y="11791982"/>
            <a:ext cx="13208320" cy="7080276"/>
          </a:xfrm>
          <a:prstGeom prst="roundRect">
            <a:avLst>
              <a:gd name="adj" fmla="val 9802"/>
            </a:avLst>
          </a:prstGeom>
          <a:gradFill>
            <a:gsLst>
              <a:gs pos="0">
                <a:srgbClr val="F29586"/>
              </a:gs>
              <a:gs pos="44000">
                <a:schemeClr val="accent6">
                  <a:lumMod val="20000"/>
                  <a:lumOff val="80000"/>
                </a:schemeClr>
              </a:gs>
              <a:gs pos="100000">
                <a:schemeClr val="bg1">
                  <a:lumMod val="95000"/>
                </a:schemeClr>
              </a:gs>
            </a:gsLst>
            <a:lin ang="5400000" scaled="0"/>
          </a:gradFill>
          <a:ln w="38100"/>
        </p:spPr>
        <p:style>
          <a:lnRef idx="2">
            <a:schemeClr val="accent1">
              <a:shade val="50000"/>
            </a:schemeClr>
          </a:lnRef>
          <a:fillRef idx="1">
            <a:schemeClr val="accent1"/>
          </a:fillRef>
          <a:effectRef idx="0">
            <a:schemeClr val="accent1"/>
          </a:effectRef>
          <a:fontRef idx="minor">
            <a:schemeClr val="lt1"/>
          </a:fontRef>
        </p:style>
        <p:txBody>
          <a:bodyPr lIns="97466" tIns="48733" rIns="97466" bIns="48733" anchor="ctr"/>
          <a:lstStyle/>
          <a:p>
            <a:pPr defTabSz="4605264">
              <a:defRPr/>
            </a:pPr>
            <a:endParaRPr lang="en-US" altLang="zh-TW" sz="5100" dirty="0" smtClean="0">
              <a:solidFill>
                <a:schemeClr val="tx1"/>
              </a:solidFill>
            </a:endParaRPr>
          </a:p>
          <a:p>
            <a:pPr defTabSz="4605264">
              <a:defRPr/>
            </a:pPr>
            <a:endParaRPr lang="en-US" altLang="zh-TW" sz="5100" dirty="0" smtClean="0">
              <a:solidFill>
                <a:schemeClr val="tx1"/>
              </a:solidFill>
            </a:endParaRPr>
          </a:p>
          <a:p>
            <a:pPr defTabSz="4605264">
              <a:defRPr/>
            </a:pPr>
            <a:endParaRPr lang="en-US" altLang="zh-TW" sz="5100" dirty="0" smtClean="0">
              <a:solidFill>
                <a:schemeClr val="tx1"/>
              </a:solidFill>
            </a:endParaRPr>
          </a:p>
          <a:p>
            <a:pPr defTabSz="4605264">
              <a:defRPr/>
            </a:pPr>
            <a:endParaRPr lang="en-US" altLang="zh-TW" sz="5100" dirty="0" smtClean="0">
              <a:solidFill>
                <a:schemeClr val="tx1"/>
              </a:solidFill>
            </a:endParaRPr>
          </a:p>
          <a:p>
            <a:pPr defTabSz="4605264">
              <a:defRPr/>
            </a:pPr>
            <a:endParaRPr lang="en-US" altLang="zh-TW" sz="5100" dirty="0" smtClean="0">
              <a:solidFill>
                <a:schemeClr val="tx1"/>
              </a:solidFill>
            </a:endParaRPr>
          </a:p>
          <a:p>
            <a:pPr algn="just" defTabSz="4605264">
              <a:defRPr/>
            </a:pPr>
            <a:endParaRPr lang="en-US" altLang="zh-TW" sz="3400" dirty="0" smtClean="0">
              <a:solidFill>
                <a:schemeClr val="tx1"/>
              </a:solidFill>
              <a:latin typeface="Times New Roman" pitchFamily="18" charset="0"/>
              <a:cs typeface="Times New Roman" pitchFamily="18" charset="0"/>
            </a:endParaRPr>
          </a:p>
          <a:p>
            <a:pPr algn="just"/>
            <a:endParaRPr lang="en-US" sz="3400" b="1" dirty="0" smtClean="0">
              <a:solidFill>
                <a:schemeClr val="tx1"/>
              </a:solidFill>
              <a:latin typeface="Times New Roman" pitchFamily="18" charset="0"/>
              <a:cs typeface="Times New Roman" pitchFamily="18" charset="0"/>
            </a:endParaRPr>
          </a:p>
          <a:p>
            <a:pPr algn="just"/>
            <a:endParaRPr lang="en-US" sz="3400" b="1" dirty="0" smtClean="0">
              <a:solidFill>
                <a:schemeClr val="tx1"/>
              </a:solidFill>
              <a:latin typeface="Times New Roman" pitchFamily="18" charset="0"/>
              <a:cs typeface="Times New Roman" pitchFamily="18" charset="0"/>
            </a:endParaRPr>
          </a:p>
          <a:p>
            <a:pPr algn="just"/>
            <a:endParaRPr lang="en-US" sz="3400" b="1" dirty="0" smtClean="0">
              <a:solidFill>
                <a:schemeClr val="tx1"/>
              </a:solidFill>
              <a:latin typeface="Times New Roman" pitchFamily="18" charset="0"/>
              <a:cs typeface="Times New Roman" pitchFamily="18" charset="0"/>
            </a:endParaRPr>
          </a:p>
          <a:p>
            <a:pPr algn="just"/>
            <a:endParaRPr lang="en-US" sz="3400" b="1" dirty="0" smtClean="0">
              <a:solidFill>
                <a:schemeClr val="tx1"/>
              </a:solidFill>
              <a:latin typeface="Times New Roman" pitchFamily="18" charset="0"/>
              <a:cs typeface="Times New Roman" pitchFamily="18" charset="0"/>
            </a:endParaRPr>
          </a:p>
          <a:p>
            <a:pPr defTabSz="4605264">
              <a:defRPr/>
            </a:pPr>
            <a:endParaRPr lang="zh-TW" altLang="zh-TW" sz="5100" dirty="0">
              <a:solidFill>
                <a:schemeClr val="tx1"/>
              </a:solidFill>
            </a:endParaRPr>
          </a:p>
        </p:txBody>
      </p:sp>
      <p:sp>
        <p:nvSpPr>
          <p:cNvPr id="32" name="Rectangle 7"/>
          <p:cNvSpPr>
            <a:spLocks noChangeArrowheads="1"/>
          </p:cNvSpPr>
          <p:nvPr/>
        </p:nvSpPr>
        <p:spPr bwMode="auto">
          <a:xfrm>
            <a:off x="780217" y="11954747"/>
            <a:ext cx="12805627" cy="6192394"/>
          </a:xfrm>
          <a:prstGeom prst="rect">
            <a:avLst/>
          </a:prstGeom>
          <a:noFill/>
          <a:ln w="9525">
            <a:noFill/>
            <a:miter lim="800000"/>
            <a:headEnd/>
            <a:tailEnd/>
          </a:ln>
          <a:effectLst/>
        </p:spPr>
        <p:txBody>
          <a:bodyPr vert="horz" wrap="square" lIns="97466" tIns="48733" rIns="97466" bIns="48733" numCol="1" anchor="ctr" anchorCtr="0" compatLnSpc="1">
            <a:prstTxWarp prst="textNoShape">
              <a:avLst/>
            </a:prstTxWarp>
            <a:spAutoFit/>
          </a:bodyPr>
          <a:lstStyle/>
          <a:p>
            <a:pPr marL="0" lvl="2" algn="just"/>
            <a:r>
              <a:rPr lang="en-US" sz="4700" b="1" dirty="0" smtClean="0">
                <a:latin typeface="Times New Roman" pitchFamily="18" charset="0"/>
                <a:cs typeface="Times New Roman" pitchFamily="18" charset="0"/>
              </a:rPr>
              <a:t>General Objective</a:t>
            </a:r>
          </a:p>
          <a:p>
            <a:pPr algn="just"/>
            <a:r>
              <a:rPr lang="en-US" sz="3800" dirty="0" smtClean="0">
                <a:latin typeface="Times New Roman" pitchFamily="18" charset="0"/>
                <a:cs typeface="Times New Roman" pitchFamily="18" charset="0"/>
              </a:rPr>
              <a:t>Green synthesis and characterization of Co</a:t>
            </a:r>
            <a:r>
              <a:rPr lang="en-US" sz="3800" baseline="-25000" dirty="0" smtClean="0">
                <a:latin typeface="Times New Roman" pitchFamily="18" charset="0"/>
                <a:cs typeface="Times New Roman" pitchFamily="18" charset="0"/>
              </a:rPr>
              <a:t>3</a:t>
            </a:r>
            <a:r>
              <a:rPr lang="en-US" sz="3800" dirty="0" smtClean="0">
                <a:latin typeface="Times New Roman" pitchFamily="18" charset="0"/>
                <a:cs typeface="Times New Roman" pitchFamily="18" charset="0"/>
              </a:rPr>
              <a:t>O</a:t>
            </a:r>
            <a:r>
              <a:rPr lang="en-US" sz="3800" baseline="-25000" dirty="0" smtClean="0">
                <a:latin typeface="Times New Roman" pitchFamily="18" charset="0"/>
                <a:cs typeface="Times New Roman" pitchFamily="18" charset="0"/>
              </a:rPr>
              <a:t>4</a:t>
            </a:r>
            <a:r>
              <a:rPr lang="en-US" sz="3800" dirty="0" smtClean="0">
                <a:latin typeface="Times New Roman" pitchFamily="18" charset="0"/>
                <a:cs typeface="Times New Roman" pitchFamily="18" charset="0"/>
              </a:rPr>
              <a:t> </a:t>
            </a:r>
            <a:r>
              <a:rPr lang="en-US" sz="3800" dirty="0" err="1" smtClean="0">
                <a:latin typeface="Times New Roman" pitchFamily="18" charset="0"/>
                <a:cs typeface="Times New Roman" pitchFamily="18" charset="0"/>
              </a:rPr>
              <a:t>nanoparticles</a:t>
            </a:r>
            <a:r>
              <a:rPr lang="en-US" sz="3800" dirty="0" smtClean="0">
                <a:latin typeface="Times New Roman" pitchFamily="18" charset="0"/>
                <a:cs typeface="Times New Roman" pitchFamily="18" charset="0"/>
              </a:rPr>
              <a:t> using aqueous </a:t>
            </a:r>
            <a:r>
              <a:rPr lang="en-US" sz="3800" i="1" dirty="0" smtClean="0">
                <a:latin typeface="Times New Roman" pitchFamily="18" charset="0"/>
                <a:cs typeface="Times New Roman" pitchFamily="18" charset="0"/>
              </a:rPr>
              <a:t>Moringa</a:t>
            </a:r>
            <a:r>
              <a:rPr lang="en-US" sz="3800" dirty="0" smtClean="0">
                <a:latin typeface="Times New Roman" pitchFamily="18" charset="0"/>
                <a:cs typeface="Times New Roman" pitchFamily="18" charset="0"/>
              </a:rPr>
              <a:t> </a:t>
            </a:r>
            <a:r>
              <a:rPr lang="en-US" sz="3800" i="1" dirty="0" smtClean="0">
                <a:latin typeface="Times New Roman" pitchFamily="18" charset="0"/>
                <a:cs typeface="Times New Roman" pitchFamily="18" charset="0"/>
              </a:rPr>
              <a:t>Oleifer</a:t>
            </a:r>
            <a:r>
              <a:rPr lang="en-US" sz="3800" dirty="0" smtClean="0">
                <a:latin typeface="Times New Roman" pitchFamily="18" charset="0"/>
                <a:cs typeface="Times New Roman" pitchFamily="18" charset="0"/>
              </a:rPr>
              <a:t>a leaves extract.</a:t>
            </a:r>
          </a:p>
          <a:p>
            <a:pPr algn="just"/>
            <a:r>
              <a:rPr lang="en-US" sz="4700" b="1" dirty="0" smtClean="0">
                <a:latin typeface="Times New Roman" pitchFamily="18" charset="0"/>
                <a:cs typeface="Times New Roman" pitchFamily="18" charset="0"/>
              </a:rPr>
              <a:t>Specific Objectives</a:t>
            </a:r>
          </a:p>
          <a:p>
            <a:pPr marL="548246" indent="-548246" algn="just">
              <a:buFont typeface="Wingdings" pitchFamily="2" charset="2"/>
              <a:buChar char="ü"/>
            </a:pPr>
            <a:r>
              <a:rPr lang="en-US" sz="3800" dirty="0" smtClean="0">
                <a:latin typeface="Times New Roman" pitchFamily="18" charset="0"/>
                <a:cs typeface="Times New Roman" pitchFamily="18" charset="0"/>
              </a:rPr>
              <a:t>To synthesize Co</a:t>
            </a:r>
            <a:r>
              <a:rPr lang="en-US" sz="3800" baseline="-25000" dirty="0" smtClean="0">
                <a:latin typeface="Times New Roman" pitchFamily="18" charset="0"/>
                <a:cs typeface="Times New Roman" pitchFamily="18" charset="0"/>
              </a:rPr>
              <a:t>3</a:t>
            </a:r>
            <a:r>
              <a:rPr lang="en-US" sz="3800" dirty="0" smtClean="0">
                <a:latin typeface="Times New Roman" pitchFamily="18" charset="0"/>
                <a:cs typeface="Times New Roman" pitchFamily="18" charset="0"/>
              </a:rPr>
              <a:t>O</a:t>
            </a:r>
            <a:r>
              <a:rPr lang="en-US" sz="3800" baseline="-25000" dirty="0" smtClean="0">
                <a:latin typeface="Times New Roman" pitchFamily="18" charset="0"/>
                <a:cs typeface="Times New Roman" pitchFamily="18" charset="0"/>
              </a:rPr>
              <a:t>4</a:t>
            </a:r>
            <a:r>
              <a:rPr lang="en-US" sz="3800" dirty="0" smtClean="0">
                <a:latin typeface="Times New Roman" pitchFamily="18" charset="0"/>
                <a:cs typeface="Times New Roman" pitchFamily="18" charset="0"/>
              </a:rPr>
              <a:t> </a:t>
            </a:r>
            <a:r>
              <a:rPr lang="en-US" sz="3800" dirty="0" err="1" smtClean="0">
                <a:latin typeface="Times New Roman" pitchFamily="18" charset="0"/>
                <a:cs typeface="Times New Roman" pitchFamily="18" charset="0"/>
              </a:rPr>
              <a:t>nanoparticles</a:t>
            </a:r>
            <a:r>
              <a:rPr lang="en-US" sz="3800" dirty="0" smtClean="0">
                <a:latin typeface="Times New Roman" pitchFamily="18" charset="0"/>
                <a:cs typeface="Times New Roman" pitchFamily="18" charset="0"/>
              </a:rPr>
              <a:t> using aqueous </a:t>
            </a:r>
            <a:r>
              <a:rPr lang="en-US" sz="3800" i="1" dirty="0" smtClean="0">
                <a:latin typeface="Times New Roman" pitchFamily="18" charset="0"/>
                <a:cs typeface="Times New Roman" pitchFamily="18" charset="0"/>
              </a:rPr>
              <a:t>Moringa</a:t>
            </a:r>
            <a:r>
              <a:rPr lang="en-US" sz="3800" dirty="0" smtClean="0">
                <a:latin typeface="Times New Roman" pitchFamily="18" charset="0"/>
                <a:cs typeface="Times New Roman" pitchFamily="18" charset="0"/>
              </a:rPr>
              <a:t> </a:t>
            </a:r>
            <a:r>
              <a:rPr lang="en-US" sz="3800" i="1" dirty="0" smtClean="0">
                <a:latin typeface="Times New Roman" pitchFamily="18" charset="0"/>
                <a:cs typeface="Times New Roman" pitchFamily="18" charset="0"/>
              </a:rPr>
              <a:t>Oleifer</a:t>
            </a:r>
            <a:r>
              <a:rPr lang="en-US" sz="3800" dirty="0" smtClean="0">
                <a:latin typeface="Times New Roman" pitchFamily="18" charset="0"/>
                <a:cs typeface="Times New Roman" pitchFamily="18" charset="0"/>
              </a:rPr>
              <a:t>a leave extracts</a:t>
            </a:r>
          </a:p>
          <a:p>
            <a:pPr marL="548246" indent="-548246" algn="just">
              <a:buFont typeface="Wingdings" pitchFamily="2" charset="2"/>
              <a:buChar char="ü"/>
            </a:pPr>
            <a:r>
              <a:rPr lang="en-US" sz="3800" dirty="0" smtClean="0">
                <a:latin typeface="Times New Roman" pitchFamily="18" charset="0"/>
                <a:cs typeface="Times New Roman" pitchFamily="18" charset="0"/>
              </a:rPr>
              <a:t>To characterize the synthesized Co</a:t>
            </a:r>
            <a:r>
              <a:rPr lang="en-US" sz="3800" baseline="-25000" dirty="0" smtClean="0">
                <a:latin typeface="Times New Roman" pitchFamily="18" charset="0"/>
                <a:cs typeface="Times New Roman" pitchFamily="18" charset="0"/>
              </a:rPr>
              <a:t>3</a:t>
            </a:r>
            <a:r>
              <a:rPr lang="en-US" sz="3800" dirty="0" smtClean="0">
                <a:latin typeface="Times New Roman" pitchFamily="18" charset="0"/>
                <a:cs typeface="Times New Roman" pitchFamily="18" charset="0"/>
              </a:rPr>
              <a:t>O</a:t>
            </a:r>
            <a:r>
              <a:rPr lang="en-US" sz="3800" baseline="-25000" dirty="0" smtClean="0">
                <a:latin typeface="Times New Roman" pitchFamily="18" charset="0"/>
                <a:cs typeface="Times New Roman" pitchFamily="18" charset="0"/>
              </a:rPr>
              <a:t>4</a:t>
            </a:r>
            <a:r>
              <a:rPr lang="en-US" sz="3800" dirty="0" smtClean="0">
                <a:latin typeface="Times New Roman" pitchFamily="18" charset="0"/>
                <a:cs typeface="Times New Roman" pitchFamily="18" charset="0"/>
              </a:rPr>
              <a:t> </a:t>
            </a:r>
            <a:r>
              <a:rPr lang="en-US" sz="3800" dirty="0" err="1" smtClean="0">
                <a:latin typeface="Times New Roman" pitchFamily="18" charset="0"/>
                <a:cs typeface="Times New Roman" pitchFamily="18" charset="0"/>
              </a:rPr>
              <a:t>nanoparticles</a:t>
            </a:r>
            <a:r>
              <a:rPr lang="en-US" sz="3800" dirty="0" smtClean="0">
                <a:latin typeface="Times New Roman" pitchFamily="18" charset="0"/>
                <a:cs typeface="Times New Roman" pitchFamily="18" charset="0"/>
              </a:rPr>
              <a:t> using TGA- DTA, XRD </a:t>
            </a:r>
          </a:p>
          <a:p>
            <a:pPr marL="548246" indent="-548246" algn="just">
              <a:buFont typeface="Wingdings" pitchFamily="2" charset="2"/>
              <a:buChar char="ü"/>
            </a:pPr>
            <a:r>
              <a:rPr lang="en-US" sz="3800" dirty="0" smtClean="0">
                <a:latin typeface="Times New Roman" pitchFamily="18" charset="0"/>
                <a:cs typeface="Times New Roman" pitchFamily="18" charset="0"/>
              </a:rPr>
              <a:t> To study the effect of extracted concentration on the Co</a:t>
            </a:r>
            <a:r>
              <a:rPr lang="en-US" sz="3800" baseline="-25000" dirty="0" smtClean="0">
                <a:latin typeface="Times New Roman" pitchFamily="18" charset="0"/>
                <a:cs typeface="Times New Roman" pitchFamily="18" charset="0"/>
              </a:rPr>
              <a:t>3</a:t>
            </a:r>
            <a:r>
              <a:rPr lang="en-US" sz="3800" dirty="0" smtClean="0">
                <a:latin typeface="Times New Roman" pitchFamily="18" charset="0"/>
                <a:cs typeface="Times New Roman" pitchFamily="18" charset="0"/>
              </a:rPr>
              <a:t>O</a:t>
            </a:r>
            <a:r>
              <a:rPr lang="en-US" sz="3800" baseline="-25000" dirty="0" smtClean="0">
                <a:latin typeface="Times New Roman" pitchFamily="18" charset="0"/>
                <a:cs typeface="Times New Roman" pitchFamily="18" charset="0"/>
              </a:rPr>
              <a:t>4</a:t>
            </a:r>
            <a:r>
              <a:rPr lang="en-US" sz="3800" dirty="0" smtClean="0">
                <a:latin typeface="Times New Roman" pitchFamily="18" charset="0"/>
                <a:cs typeface="Times New Roman" pitchFamily="18" charset="0"/>
              </a:rPr>
              <a:t>  crystallite size.</a:t>
            </a:r>
            <a:endParaRPr lang="en-US" sz="3800" dirty="0">
              <a:latin typeface="Times New Roman" pitchFamily="18" charset="0"/>
              <a:cs typeface="Times New Roman" pitchFamily="18" charset="0"/>
            </a:endParaRPr>
          </a:p>
        </p:txBody>
      </p:sp>
      <p:sp>
        <p:nvSpPr>
          <p:cNvPr id="33" name="圓角矩形 20"/>
          <p:cNvSpPr/>
          <p:nvPr/>
        </p:nvSpPr>
        <p:spPr>
          <a:xfrm>
            <a:off x="241617" y="20581291"/>
            <a:ext cx="13666382" cy="16357879"/>
          </a:xfrm>
          <a:prstGeom prst="roundRect">
            <a:avLst>
              <a:gd name="adj" fmla="val 4689"/>
            </a:avLst>
          </a:prstGeom>
          <a:gradFill>
            <a:gsLst>
              <a:gs pos="0">
                <a:srgbClr val="F29586"/>
              </a:gs>
              <a:gs pos="44000">
                <a:schemeClr val="accent6">
                  <a:lumMod val="20000"/>
                  <a:lumOff val="80000"/>
                </a:schemeClr>
              </a:gs>
              <a:gs pos="100000">
                <a:schemeClr val="bg1">
                  <a:lumMod val="95000"/>
                </a:schemeClr>
              </a:gs>
            </a:gsLst>
            <a:lin ang="5400000" scaled="0"/>
          </a:gradFill>
          <a:ln w="38100"/>
        </p:spPr>
        <p:style>
          <a:lnRef idx="2">
            <a:schemeClr val="accent1">
              <a:shade val="50000"/>
            </a:schemeClr>
          </a:lnRef>
          <a:fillRef idx="1">
            <a:schemeClr val="accent1"/>
          </a:fillRef>
          <a:effectRef idx="0">
            <a:schemeClr val="accent1"/>
          </a:effectRef>
          <a:fontRef idx="minor">
            <a:schemeClr val="lt1"/>
          </a:fontRef>
        </p:style>
        <p:txBody>
          <a:bodyPr lIns="97466" tIns="48733" rIns="97466" bIns="48733" anchor="ctr"/>
          <a:lstStyle/>
          <a:p>
            <a:pPr defTabSz="4605264">
              <a:defRPr/>
            </a:pPr>
            <a:endParaRPr lang="zh-TW" altLang="zh-TW" sz="5100" dirty="0">
              <a:solidFill>
                <a:schemeClr val="tx1"/>
              </a:solidFill>
            </a:endParaRPr>
          </a:p>
        </p:txBody>
      </p:sp>
      <p:sp>
        <p:nvSpPr>
          <p:cNvPr id="39" name="Rectangle 11"/>
          <p:cNvSpPr>
            <a:spLocks noChangeArrowheads="1"/>
          </p:cNvSpPr>
          <p:nvPr/>
        </p:nvSpPr>
        <p:spPr bwMode="auto">
          <a:xfrm>
            <a:off x="402694" y="21025144"/>
            <a:ext cx="13344227" cy="13840641"/>
          </a:xfrm>
          <a:prstGeom prst="rect">
            <a:avLst/>
          </a:prstGeom>
          <a:noFill/>
          <a:ln w="9525">
            <a:noFill/>
            <a:miter lim="800000"/>
            <a:headEnd/>
            <a:tailEnd/>
          </a:ln>
          <a:effectLst/>
        </p:spPr>
        <p:txBody>
          <a:bodyPr vert="horz" wrap="square" lIns="97466" tIns="48733" rIns="97466" bIns="48733" numCol="1" anchor="ctr" anchorCtr="0" compatLnSpc="1">
            <a:prstTxWarp prst="textNoShape">
              <a:avLst/>
            </a:prstTxWarp>
            <a:spAutoFit/>
          </a:bodyPr>
          <a:lstStyle/>
          <a:p>
            <a:pPr algn="just" defTabSz="974659" fontAlgn="base">
              <a:spcBef>
                <a:spcPct val="0"/>
              </a:spcBef>
              <a:spcAft>
                <a:spcPct val="0"/>
              </a:spcAft>
            </a:pPr>
            <a:r>
              <a:rPr lang="en-US" sz="4700" b="1" dirty="0" smtClean="0">
                <a:latin typeface="Times New Roman" pitchFamily="18" charset="0"/>
                <a:cs typeface="Times New Roman" pitchFamily="18" charset="0"/>
              </a:rPr>
              <a:t>Chemicals and instruments</a:t>
            </a:r>
          </a:p>
          <a:p>
            <a:pPr algn="just" defTabSz="974659" fontAlgn="base">
              <a:spcBef>
                <a:spcPct val="0"/>
              </a:spcBef>
              <a:spcAft>
                <a:spcPct val="0"/>
              </a:spcAft>
            </a:pPr>
            <a:r>
              <a:rPr lang="en-US" sz="3800" dirty="0" smtClean="0">
                <a:latin typeface="Times New Roman" pitchFamily="18" charset="0"/>
                <a:cs typeface="Times New Roman" pitchFamily="18" charset="0"/>
              </a:rPr>
              <a:t>Cobalt nitrate [Co(NO</a:t>
            </a:r>
            <a:r>
              <a:rPr lang="en-US" sz="3800" baseline="-25000" dirty="0" smtClean="0">
                <a:latin typeface="Times New Roman" pitchFamily="18" charset="0"/>
                <a:cs typeface="Times New Roman" pitchFamily="18" charset="0"/>
              </a:rPr>
              <a:t>3</a:t>
            </a:r>
            <a:r>
              <a:rPr lang="en-US" sz="3800" dirty="0" smtClean="0">
                <a:latin typeface="Times New Roman" pitchFamily="18" charset="0"/>
                <a:cs typeface="Times New Roman" pitchFamily="18" charset="0"/>
              </a:rPr>
              <a:t>)</a:t>
            </a:r>
            <a:r>
              <a:rPr lang="en-US" sz="3800" baseline="-25000" dirty="0" smtClean="0">
                <a:latin typeface="Times New Roman" pitchFamily="18" charset="0"/>
                <a:cs typeface="Times New Roman" pitchFamily="18" charset="0"/>
              </a:rPr>
              <a:t>2</a:t>
            </a:r>
            <a:r>
              <a:rPr lang="en-US" sz="3800" dirty="0" smtClean="0">
                <a:latin typeface="Times New Roman" pitchFamily="18" charset="0"/>
                <a:cs typeface="Times New Roman" pitchFamily="18" charset="0"/>
              </a:rPr>
              <a:t>·6H</a:t>
            </a:r>
            <a:r>
              <a:rPr lang="en-US" sz="3800" baseline="-25000" dirty="0" smtClean="0">
                <a:latin typeface="Times New Roman" pitchFamily="18" charset="0"/>
                <a:cs typeface="Times New Roman" pitchFamily="18" charset="0"/>
              </a:rPr>
              <a:t>2</a:t>
            </a:r>
            <a:r>
              <a:rPr lang="en-US" sz="3800" dirty="0" smtClean="0">
                <a:latin typeface="Times New Roman" pitchFamily="18" charset="0"/>
                <a:cs typeface="Times New Roman" pitchFamily="18" charset="0"/>
              </a:rPr>
              <a:t>O], sodium hydroxide (</a:t>
            </a:r>
            <a:r>
              <a:rPr lang="en-US" sz="3800" dirty="0" err="1" smtClean="0">
                <a:latin typeface="Times New Roman" pitchFamily="18" charset="0"/>
                <a:cs typeface="Times New Roman" pitchFamily="18" charset="0"/>
              </a:rPr>
              <a:t>NaOH</a:t>
            </a:r>
            <a:r>
              <a:rPr lang="en-US" sz="3800" dirty="0" smtClean="0">
                <a:latin typeface="Times New Roman" pitchFamily="18" charset="0"/>
                <a:cs typeface="Times New Roman" pitchFamily="18" charset="0"/>
              </a:rPr>
              <a:t>), Distilled water, Ethanol, </a:t>
            </a:r>
            <a:r>
              <a:rPr lang="en-US" sz="3800" i="1" dirty="0" smtClean="0">
                <a:latin typeface="Times New Roman" pitchFamily="18" charset="0"/>
                <a:cs typeface="Times New Roman" pitchFamily="18" charset="0"/>
              </a:rPr>
              <a:t>Moringa </a:t>
            </a:r>
            <a:r>
              <a:rPr lang="en-US" sz="3800" i="1" dirty="0" err="1" smtClean="0">
                <a:latin typeface="Times New Roman" pitchFamily="18" charset="0"/>
                <a:cs typeface="Times New Roman" pitchFamily="18" charset="0"/>
              </a:rPr>
              <a:t>Oliefera</a:t>
            </a:r>
            <a:r>
              <a:rPr lang="en-US" sz="3800" i="1" dirty="0" smtClean="0">
                <a:latin typeface="Times New Roman" pitchFamily="18" charset="0"/>
                <a:cs typeface="Times New Roman" pitchFamily="18" charset="0"/>
              </a:rPr>
              <a:t> </a:t>
            </a:r>
            <a:r>
              <a:rPr lang="en-US" sz="3800" dirty="0" smtClean="0">
                <a:latin typeface="Times New Roman" pitchFamily="18" charset="0"/>
                <a:cs typeface="Times New Roman" pitchFamily="18" charset="0"/>
              </a:rPr>
              <a:t>plant extract</a:t>
            </a:r>
            <a:r>
              <a:rPr lang="en-US" sz="3800" i="1" dirty="0" smtClean="0">
                <a:latin typeface="Times New Roman" pitchFamily="18" charset="0"/>
                <a:cs typeface="Times New Roman" pitchFamily="18" charset="0"/>
              </a:rPr>
              <a:t>, </a:t>
            </a:r>
            <a:r>
              <a:rPr lang="en-US" sz="3800" dirty="0" smtClean="0">
                <a:latin typeface="Times New Roman" pitchFamily="18" charset="0"/>
                <a:cs typeface="Times New Roman" pitchFamily="18" charset="0"/>
              </a:rPr>
              <a:t> XRD, Oven, Magnetic stirrer, furnace, funnel, filter paper, 150, Spoon, Differential Thermal </a:t>
            </a:r>
            <a:r>
              <a:rPr lang="en-US" sz="3800" dirty="0" err="1" smtClean="0">
                <a:latin typeface="Times New Roman" pitchFamily="18" charset="0"/>
                <a:cs typeface="Times New Roman" pitchFamily="18" charset="0"/>
              </a:rPr>
              <a:t>Gravitometry</a:t>
            </a:r>
            <a:r>
              <a:rPr lang="en-US" sz="3800" dirty="0" smtClean="0">
                <a:latin typeface="Times New Roman" pitchFamily="18" charset="0"/>
                <a:cs typeface="Times New Roman" pitchFamily="18" charset="0"/>
              </a:rPr>
              <a:t> (DTG), Bickers, Ceramic crucible.</a:t>
            </a:r>
          </a:p>
          <a:p>
            <a:pPr algn="just" defTabSz="974659" fontAlgn="base">
              <a:spcBef>
                <a:spcPct val="0"/>
              </a:spcBef>
              <a:spcAft>
                <a:spcPct val="0"/>
              </a:spcAft>
            </a:pPr>
            <a:r>
              <a:rPr lang="en-US" sz="4700" b="1" dirty="0" smtClean="0">
                <a:latin typeface="Times New Roman" pitchFamily="18" charset="0"/>
                <a:cs typeface="Times New Roman" pitchFamily="18" charset="0"/>
              </a:rPr>
              <a:t>Experimental procedure</a:t>
            </a:r>
          </a:p>
          <a:p>
            <a:pPr algn="just">
              <a:buFont typeface="Wingdings" pitchFamily="2" charset="2"/>
              <a:buChar char="ü"/>
            </a:pPr>
            <a:r>
              <a:rPr lang="en-US" sz="3800" dirty="0" smtClean="0">
                <a:latin typeface="Times New Roman" panose="02020603050405020304" pitchFamily="18" charset="0"/>
                <a:cs typeface="Times New Roman" panose="02020603050405020304" pitchFamily="18" charset="0"/>
              </a:rPr>
              <a:t> Plant leaves were collected and washed with distilled water.</a:t>
            </a:r>
          </a:p>
          <a:p>
            <a:pPr algn="just">
              <a:buFont typeface="Wingdings" pitchFamily="2" charset="2"/>
              <a:buChar char="ü"/>
            </a:pPr>
            <a:r>
              <a:rPr lang="en-US" sz="3800" dirty="0" smtClean="0">
                <a:latin typeface="Times New Roman" panose="02020603050405020304" pitchFamily="18" charset="0"/>
                <a:cs typeface="Times New Roman" panose="02020603050405020304" pitchFamily="18" charset="0"/>
              </a:rPr>
              <a:t> The plant leaf was boiled with hot plate under continuous  </a:t>
            </a:r>
          </a:p>
          <a:p>
            <a:pPr algn="just"/>
            <a:r>
              <a:rPr lang="en-US" sz="3800" dirty="0" smtClean="0">
                <a:latin typeface="Times New Roman" panose="02020603050405020304" pitchFamily="18" charset="0"/>
                <a:cs typeface="Times New Roman" panose="02020603050405020304" pitchFamily="18" charset="0"/>
              </a:rPr>
              <a:t>    stirring until a green color was appeared.</a:t>
            </a:r>
          </a:p>
          <a:p>
            <a:pPr algn="just">
              <a:buFont typeface="Wingdings" pitchFamily="2" charset="2"/>
              <a:buChar char="ü"/>
            </a:pPr>
            <a:r>
              <a:rPr lang="en-US" sz="3800" dirty="0" smtClean="0">
                <a:latin typeface="Times New Roman" panose="02020603050405020304" pitchFamily="18" charset="0"/>
                <a:cs typeface="Times New Roman" panose="02020603050405020304" pitchFamily="18" charset="0"/>
              </a:rPr>
              <a:t> Cobalt nitrate was added to each bicker containing boiled plant </a:t>
            </a:r>
          </a:p>
          <a:p>
            <a:pPr algn="just"/>
            <a:r>
              <a:rPr lang="en-US" sz="3800" dirty="0" smtClean="0">
                <a:latin typeface="Times New Roman" panose="02020603050405020304" pitchFamily="18" charset="0"/>
                <a:cs typeface="Times New Roman" panose="02020603050405020304" pitchFamily="18" charset="0"/>
              </a:rPr>
              <a:t>    extract having  25 , 50 and 100 ml of plant extract under </a:t>
            </a:r>
          </a:p>
          <a:p>
            <a:pPr algn="just"/>
            <a:r>
              <a:rPr lang="en-US" sz="3800" dirty="0" smtClean="0">
                <a:latin typeface="Times New Roman" panose="02020603050405020304" pitchFamily="18" charset="0"/>
                <a:cs typeface="Times New Roman" panose="02020603050405020304" pitchFamily="18" charset="0"/>
              </a:rPr>
              <a:t>     continuous stirring.</a:t>
            </a:r>
          </a:p>
          <a:p>
            <a:pPr algn="just">
              <a:buFont typeface="Wingdings" pitchFamily="2" charset="2"/>
              <a:buChar char="ü"/>
            </a:pPr>
            <a:r>
              <a:rPr lang="en-US" sz="3800" dirty="0" smtClean="0">
                <a:latin typeface="Times New Roman" panose="02020603050405020304" pitchFamily="18" charset="0"/>
                <a:cs typeface="Times New Roman" panose="02020603050405020304" pitchFamily="18" charset="0"/>
              </a:rPr>
              <a:t> Then,  1M  </a:t>
            </a:r>
            <a:r>
              <a:rPr lang="en-US" sz="3800" dirty="0" err="1" smtClean="0">
                <a:latin typeface="Times New Roman" panose="02020603050405020304" pitchFamily="18" charset="0"/>
                <a:cs typeface="Times New Roman" panose="02020603050405020304" pitchFamily="18" charset="0"/>
              </a:rPr>
              <a:t>NaOH</a:t>
            </a:r>
            <a:r>
              <a:rPr lang="en-US" sz="3800" dirty="0" smtClean="0">
                <a:latin typeface="Times New Roman" panose="02020603050405020304" pitchFamily="18" charset="0"/>
                <a:cs typeface="Times New Roman" panose="02020603050405020304" pitchFamily="18" charset="0"/>
              </a:rPr>
              <a:t>  (5 droplets) were added to form precipitate</a:t>
            </a:r>
          </a:p>
          <a:p>
            <a:pPr algn="just">
              <a:buFont typeface="Wingdings" pitchFamily="2" charset="2"/>
              <a:buChar char="ü"/>
            </a:pPr>
            <a:r>
              <a:rPr lang="en-US" sz="3800" dirty="0" smtClean="0">
                <a:latin typeface="Times New Roman" panose="02020603050405020304" pitchFamily="18" charset="0"/>
                <a:cs typeface="Times New Roman" panose="02020603050405020304" pitchFamily="18" charset="0"/>
              </a:rPr>
              <a:t> The resulting precipitates were filtered,  washed , and dried at </a:t>
            </a:r>
          </a:p>
          <a:p>
            <a:pPr algn="just"/>
            <a:r>
              <a:rPr lang="en-US" sz="3800" dirty="0" smtClean="0">
                <a:latin typeface="Times New Roman" panose="02020603050405020304" pitchFamily="18" charset="0"/>
                <a:cs typeface="Times New Roman" panose="02020603050405020304" pitchFamily="18" charset="0"/>
              </a:rPr>
              <a:t>     100 </a:t>
            </a:r>
            <a:r>
              <a:rPr lang="en-US" sz="3800" baseline="30000" dirty="0" smtClean="0">
                <a:latin typeface="Times New Roman" panose="02020603050405020304" pitchFamily="18" charset="0"/>
                <a:cs typeface="Times New Roman" panose="02020603050405020304" pitchFamily="18" charset="0"/>
              </a:rPr>
              <a:t> o</a:t>
            </a:r>
            <a:r>
              <a:rPr lang="en-US" sz="3800" dirty="0" smtClean="0">
                <a:latin typeface="Times New Roman" panose="02020603050405020304" pitchFamily="18" charset="0"/>
                <a:cs typeface="Times New Roman" panose="02020603050405020304" pitchFamily="18" charset="0"/>
              </a:rPr>
              <a:t>C for 13 hr in  the  oven.</a:t>
            </a:r>
          </a:p>
          <a:p>
            <a:pPr algn="just"/>
            <a:r>
              <a:rPr lang="en-US" sz="4700" b="1" dirty="0" smtClean="0">
                <a:latin typeface="Times New Roman" panose="02020603050405020304" pitchFamily="18" charset="0"/>
                <a:cs typeface="Times New Roman" panose="02020603050405020304" pitchFamily="18" charset="0"/>
              </a:rPr>
              <a:t>Characterizations</a:t>
            </a:r>
            <a:r>
              <a:rPr lang="en-US" sz="3800" b="1" dirty="0" smtClean="0">
                <a:latin typeface="Times New Roman" panose="02020603050405020304" pitchFamily="18" charset="0"/>
                <a:cs typeface="Times New Roman" panose="02020603050405020304" pitchFamily="18" charset="0"/>
              </a:rPr>
              <a:t> </a:t>
            </a:r>
          </a:p>
          <a:p>
            <a:pPr algn="just">
              <a:buFont typeface="Wingdings" pitchFamily="2" charset="2"/>
              <a:buChar char="ü"/>
            </a:pPr>
            <a:r>
              <a:rPr lang="en-US" sz="3800" dirty="0" smtClean="0">
                <a:latin typeface="Times New Roman" pitchFamily="18" charset="0"/>
                <a:cs typeface="Times New Roman" pitchFamily="18" charset="0"/>
              </a:rPr>
              <a:t> Thermal Gravimetric Analysis (TGA) characterization was   </a:t>
            </a:r>
          </a:p>
          <a:p>
            <a:pPr algn="just"/>
            <a:r>
              <a:rPr lang="en-US" sz="3800" dirty="0" smtClean="0">
                <a:latin typeface="Times New Roman" pitchFamily="18" charset="0"/>
                <a:cs typeface="Times New Roman" pitchFamily="18" charset="0"/>
              </a:rPr>
              <a:t>     performed under the temperature range of room temperature to </a:t>
            </a:r>
          </a:p>
          <a:p>
            <a:pPr algn="just"/>
            <a:r>
              <a:rPr lang="en-US" sz="3800" dirty="0" smtClean="0">
                <a:latin typeface="Times New Roman" pitchFamily="18" charset="0"/>
                <a:cs typeface="Times New Roman" pitchFamily="18" charset="0"/>
              </a:rPr>
              <a:t>     1100 </a:t>
            </a:r>
            <a:r>
              <a:rPr lang="en-US" sz="3800" baseline="30000" dirty="0" smtClean="0">
                <a:latin typeface="Times New Roman" pitchFamily="18" charset="0"/>
                <a:cs typeface="Times New Roman" pitchFamily="18" charset="0"/>
              </a:rPr>
              <a:t>0</a:t>
            </a:r>
            <a:r>
              <a:rPr lang="en-US" sz="3800" dirty="0" smtClean="0">
                <a:latin typeface="Times New Roman" pitchFamily="18" charset="0"/>
                <a:cs typeface="Times New Roman" pitchFamily="18" charset="0"/>
              </a:rPr>
              <a:t>C .</a:t>
            </a:r>
          </a:p>
          <a:p>
            <a:pPr algn="just">
              <a:buFont typeface="Wingdings" pitchFamily="2" charset="2"/>
              <a:buChar char="ü"/>
            </a:pPr>
            <a:r>
              <a:rPr lang="en-US" sz="3800" dirty="0" smtClean="0">
                <a:latin typeface="Times New Roman" pitchFamily="18" charset="0"/>
                <a:cs typeface="Times New Roman" pitchFamily="18" charset="0"/>
              </a:rPr>
              <a:t> The samples were annealed at 450 </a:t>
            </a:r>
            <a:r>
              <a:rPr lang="en-US" sz="3800" baseline="30000" dirty="0" smtClean="0">
                <a:latin typeface="Times New Roman" pitchFamily="18" charset="0"/>
                <a:cs typeface="Times New Roman" pitchFamily="18" charset="0"/>
              </a:rPr>
              <a:t>o</a:t>
            </a:r>
            <a:r>
              <a:rPr lang="en-US" sz="3800" dirty="0" smtClean="0">
                <a:latin typeface="Times New Roman" pitchFamily="18" charset="0"/>
                <a:cs typeface="Times New Roman" pitchFamily="18" charset="0"/>
              </a:rPr>
              <a:t>C .</a:t>
            </a:r>
          </a:p>
          <a:p>
            <a:pPr algn="just">
              <a:buFont typeface="Wingdings" pitchFamily="2" charset="2"/>
              <a:buChar char="ü"/>
            </a:pPr>
            <a:r>
              <a:rPr lang="en-US" sz="3800" dirty="0" smtClean="0">
                <a:latin typeface="Times New Roman" pitchFamily="18" charset="0"/>
                <a:cs typeface="Times New Roman" pitchFamily="18" charset="0"/>
              </a:rPr>
              <a:t> XRD analysis was performed to  identify the phases and </a:t>
            </a:r>
          </a:p>
          <a:p>
            <a:pPr algn="just"/>
            <a:r>
              <a:rPr lang="en-US" sz="3800" dirty="0" smtClean="0">
                <a:latin typeface="Times New Roman" pitchFamily="18" charset="0"/>
                <a:cs typeface="Times New Roman" pitchFamily="18" charset="0"/>
              </a:rPr>
              <a:t>     structure of  the materials </a:t>
            </a:r>
            <a:endParaRPr lang="en-US" altLang="zh-TW" sz="3800" dirty="0" smtClean="0">
              <a:latin typeface="Arial" pitchFamily="34" charset="0"/>
              <a:cs typeface="Arial" pitchFamily="34" charset="0"/>
            </a:endParaRPr>
          </a:p>
        </p:txBody>
      </p:sp>
      <p:sp>
        <p:nvSpPr>
          <p:cNvPr id="40" name="矩形 12"/>
          <p:cNvSpPr/>
          <p:nvPr/>
        </p:nvSpPr>
        <p:spPr>
          <a:xfrm>
            <a:off x="860757" y="10652628"/>
            <a:ext cx="8643445" cy="883248"/>
          </a:xfrm>
          <a:prstGeom prst="rect">
            <a:avLst/>
          </a:prstGeom>
          <a:noFill/>
        </p:spPr>
        <p:txBody>
          <a:bodyPr wrap="none" lIns="97466" tIns="48733" rIns="97466" bIns="48733">
            <a:spAutoFit/>
          </a:bodyPr>
          <a:lstStyle/>
          <a:p>
            <a:pPr algn="ctr" defTabSz="4605264">
              <a:defRPr/>
            </a:pPr>
            <a:r>
              <a:rPr lang="en-US" altLang="zh-TW" sz="5100" b="1" i="1" dirty="0" smtClean="0">
                <a:ln w="1905"/>
                <a:solidFill>
                  <a:srgbClr val="FF0000"/>
                </a:solidFill>
                <a:effectLst>
                  <a:outerShdw blurRad="38100" dist="38100" dir="2700000" algn="tl">
                    <a:srgbClr val="000000">
                      <a:alpha val="43137"/>
                    </a:srgbClr>
                  </a:outerShdw>
                </a:effectLst>
                <a:latin typeface="Tahoma" pitchFamily="34" charset="0"/>
                <a:ea typeface="Tahoma" pitchFamily="34" charset="0"/>
                <a:cs typeface="Tahoma" pitchFamily="34" charset="0"/>
              </a:rPr>
              <a:t>Objectives of the  project </a:t>
            </a:r>
            <a:endParaRPr lang="zh-TW" altLang="en-US" sz="5100" b="1" i="1" dirty="0">
              <a:ln w="1905"/>
              <a:solidFill>
                <a:srgbClr val="FF0000"/>
              </a:solidFill>
              <a:effectLst>
                <a:outerShdw blurRad="38100" dist="38100" dir="2700000" algn="tl">
                  <a:srgbClr val="000000">
                    <a:alpha val="43137"/>
                  </a:srgbClr>
                </a:outerShdw>
              </a:effectLst>
              <a:latin typeface="Tahoma" pitchFamily="34" charset="0"/>
              <a:ea typeface="Verdana" panose="020B0604030504040204" pitchFamily="34" charset="0"/>
              <a:cs typeface="Tahoma" pitchFamily="34" charset="0"/>
            </a:endParaRPr>
          </a:p>
        </p:txBody>
      </p:sp>
      <p:sp>
        <p:nvSpPr>
          <p:cNvPr id="41" name="矩形 14"/>
          <p:cNvSpPr/>
          <p:nvPr/>
        </p:nvSpPr>
        <p:spPr>
          <a:xfrm>
            <a:off x="296987" y="19441936"/>
            <a:ext cx="7729606" cy="887514"/>
          </a:xfrm>
          <a:prstGeom prst="rect">
            <a:avLst/>
          </a:prstGeom>
          <a:noFill/>
        </p:spPr>
        <p:txBody>
          <a:bodyPr wrap="none" lIns="97466" tIns="48733" rIns="97466" bIns="48733">
            <a:spAutoFit/>
          </a:bodyPr>
          <a:lstStyle/>
          <a:p>
            <a:pPr algn="ctr" defTabSz="4605264">
              <a:defRPr/>
            </a:pPr>
            <a:r>
              <a:rPr lang="en-US" altLang="zh-TW" sz="5100" b="1" i="1" dirty="0" smtClean="0">
                <a:ln w="1905"/>
                <a:gradFill>
                  <a:gsLst>
                    <a:gs pos="0">
                      <a:schemeClr val="accent4">
                        <a:lumMod val="75000"/>
                      </a:schemeClr>
                    </a:gs>
                    <a:gs pos="70000">
                      <a:srgbClr val="FF0000"/>
                    </a:gs>
                    <a:gs pos="100000">
                      <a:schemeClr val="accent6">
                        <a:tint val="12000"/>
                        <a:satMod val="255000"/>
                      </a:schemeClr>
                    </a:gs>
                  </a:gsLst>
                  <a:lin ang="5400000"/>
                </a:gradFill>
                <a:effectLst>
                  <a:outerShdw blurRad="38100" dist="38100" dir="2700000" algn="tl">
                    <a:srgbClr val="000000">
                      <a:alpha val="43137"/>
                    </a:srgbClr>
                  </a:outerShdw>
                </a:effectLst>
                <a:latin typeface="Tahoma" pitchFamily="34" charset="0"/>
                <a:ea typeface="Tahoma" pitchFamily="34" charset="0"/>
                <a:cs typeface="Tahoma" pitchFamily="34" charset="0"/>
              </a:rPr>
              <a:t>Experimental Methods </a:t>
            </a:r>
            <a:endParaRPr lang="zh-TW" altLang="en-US" sz="5100" b="1" i="1" dirty="0">
              <a:ln w="1905"/>
              <a:gradFill>
                <a:gsLst>
                  <a:gs pos="0">
                    <a:schemeClr val="accent4">
                      <a:lumMod val="75000"/>
                    </a:schemeClr>
                  </a:gs>
                  <a:gs pos="70000">
                    <a:srgbClr val="FF0000"/>
                  </a:gs>
                  <a:gs pos="100000">
                    <a:schemeClr val="accent6">
                      <a:tint val="12000"/>
                      <a:satMod val="255000"/>
                    </a:schemeClr>
                  </a:gs>
                </a:gsLst>
                <a:lin ang="5400000"/>
              </a:gradFill>
              <a:effectLst>
                <a:outerShdw blurRad="38100" dist="38100" dir="2700000" algn="tl">
                  <a:srgbClr val="000000">
                    <a:alpha val="43137"/>
                  </a:srgbClr>
                </a:outerShdw>
              </a:effectLst>
              <a:latin typeface="Tahoma" pitchFamily="34" charset="0"/>
              <a:ea typeface="Verdana" panose="020B0604030504040204" pitchFamily="34" charset="0"/>
              <a:cs typeface="Tahoma" pitchFamily="34" charset="0"/>
            </a:endParaRPr>
          </a:p>
        </p:txBody>
      </p:sp>
      <p:sp>
        <p:nvSpPr>
          <p:cNvPr id="42" name="矩形 11"/>
          <p:cNvSpPr/>
          <p:nvPr/>
        </p:nvSpPr>
        <p:spPr>
          <a:xfrm>
            <a:off x="1102372" y="4711706"/>
            <a:ext cx="3319784" cy="990970"/>
          </a:xfrm>
          <a:prstGeom prst="rect">
            <a:avLst/>
          </a:prstGeom>
          <a:noFill/>
        </p:spPr>
        <p:txBody>
          <a:bodyPr wrap="none" lIns="97466" tIns="48733" rIns="97466" bIns="48733">
            <a:spAutoFit/>
          </a:bodyPr>
          <a:lstStyle/>
          <a:p>
            <a:pPr algn="ctr" defTabSz="4605264">
              <a:defRPr/>
            </a:pPr>
            <a:r>
              <a:rPr lang="en-US" altLang="zh-TW" sz="5800" b="1" i="1" dirty="0">
                <a:ln w="1905"/>
                <a:solidFill>
                  <a:srgbClr val="FF0000"/>
                </a:solidFill>
                <a:effectLst>
                  <a:outerShdw blurRad="38100" dist="38100" dir="2700000" algn="tl">
                    <a:srgbClr val="000000">
                      <a:alpha val="43137"/>
                    </a:srgbClr>
                  </a:outerShdw>
                </a:effectLst>
                <a:latin typeface="Tahoma" pitchFamily="34" charset="0"/>
                <a:ea typeface="Tahoma" pitchFamily="34" charset="0"/>
                <a:cs typeface="Tahoma" pitchFamily="34" charset="0"/>
              </a:rPr>
              <a:t>Abstract</a:t>
            </a:r>
            <a:endParaRPr lang="zh-TW" altLang="en-US" sz="5800" b="1" i="1" dirty="0">
              <a:ln w="1905"/>
              <a:solidFill>
                <a:srgbClr val="FF0000"/>
              </a:solidFill>
              <a:effectLst>
                <a:outerShdw blurRad="38100" dist="38100" dir="2700000" algn="tl">
                  <a:srgbClr val="000000">
                    <a:alpha val="43137"/>
                  </a:srgbClr>
                </a:outerShdw>
              </a:effectLst>
              <a:latin typeface="Tahoma" pitchFamily="34" charset="0"/>
              <a:ea typeface="標楷體" pitchFamily="65" charset="-120"/>
              <a:cs typeface="Tahoma" pitchFamily="34" charset="0"/>
            </a:endParaRPr>
          </a:p>
        </p:txBody>
      </p:sp>
      <p:sp>
        <p:nvSpPr>
          <p:cNvPr id="43" name="圓角矩形 20"/>
          <p:cNvSpPr/>
          <p:nvPr/>
        </p:nvSpPr>
        <p:spPr>
          <a:xfrm>
            <a:off x="619140" y="5851061"/>
            <a:ext cx="30765720" cy="4069124"/>
          </a:xfrm>
          <a:prstGeom prst="roundRect">
            <a:avLst>
              <a:gd name="adj" fmla="val 15678"/>
            </a:avLst>
          </a:prstGeom>
          <a:ln/>
        </p:spPr>
        <p:style>
          <a:lnRef idx="1">
            <a:schemeClr val="dk1"/>
          </a:lnRef>
          <a:fillRef idx="2">
            <a:schemeClr val="dk1"/>
          </a:fillRef>
          <a:effectRef idx="1">
            <a:schemeClr val="dk1"/>
          </a:effectRef>
          <a:fontRef idx="minor">
            <a:schemeClr val="dk1"/>
          </a:fontRef>
        </p:style>
        <p:txBody>
          <a:bodyPr lIns="97466" tIns="48733" rIns="97466" bIns="48733" anchor="ctr"/>
          <a:lstStyle/>
          <a:p>
            <a:pPr algn="just"/>
            <a:endParaRPr lang="en-US" sz="4700" dirty="0" smtClean="0">
              <a:solidFill>
                <a:schemeClr val="tx1"/>
              </a:solidFill>
              <a:latin typeface="Times New Roman" pitchFamily="18" charset="0"/>
              <a:cs typeface="Times New Roman" pitchFamily="18" charset="0"/>
            </a:endParaRPr>
          </a:p>
          <a:p>
            <a:pPr algn="just"/>
            <a:r>
              <a:rPr lang="en-US" sz="3800" dirty="0" smtClean="0">
                <a:latin typeface="Times New Roman" pitchFamily="18" charset="0"/>
                <a:cs typeface="Times New Roman" pitchFamily="18" charset="0"/>
              </a:rPr>
              <a:t>Cobalt oxide </a:t>
            </a:r>
            <a:r>
              <a:rPr lang="en-US" sz="3800" dirty="0" err="1" smtClean="0">
                <a:latin typeface="Times New Roman" pitchFamily="18" charset="0"/>
                <a:cs typeface="Times New Roman" pitchFamily="18" charset="0"/>
              </a:rPr>
              <a:t>nanoparticles</a:t>
            </a:r>
            <a:r>
              <a:rPr lang="en-US" sz="3800" dirty="0" smtClean="0">
                <a:latin typeface="Times New Roman" pitchFamily="18" charset="0"/>
                <a:cs typeface="Times New Roman" pitchFamily="18" charset="0"/>
              </a:rPr>
              <a:t> (Co</a:t>
            </a:r>
            <a:r>
              <a:rPr lang="en-US" sz="3800" baseline="-25000" dirty="0" smtClean="0">
                <a:latin typeface="Times New Roman" pitchFamily="18" charset="0"/>
                <a:cs typeface="Times New Roman" pitchFamily="18" charset="0"/>
              </a:rPr>
              <a:t>3</a:t>
            </a:r>
            <a:r>
              <a:rPr lang="en-US" sz="3800" dirty="0" smtClean="0">
                <a:latin typeface="Times New Roman" pitchFamily="18" charset="0"/>
                <a:cs typeface="Times New Roman" pitchFamily="18" charset="0"/>
              </a:rPr>
              <a:t>O</a:t>
            </a:r>
            <a:r>
              <a:rPr lang="en-US" sz="3800" baseline="-25000" dirty="0" smtClean="0">
                <a:latin typeface="Times New Roman" pitchFamily="18" charset="0"/>
                <a:cs typeface="Times New Roman" pitchFamily="18" charset="0"/>
              </a:rPr>
              <a:t>4 </a:t>
            </a:r>
            <a:r>
              <a:rPr lang="en-US" sz="3800" dirty="0" smtClean="0">
                <a:latin typeface="Times New Roman" pitchFamily="18" charset="0"/>
                <a:cs typeface="Times New Roman" pitchFamily="18" charset="0"/>
              </a:rPr>
              <a:t>NPs) using </a:t>
            </a:r>
            <a:r>
              <a:rPr lang="en-US" sz="3800" i="1" dirty="0" smtClean="0">
                <a:latin typeface="Times New Roman" pitchFamily="18" charset="0"/>
                <a:cs typeface="Times New Roman" pitchFamily="18" charset="0"/>
              </a:rPr>
              <a:t>Moringa </a:t>
            </a:r>
            <a:r>
              <a:rPr lang="en-US" sz="3800" i="1" dirty="0" err="1" smtClean="0">
                <a:latin typeface="Times New Roman" pitchFamily="18" charset="0"/>
                <a:cs typeface="Times New Roman" pitchFamily="18" charset="0"/>
              </a:rPr>
              <a:t>oleifera</a:t>
            </a:r>
            <a:r>
              <a:rPr lang="en-US" sz="3800" i="1" dirty="0" smtClean="0">
                <a:latin typeface="Times New Roman" pitchFamily="18" charset="0"/>
                <a:cs typeface="Times New Roman" pitchFamily="18" charset="0"/>
              </a:rPr>
              <a:t> </a:t>
            </a:r>
            <a:r>
              <a:rPr lang="en-US" sz="3800" dirty="0" smtClean="0">
                <a:latin typeface="Times New Roman" pitchFamily="18" charset="0"/>
                <a:cs typeface="Times New Roman" pitchFamily="18" charset="0"/>
              </a:rPr>
              <a:t>leaves extract was synthesized.</a:t>
            </a:r>
            <a:r>
              <a:rPr lang="en-US" sz="3800" i="1" dirty="0" smtClean="0">
                <a:latin typeface="Times New Roman" pitchFamily="18" charset="0"/>
                <a:cs typeface="Times New Roman" pitchFamily="18" charset="0"/>
              </a:rPr>
              <a:t> </a:t>
            </a:r>
            <a:r>
              <a:rPr lang="en-US" sz="3800" dirty="0" smtClean="0">
                <a:latin typeface="Times New Roman" pitchFamily="18" charset="0"/>
                <a:cs typeface="Times New Roman" pitchFamily="18" charset="0"/>
              </a:rPr>
              <a:t>The resulting Co</a:t>
            </a:r>
            <a:r>
              <a:rPr lang="en-US" sz="3800" baseline="-25000" dirty="0" smtClean="0">
                <a:latin typeface="Times New Roman" pitchFamily="18" charset="0"/>
                <a:cs typeface="Times New Roman" pitchFamily="18" charset="0"/>
              </a:rPr>
              <a:t>3</a:t>
            </a:r>
            <a:r>
              <a:rPr lang="en-US" sz="3800" dirty="0" smtClean="0">
                <a:latin typeface="Times New Roman" pitchFamily="18" charset="0"/>
                <a:cs typeface="Times New Roman" pitchFamily="18" charset="0"/>
              </a:rPr>
              <a:t>O</a:t>
            </a:r>
            <a:r>
              <a:rPr lang="en-US" sz="3800" baseline="-25000" dirty="0" smtClean="0">
                <a:latin typeface="Times New Roman" pitchFamily="18" charset="0"/>
                <a:cs typeface="Times New Roman" pitchFamily="18" charset="0"/>
              </a:rPr>
              <a:t>4 </a:t>
            </a:r>
            <a:r>
              <a:rPr lang="en-US" sz="3800" dirty="0" smtClean="0">
                <a:latin typeface="Times New Roman" pitchFamily="18" charset="0"/>
                <a:cs typeface="Times New Roman" pitchFamily="18" charset="0"/>
              </a:rPr>
              <a:t>was characterized by TGA thermal analysis, and X-ray diffraction (XRD). The thermal decomposition temperature of the sample was determined and it was found at 450 </a:t>
            </a:r>
            <a:r>
              <a:rPr lang="en-US" sz="3800" baseline="30000" dirty="0" err="1" smtClean="0">
                <a:latin typeface="Times New Roman" pitchFamily="18" charset="0"/>
                <a:cs typeface="Times New Roman" pitchFamily="18" charset="0"/>
              </a:rPr>
              <a:t>o</a:t>
            </a:r>
            <a:r>
              <a:rPr lang="en-US" sz="3800" dirty="0" err="1" smtClean="0">
                <a:latin typeface="Times New Roman" pitchFamily="18" charset="0"/>
                <a:cs typeface="Times New Roman" pitchFamily="18" charset="0"/>
              </a:rPr>
              <a:t>C.</a:t>
            </a:r>
            <a:r>
              <a:rPr lang="en-US" sz="3800" dirty="0" smtClean="0">
                <a:latin typeface="Times New Roman" pitchFamily="18" charset="0"/>
                <a:cs typeface="Times New Roman" pitchFamily="18" charset="0"/>
              </a:rPr>
              <a:t> Moreover, the crystallite sizes of the resulting cobalt oxide were also calculated by using Scherer formula. The sizes were about 23.76,  11.62, and 18.93 nm  at 25,  50, and 100 ml of plant  extracts, respectively.  Therefore, it is possible to synthesis a cobalt oxide with cost effective and environmental friendly way by using </a:t>
            </a:r>
            <a:r>
              <a:rPr lang="en-US" sz="3800" dirty="0" err="1" smtClean="0">
                <a:latin typeface="Times New Roman" pitchFamily="18" charset="0"/>
                <a:cs typeface="Times New Roman" pitchFamily="18" charset="0"/>
              </a:rPr>
              <a:t>moringa</a:t>
            </a:r>
            <a:r>
              <a:rPr lang="en-US" sz="3800" dirty="0" smtClean="0">
                <a:latin typeface="Times New Roman" pitchFamily="18" charset="0"/>
                <a:cs typeface="Times New Roman" pitchFamily="18" charset="0"/>
              </a:rPr>
              <a:t> leaf extract as stabilizing agent.</a:t>
            </a:r>
          </a:p>
          <a:p>
            <a:pPr algn="just"/>
            <a:endParaRPr lang="en-US" sz="4700" dirty="0" smtClean="0">
              <a:solidFill>
                <a:schemeClr val="tx1"/>
              </a:solidFill>
              <a:latin typeface="Times New Roman" pitchFamily="18" charset="0"/>
              <a:cs typeface="Times New Roman" pitchFamily="18" charset="0"/>
            </a:endParaRPr>
          </a:p>
        </p:txBody>
      </p:sp>
      <p:sp>
        <p:nvSpPr>
          <p:cNvPr id="1031" name="Rectangle 7"/>
          <p:cNvSpPr>
            <a:spLocks noChangeArrowheads="1"/>
          </p:cNvSpPr>
          <p:nvPr/>
        </p:nvSpPr>
        <p:spPr bwMode="auto">
          <a:xfrm>
            <a:off x="15357692" y="36288110"/>
            <a:ext cx="15060707" cy="1347707"/>
          </a:xfrm>
          <a:prstGeom prst="rect">
            <a:avLst/>
          </a:prstGeom>
          <a:noFill/>
          <a:ln w="9525">
            <a:noFill/>
            <a:miter lim="800000"/>
            <a:headEnd/>
            <a:tailEnd/>
          </a:ln>
          <a:effectLst/>
        </p:spPr>
        <p:txBody>
          <a:bodyPr vert="horz" wrap="square" lIns="97466" tIns="48733" rIns="97466" bIns="48733" numCol="1" anchor="ctr" anchorCtr="0" compatLnSpc="1">
            <a:prstTxWarp prst="textNoShape">
              <a:avLst/>
            </a:prstTxWarp>
            <a:spAutoFit/>
          </a:bodyPr>
          <a:lstStyle/>
          <a:p>
            <a:pPr defTabSz="974659" fontAlgn="base">
              <a:spcBef>
                <a:spcPct val="0"/>
              </a:spcBef>
              <a:spcAft>
                <a:spcPct val="0"/>
              </a:spcAft>
            </a:pPr>
            <a:r>
              <a:rPr lang="en-US" sz="3400" b="1" dirty="0" smtClean="0">
                <a:solidFill>
                  <a:schemeClr val="accent1"/>
                </a:solidFill>
                <a:latin typeface="Times New Roman" pitchFamily="18" charset="0"/>
                <a:ea typeface="PMingLiU" pitchFamily="18" charset="-120"/>
                <a:cs typeface="Times New Roman" pitchFamily="18" charset="0"/>
              </a:rPr>
              <a:t>Figure 3</a:t>
            </a:r>
            <a:r>
              <a:rPr lang="en-US" sz="3400" dirty="0" smtClean="0">
                <a:solidFill>
                  <a:srgbClr val="000000"/>
                </a:solidFill>
                <a:latin typeface="Times New Roman" pitchFamily="18" charset="0"/>
                <a:ea typeface="PMingLiU" pitchFamily="18" charset="-120"/>
                <a:cs typeface="Times New Roman" pitchFamily="18" charset="0"/>
              </a:rPr>
              <a:t>. </a:t>
            </a:r>
            <a:r>
              <a:rPr lang="en-US" sz="3400" dirty="0" smtClean="0">
                <a:latin typeface="Times New Roman" pitchFamily="18" charset="0"/>
                <a:cs typeface="Times New Roman" pitchFamily="18" charset="0"/>
              </a:rPr>
              <a:t>XRD patterns of as prepared sample, 25-Co</a:t>
            </a:r>
            <a:r>
              <a:rPr lang="en-US" sz="3400" baseline="-25000" dirty="0" smtClean="0">
                <a:latin typeface="Times New Roman" pitchFamily="18" charset="0"/>
                <a:cs typeface="Times New Roman" pitchFamily="18" charset="0"/>
              </a:rPr>
              <a:t>3</a:t>
            </a:r>
            <a:r>
              <a:rPr lang="en-US" sz="3400" dirty="0" smtClean="0">
                <a:latin typeface="Times New Roman" pitchFamily="18" charset="0"/>
                <a:cs typeface="Times New Roman" pitchFamily="18" charset="0"/>
              </a:rPr>
              <a:t>O</a:t>
            </a:r>
            <a:r>
              <a:rPr lang="en-US" sz="3400" baseline="-25000" dirty="0" smtClean="0">
                <a:latin typeface="Times New Roman" pitchFamily="18" charset="0"/>
                <a:cs typeface="Times New Roman" pitchFamily="18" charset="0"/>
              </a:rPr>
              <a:t>4</a:t>
            </a:r>
            <a:r>
              <a:rPr lang="en-US" sz="3400" dirty="0" smtClean="0">
                <a:latin typeface="Times New Roman" pitchFamily="18" charset="0"/>
                <a:cs typeface="Times New Roman" pitchFamily="18" charset="0"/>
              </a:rPr>
              <a:t>, 50-Co</a:t>
            </a:r>
            <a:r>
              <a:rPr lang="en-US" sz="3400" baseline="-25000" dirty="0" smtClean="0">
                <a:latin typeface="Times New Roman" pitchFamily="18" charset="0"/>
                <a:cs typeface="Times New Roman" pitchFamily="18" charset="0"/>
              </a:rPr>
              <a:t>3</a:t>
            </a:r>
            <a:r>
              <a:rPr lang="en-US" sz="3400" dirty="0" smtClean="0">
                <a:latin typeface="Times New Roman" pitchFamily="18" charset="0"/>
                <a:cs typeface="Times New Roman" pitchFamily="18" charset="0"/>
              </a:rPr>
              <a:t>O</a:t>
            </a:r>
            <a:r>
              <a:rPr lang="en-US" sz="3400" baseline="-25000" dirty="0" smtClean="0">
                <a:latin typeface="Times New Roman" pitchFamily="18" charset="0"/>
                <a:cs typeface="Times New Roman" pitchFamily="18" charset="0"/>
              </a:rPr>
              <a:t>4</a:t>
            </a:r>
            <a:r>
              <a:rPr lang="en-US" sz="3400" dirty="0" smtClean="0">
                <a:latin typeface="Times New Roman" pitchFamily="18" charset="0"/>
                <a:cs typeface="Times New Roman" pitchFamily="18" charset="0"/>
              </a:rPr>
              <a:t>, and 50-Co</a:t>
            </a:r>
            <a:r>
              <a:rPr lang="en-US" sz="3400" baseline="-25000" dirty="0" smtClean="0">
                <a:latin typeface="Times New Roman" pitchFamily="18" charset="0"/>
                <a:cs typeface="Times New Roman" pitchFamily="18" charset="0"/>
              </a:rPr>
              <a:t>3</a:t>
            </a:r>
            <a:r>
              <a:rPr lang="en-US" sz="3400" dirty="0" smtClean="0">
                <a:latin typeface="Times New Roman" pitchFamily="18" charset="0"/>
                <a:cs typeface="Times New Roman" pitchFamily="18" charset="0"/>
              </a:rPr>
              <a:t>O</a:t>
            </a:r>
            <a:r>
              <a:rPr lang="en-US" sz="3400" baseline="-25000" dirty="0" smtClean="0">
                <a:latin typeface="Times New Roman" pitchFamily="18" charset="0"/>
                <a:cs typeface="Times New Roman" pitchFamily="18" charset="0"/>
              </a:rPr>
              <a:t>4</a:t>
            </a:r>
            <a:r>
              <a:rPr lang="en-US" sz="3400" dirty="0" smtClean="0">
                <a:latin typeface="Times New Roman" pitchFamily="18" charset="0"/>
                <a:cs typeface="Times New Roman" pitchFamily="18" charset="0"/>
              </a:rPr>
              <a:t>.</a:t>
            </a:r>
          </a:p>
          <a:p>
            <a:pPr defTabSz="974659" fontAlgn="base">
              <a:spcBef>
                <a:spcPct val="0"/>
              </a:spcBef>
              <a:spcAft>
                <a:spcPct val="0"/>
              </a:spcAft>
            </a:pPr>
            <a:endParaRPr lang="en-US" sz="4700" dirty="0" smtClean="0">
              <a:latin typeface="Times New Roman" pitchFamily="18" charset="0"/>
              <a:cs typeface="Times New Roman" pitchFamily="18" charset="0"/>
            </a:endParaRPr>
          </a:p>
        </p:txBody>
      </p:sp>
      <p:sp>
        <p:nvSpPr>
          <p:cNvPr id="1032" name="Rectangle 8"/>
          <p:cNvSpPr>
            <a:spLocks noChangeArrowheads="1"/>
          </p:cNvSpPr>
          <p:nvPr/>
        </p:nvSpPr>
        <p:spPr bwMode="auto">
          <a:xfrm>
            <a:off x="17129539" y="27010506"/>
            <a:ext cx="14496937" cy="1347707"/>
          </a:xfrm>
          <a:prstGeom prst="rect">
            <a:avLst/>
          </a:prstGeom>
          <a:noFill/>
          <a:ln w="9525">
            <a:noFill/>
            <a:miter lim="800000"/>
            <a:headEnd/>
            <a:tailEnd/>
          </a:ln>
          <a:effectLst/>
        </p:spPr>
        <p:txBody>
          <a:bodyPr vert="horz" wrap="square" lIns="97466" tIns="48733" rIns="97466" bIns="48733" numCol="1" anchor="ctr" anchorCtr="0" compatLnSpc="1">
            <a:prstTxWarp prst="textNoShape">
              <a:avLst/>
            </a:prstTxWarp>
            <a:spAutoFit/>
          </a:bodyPr>
          <a:lstStyle/>
          <a:p>
            <a:pPr algn="just" defTabSz="974659" fontAlgn="base">
              <a:spcBef>
                <a:spcPct val="0"/>
              </a:spcBef>
              <a:spcAft>
                <a:spcPct val="0"/>
              </a:spcAft>
            </a:pPr>
            <a:r>
              <a:rPr lang="en-US" sz="3400" b="1" dirty="0" smtClean="0">
                <a:solidFill>
                  <a:schemeClr val="accent1"/>
                </a:solidFill>
                <a:latin typeface="Times New Roman" pitchFamily="18" charset="0"/>
                <a:ea typeface="PMingLiU" pitchFamily="18" charset="-120"/>
                <a:cs typeface="Times New Roman" pitchFamily="18" charset="0"/>
              </a:rPr>
              <a:t>Figure 2</a:t>
            </a:r>
            <a:r>
              <a:rPr lang="en-US" sz="3400" dirty="0" smtClean="0">
                <a:solidFill>
                  <a:srgbClr val="000000"/>
                </a:solidFill>
                <a:latin typeface="Times New Roman" pitchFamily="18" charset="0"/>
                <a:ea typeface="PMingLiU" pitchFamily="18" charset="-120"/>
                <a:cs typeface="Times New Roman" pitchFamily="18" charset="0"/>
              </a:rPr>
              <a:t>. </a:t>
            </a:r>
            <a:r>
              <a:rPr lang="en-US" sz="3400" dirty="0" smtClean="0">
                <a:latin typeface="Times New Roman" pitchFamily="18" charset="0"/>
                <a:cs typeface="Times New Roman" pitchFamily="18" charset="0"/>
              </a:rPr>
              <a:t>TGA analysis result of the powder.</a:t>
            </a:r>
          </a:p>
          <a:p>
            <a:pPr algn="just" defTabSz="974659" fontAlgn="base">
              <a:spcBef>
                <a:spcPct val="0"/>
              </a:spcBef>
              <a:spcAft>
                <a:spcPct val="0"/>
              </a:spcAft>
            </a:pPr>
            <a:endParaRPr lang="en-US" altLang="zh-TW" sz="4700" dirty="0" smtClean="0">
              <a:latin typeface="Times New Roman" pitchFamily="18" charset="0"/>
              <a:cs typeface="Times New Roman" pitchFamily="18" charset="0"/>
            </a:endParaRPr>
          </a:p>
        </p:txBody>
      </p:sp>
      <p:sp>
        <p:nvSpPr>
          <p:cNvPr id="47" name="圓角矩形 20"/>
          <p:cNvSpPr/>
          <p:nvPr/>
        </p:nvSpPr>
        <p:spPr>
          <a:xfrm>
            <a:off x="458062" y="38078525"/>
            <a:ext cx="30924799" cy="2929769"/>
          </a:xfrm>
          <a:prstGeom prst="roundRect">
            <a:avLst>
              <a:gd name="adj" fmla="val 9802"/>
            </a:avLst>
          </a:prstGeom>
          <a:ln/>
        </p:spPr>
        <p:style>
          <a:lnRef idx="1">
            <a:schemeClr val="accent4"/>
          </a:lnRef>
          <a:fillRef idx="2">
            <a:schemeClr val="accent4"/>
          </a:fillRef>
          <a:effectRef idx="1">
            <a:schemeClr val="accent4"/>
          </a:effectRef>
          <a:fontRef idx="minor">
            <a:schemeClr val="dk1"/>
          </a:fontRef>
        </p:style>
        <p:txBody>
          <a:bodyPr lIns="97466" tIns="48733" rIns="97466" bIns="48733" anchor="ctr"/>
          <a:lstStyle/>
          <a:p>
            <a:pPr algn="just" defTabSz="4605264">
              <a:defRPr/>
            </a:pPr>
            <a:r>
              <a:rPr lang="en-US" sz="3800" dirty="0" smtClean="0">
                <a:latin typeface="Times New Roman" pitchFamily="18" charset="0"/>
                <a:cs typeface="Times New Roman" pitchFamily="18" charset="0"/>
              </a:rPr>
              <a:t>Cobalt oxide (Co</a:t>
            </a:r>
            <a:r>
              <a:rPr lang="en-US" sz="3800" baseline="-25000" dirty="0" smtClean="0">
                <a:latin typeface="Times New Roman" pitchFamily="18" charset="0"/>
                <a:cs typeface="Times New Roman" pitchFamily="18" charset="0"/>
              </a:rPr>
              <a:t>3</a:t>
            </a:r>
            <a:r>
              <a:rPr lang="en-US" sz="3800" dirty="0" smtClean="0">
                <a:latin typeface="Times New Roman" pitchFamily="18" charset="0"/>
                <a:cs typeface="Times New Roman" pitchFamily="18" charset="0"/>
              </a:rPr>
              <a:t>O</a:t>
            </a:r>
            <a:r>
              <a:rPr lang="en-US" sz="3800" baseline="-25000" dirty="0" smtClean="0">
                <a:latin typeface="Times New Roman" pitchFamily="18" charset="0"/>
                <a:cs typeface="Times New Roman" pitchFamily="18" charset="0"/>
              </a:rPr>
              <a:t>4</a:t>
            </a:r>
            <a:r>
              <a:rPr lang="en-US" sz="3800" dirty="0" smtClean="0">
                <a:latin typeface="Times New Roman" pitchFamily="18" charset="0"/>
                <a:cs typeface="Times New Roman" pitchFamily="18" charset="0"/>
              </a:rPr>
              <a:t>) </a:t>
            </a:r>
            <a:r>
              <a:rPr lang="en-US" sz="3800" dirty="0" err="1" smtClean="0">
                <a:latin typeface="Times New Roman" pitchFamily="18" charset="0"/>
                <a:cs typeface="Times New Roman" pitchFamily="18" charset="0"/>
              </a:rPr>
              <a:t>nanoparticles</a:t>
            </a:r>
            <a:r>
              <a:rPr lang="en-US" sz="3800" dirty="0" smtClean="0">
                <a:latin typeface="Times New Roman" pitchFamily="18" charset="0"/>
                <a:cs typeface="Times New Roman" pitchFamily="18" charset="0"/>
              </a:rPr>
              <a:t> were successfully synthesized by using a green synthetic method form </a:t>
            </a:r>
            <a:r>
              <a:rPr lang="en-US" sz="3800" i="1" dirty="0" smtClean="0">
                <a:latin typeface="Times New Roman" pitchFamily="18" charset="0"/>
                <a:cs typeface="Times New Roman" pitchFamily="18" charset="0"/>
              </a:rPr>
              <a:t>Moringa Oleifera </a:t>
            </a:r>
            <a:r>
              <a:rPr lang="en-US" sz="3800" dirty="0" smtClean="0">
                <a:latin typeface="Times New Roman" pitchFamily="18" charset="0"/>
                <a:cs typeface="Times New Roman" pitchFamily="18" charset="0"/>
              </a:rPr>
              <a:t>extracts. For the resulting cobalt oxide, the smaller crystallite size was found at 50ml (volume of extract). However, the larger crystallite sizes of the Co</a:t>
            </a:r>
            <a:r>
              <a:rPr lang="en-US" sz="3800" baseline="-25000" dirty="0" smtClean="0">
                <a:latin typeface="Times New Roman" pitchFamily="18" charset="0"/>
                <a:cs typeface="Times New Roman" pitchFamily="18" charset="0"/>
              </a:rPr>
              <a:t>3</a:t>
            </a:r>
            <a:r>
              <a:rPr lang="en-US" sz="3800" dirty="0" smtClean="0">
                <a:latin typeface="Times New Roman" pitchFamily="18" charset="0"/>
                <a:cs typeface="Times New Roman" pitchFamily="18" charset="0"/>
              </a:rPr>
              <a:t>O</a:t>
            </a:r>
            <a:r>
              <a:rPr lang="en-US" sz="3800" baseline="-25000" dirty="0" smtClean="0">
                <a:latin typeface="Times New Roman" pitchFamily="18" charset="0"/>
                <a:cs typeface="Times New Roman" pitchFamily="18" charset="0"/>
              </a:rPr>
              <a:t>4</a:t>
            </a:r>
            <a:r>
              <a:rPr lang="en-US" sz="3800" dirty="0" smtClean="0">
                <a:latin typeface="Times New Roman" pitchFamily="18" charset="0"/>
                <a:cs typeface="Times New Roman" pitchFamily="18" charset="0"/>
              </a:rPr>
              <a:t> were obtained at 25 and 100  ml of plant extracts. Therefore, a more preferable size at 50 ml of extract is recommended for different applications such as better antibacterial application, catalytic activity, and thin film solar cell absorber.</a:t>
            </a:r>
            <a:endParaRPr lang="zh-TW" altLang="zh-TW" sz="5100" dirty="0">
              <a:solidFill>
                <a:schemeClr val="tx1"/>
              </a:solidFill>
              <a:latin typeface="Times New Roman" pitchFamily="18" charset="0"/>
              <a:cs typeface="Times New Roman" pitchFamily="18" charset="0"/>
            </a:endParaRPr>
          </a:p>
        </p:txBody>
      </p:sp>
      <p:sp>
        <p:nvSpPr>
          <p:cNvPr id="36" name="矩形 27"/>
          <p:cNvSpPr/>
          <p:nvPr/>
        </p:nvSpPr>
        <p:spPr>
          <a:xfrm>
            <a:off x="699678" y="36939169"/>
            <a:ext cx="3978070" cy="990970"/>
          </a:xfrm>
          <a:prstGeom prst="rect">
            <a:avLst/>
          </a:prstGeom>
          <a:noFill/>
        </p:spPr>
        <p:txBody>
          <a:bodyPr wrap="none" lIns="97466" tIns="48733" rIns="97466" bIns="48733">
            <a:spAutoFit/>
          </a:bodyPr>
          <a:lstStyle/>
          <a:p>
            <a:pPr algn="ctr" defTabSz="4605264">
              <a:defRPr/>
            </a:pPr>
            <a:r>
              <a:rPr lang="en-US" altLang="zh-TW" sz="5800" b="1" i="1" dirty="0" smtClean="0">
                <a:ln w="1905"/>
                <a:gradFill>
                  <a:gsLst>
                    <a:gs pos="0">
                      <a:schemeClr val="accent4">
                        <a:lumMod val="75000"/>
                      </a:schemeClr>
                    </a:gs>
                    <a:gs pos="70000">
                      <a:srgbClr val="FF0000"/>
                    </a:gs>
                    <a:gs pos="100000">
                      <a:schemeClr val="accent6">
                        <a:tint val="12000"/>
                        <a:satMod val="255000"/>
                      </a:schemeClr>
                    </a:gs>
                  </a:gsLst>
                  <a:lin ang="5400000"/>
                </a:gradFill>
                <a:effectLst>
                  <a:outerShdw blurRad="38100" dist="38100" dir="2700000" algn="tl">
                    <a:srgbClr val="000000">
                      <a:alpha val="43137"/>
                    </a:srgbClr>
                  </a:outerShdw>
                </a:effectLst>
                <a:latin typeface="Times New Roman" pitchFamily="18" charset="0"/>
                <a:ea typeface="Verdana" panose="020B0604030504040204" pitchFamily="34" charset="0"/>
                <a:cs typeface="Times New Roman" pitchFamily="18" charset="0"/>
              </a:rPr>
              <a:t>Conclusions</a:t>
            </a:r>
            <a:endParaRPr lang="zh-TW" altLang="en-US" sz="5800" b="1" i="1" dirty="0">
              <a:ln w="1905"/>
              <a:gradFill>
                <a:gsLst>
                  <a:gs pos="0">
                    <a:schemeClr val="accent4">
                      <a:lumMod val="75000"/>
                    </a:schemeClr>
                  </a:gs>
                  <a:gs pos="70000">
                    <a:srgbClr val="FF0000"/>
                  </a:gs>
                  <a:gs pos="100000">
                    <a:schemeClr val="accent6">
                      <a:tint val="12000"/>
                      <a:satMod val="255000"/>
                    </a:schemeClr>
                  </a:gs>
                </a:gsLst>
                <a:lin ang="5400000"/>
              </a:gradFill>
              <a:effectLst>
                <a:outerShdw blurRad="38100" dist="38100" dir="2700000" algn="tl">
                  <a:srgbClr val="000000">
                    <a:alpha val="43137"/>
                  </a:srgbClr>
                </a:outerShdw>
              </a:effectLst>
              <a:latin typeface="Times New Roman" pitchFamily="18" charset="0"/>
              <a:ea typeface="Verdana" panose="020B0604030504040204" pitchFamily="34" charset="0"/>
              <a:cs typeface="Times New Roman" pitchFamily="18" charset="0"/>
            </a:endParaRPr>
          </a:p>
        </p:txBody>
      </p:sp>
      <p:sp>
        <p:nvSpPr>
          <p:cNvPr id="44" name="Rectangle 43"/>
          <p:cNvSpPr/>
          <p:nvPr/>
        </p:nvSpPr>
        <p:spPr>
          <a:xfrm>
            <a:off x="1" y="-1071981"/>
            <a:ext cx="32004000" cy="5592229"/>
          </a:xfrm>
          <a:prstGeom prst="rect">
            <a:avLst/>
          </a:prstGeom>
        </p:spPr>
        <p:txBody>
          <a:bodyPr wrap="square" lIns="97466" tIns="48733" rIns="97466" bIns="48733">
            <a:spAutoFit/>
          </a:bodyPr>
          <a:lstStyle/>
          <a:p>
            <a:pPr algn="ctr"/>
            <a:r>
              <a:rPr lang="en-US" sz="6400" b="1" dirty="0" smtClean="0">
                <a:solidFill>
                  <a:schemeClr val="bg1"/>
                </a:solidFill>
                <a:latin typeface="Times New Roman" pitchFamily="18" charset="0"/>
                <a:cs typeface="Times New Roman" pitchFamily="18" charset="0"/>
              </a:rPr>
              <a:t>Green Synthesis and Characterization of Cobalt Oxide Nanoparticles Using </a:t>
            </a:r>
            <a:r>
              <a:rPr lang="en-US" sz="6400" b="1" i="1" dirty="0" smtClean="0">
                <a:solidFill>
                  <a:schemeClr val="bg1"/>
                </a:solidFill>
                <a:latin typeface="Times New Roman" pitchFamily="18" charset="0"/>
                <a:cs typeface="Times New Roman" pitchFamily="18" charset="0"/>
              </a:rPr>
              <a:t>Moringa Oleifera </a:t>
            </a:r>
            <a:r>
              <a:rPr lang="en-US" sz="6400" b="1" dirty="0" smtClean="0">
                <a:solidFill>
                  <a:schemeClr val="bg1"/>
                </a:solidFill>
                <a:latin typeface="Times New Roman" pitchFamily="18" charset="0"/>
                <a:cs typeface="Times New Roman" pitchFamily="18" charset="0"/>
              </a:rPr>
              <a:t>Plant Leaf Extracts</a:t>
            </a:r>
          </a:p>
          <a:p>
            <a:pPr algn="ctr" fontAlgn="base"/>
            <a:endParaRPr lang="pt-BR" sz="4700" b="1" dirty="0" smtClean="0">
              <a:solidFill>
                <a:schemeClr val="bg1"/>
              </a:solidFill>
              <a:latin typeface="Times New Roman" pitchFamily="18" charset="0"/>
              <a:cs typeface="Times New Roman" pitchFamily="18" charset="0"/>
            </a:endParaRPr>
          </a:p>
          <a:p>
            <a:pPr lvl="0" algn="ctr"/>
            <a:r>
              <a:rPr lang="en-US" sz="3800" b="1" dirty="0" smtClean="0">
                <a:solidFill>
                  <a:schemeClr val="bg1"/>
                </a:solidFill>
                <a:latin typeface="Times New Roman" pitchFamily="18" charset="0"/>
                <a:cs typeface="Times New Roman" pitchFamily="18" charset="0"/>
              </a:rPr>
              <a:t>Bawoke Gete, Daniel Fikremariam, Lamesgin Liyew, Liya Mebrahtu, Setegn Geta, Yeselamfire Hailu, Yaschalew Bitew, </a:t>
            </a:r>
            <a:r>
              <a:rPr lang="pt-BR" sz="3800" b="1" dirty="0" smtClean="0">
                <a:solidFill>
                  <a:schemeClr val="bg1"/>
                </a:solidFill>
                <a:latin typeface="Times New Roman" pitchFamily="18" charset="0"/>
                <a:cs typeface="Times New Roman" pitchFamily="18" charset="0"/>
              </a:rPr>
              <a:t>Osman Ahmed Zelekew*</a:t>
            </a:r>
            <a:r>
              <a:rPr lang="en-US" sz="3800" b="1" dirty="0" smtClean="0"/>
              <a:t/>
            </a:r>
            <a:br>
              <a:rPr lang="en-US" sz="3800" b="1" dirty="0" smtClean="0"/>
            </a:br>
            <a:endParaRPr lang="en-US" sz="3800" b="1" dirty="0" smtClean="0">
              <a:solidFill>
                <a:schemeClr val="bg1"/>
              </a:solidFill>
              <a:latin typeface="Times New Roman" pitchFamily="18" charset="0"/>
              <a:cs typeface="Times New Roman" pitchFamily="18" charset="0"/>
            </a:endParaRPr>
          </a:p>
          <a:p>
            <a:pPr algn="ctr"/>
            <a:r>
              <a:rPr lang="en-US" sz="3600" b="1" dirty="0" smtClean="0">
                <a:solidFill>
                  <a:schemeClr val="bg1"/>
                </a:solidFill>
                <a:latin typeface="Times New Roman" pitchFamily="18" charset="0"/>
                <a:cs typeface="Times New Roman" pitchFamily="18" charset="0"/>
              </a:rPr>
              <a:t>School of Mechanical, Chemical, and Materials Engineering, Department of Materials Science and Engineering, Adama Science and Technology University,  Adama, Ethiopia</a:t>
            </a:r>
            <a:r>
              <a:rPr lang="en-US" sz="3400" b="1" dirty="0" smtClean="0">
                <a:solidFill>
                  <a:schemeClr val="bg1"/>
                </a:solidFill>
                <a:latin typeface="Times New Roman" pitchFamily="18" charset="0"/>
                <a:cs typeface="Times New Roman" pitchFamily="18" charset="0"/>
              </a:rPr>
              <a:t>  </a:t>
            </a:r>
          </a:p>
          <a:p>
            <a:pPr algn="ctr"/>
            <a:r>
              <a:rPr lang="en-US" sz="3400" b="1" smtClean="0">
                <a:solidFill>
                  <a:schemeClr val="bg1"/>
                </a:solidFill>
                <a:latin typeface="Times New Roman" pitchFamily="18" charset="0"/>
                <a:cs typeface="Times New Roman" pitchFamily="18" charset="0"/>
              </a:rPr>
              <a:t>b</a:t>
            </a:r>
            <a:r>
              <a:rPr lang="en-US" sz="3400" b="1" smtClean="0">
                <a:solidFill>
                  <a:schemeClr val="bg1"/>
                </a:solidFill>
                <a:latin typeface="Times New Roman" pitchFamily="18" charset="0"/>
                <a:cs typeface="Times New Roman" pitchFamily="18" charset="0"/>
              </a:rPr>
              <a:t>awokematerial@gmail.com</a:t>
            </a:r>
            <a:r>
              <a:rPr lang="en-US" sz="3400" b="1" dirty="0" smtClean="0">
                <a:solidFill>
                  <a:schemeClr val="bg1"/>
                </a:solidFill>
                <a:latin typeface="Times New Roman" pitchFamily="18" charset="0"/>
                <a:cs typeface="Times New Roman" pitchFamily="18" charset="0"/>
              </a:rPr>
              <a:t>,   Phone: +</a:t>
            </a:r>
            <a:r>
              <a:rPr lang="en-US" sz="3400" b="1" dirty="0" smtClean="0">
                <a:solidFill>
                  <a:schemeClr val="bg1"/>
                </a:solidFill>
                <a:latin typeface="Times New Roman" pitchFamily="18" charset="0"/>
                <a:cs typeface="Times New Roman" pitchFamily="18" charset="0"/>
              </a:rPr>
              <a:t>251-93892079</a:t>
            </a:r>
            <a:endParaRPr lang="en-US" sz="3400" b="1" dirty="0">
              <a:solidFill>
                <a:schemeClr val="bg1"/>
              </a:solidFill>
              <a:latin typeface="Times New Roman" pitchFamily="18" charset="0"/>
              <a:cs typeface="Times New Roman" pitchFamily="18" charset="0"/>
            </a:endParaRPr>
          </a:p>
        </p:txBody>
      </p:sp>
      <p:sp>
        <p:nvSpPr>
          <p:cNvPr id="45" name="矩形 14"/>
          <p:cNvSpPr/>
          <p:nvPr/>
        </p:nvSpPr>
        <p:spPr>
          <a:xfrm>
            <a:off x="14793922" y="10652628"/>
            <a:ext cx="7680473" cy="887514"/>
          </a:xfrm>
          <a:prstGeom prst="rect">
            <a:avLst/>
          </a:prstGeom>
          <a:noFill/>
        </p:spPr>
        <p:txBody>
          <a:bodyPr wrap="none" lIns="97466" tIns="48733" rIns="97466" bIns="48733">
            <a:spAutoFit/>
          </a:bodyPr>
          <a:lstStyle/>
          <a:p>
            <a:pPr algn="ctr" defTabSz="4605264">
              <a:defRPr/>
            </a:pPr>
            <a:r>
              <a:rPr lang="en-US" altLang="zh-TW" sz="5100" b="1" i="1" dirty="0">
                <a:ln w="1905"/>
                <a:gradFill>
                  <a:gsLst>
                    <a:gs pos="0">
                      <a:schemeClr val="accent4">
                        <a:lumMod val="75000"/>
                      </a:schemeClr>
                    </a:gs>
                    <a:gs pos="70000">
                      <a:srgbClr val="FF0000"/>
                    </a:gs>
                    <a:gs pos="100000">
                      <a:schemeClr val="accent6">
                        <a:tint val="12000"/>
                        <a:satMod val="255000"/>
                      </a:schemeClr>
                    </a:gs>
                  </a:gsLst>
                  <a:lin ang="5400000"/>
                </a:gradFill>
                <a:effectLst>
                  <a:outerShdw blurRad="38100" dist="38100" dir="2700000" algn="tl">
                    <a:srgbClr val="000000">
                      <a:alpha val="43137"/>
                    </a:srgbClr>
                  </a:outerShdw>
                </a:effectLst>
                <a:latin typeface="Tahoma" pitchFamily="34" charset="0"/>
                <a:ea typeface="Tahoma" pitchFamily="34" charset="0"/>
                <a:cs typeface="Tahoma" pitchFamily="34" charset="0"/>
              </a:rPr>
              <a:t>Results and Discussion</a:t>
            </a:r>
            <a:endParaRPr lang="zh-TW" altLang="en-US" sz="5100" b="1" i="1" dirty="0">
              <a:ln w="1905"/>
              <a:gradFill>
                <a:gsLst>
                  <a:gs pos="0">
                    <a:schemeClr val="accent4">
                      <a:lumMod val="75000"/>
                    </a:schemeClr>
                  </a:gs>
                  <a:gs pos="70000">
                    <a:srgbClr val="FF0000"/>
                  </a:gs>
                  <a:gs pos="100000">
                    <a:schemeClr val="accent6">
                      <a:tint val="12000"/>
                      <a:satMod val="255000"/>
                    </a:schemeClr>
                  </a:gs>
                </a:gsLst>
                <a:lin ang="5400000"/>
              </a:gradFill>
              <a:effectLst>
                <a:outerShdw blurRad="38100" dist="38100" dir="2700000" algn="tl">
                  <a:srgbClr val="000000">
                    <a:alpha val="43137"/>
                  </a:srgbClr>
                </a:outerShdw>
              </a:effectLst>
              <a:latin typeface="Tahoma" pitchFamily="34" charset="0"/>
              <a:ea typeface="Verdana" panose="020B0604030504040204" pitchFamily="34" charset="0"/>
              <a:cs typeface="Tahoma" pitchFamily="34" charset="0"/>
            </a:endParaRPr>
          </a:p>
        </p:txBody>
      </p:sp>
      <p:pic>
        <p:nvPicPr>
          <p:cNvPr id="46" name="Picture 45"/>
          <p:cNvPicPr/>
          <p:nvPr/>
        </p:nvPicPr>
        <p:blipFill>
          <a:blip r:embed="rId4"/>
          <a:srcRect r="7028"/>
          <a:stretch>
            <a:fillRect/>
          </a:stretch>
        </p:blipFill>
        <p:spPr bwMode="auto">
          <a:xfrm>
            <a:off x="16646309" y="12036130"/>
            <a:ext cx="9664624" cy="6510599"/>
          </a:xfrm>
          <a:prstGeom prst="rect">
            <a:avLst/>
          </a:prstGeom>
          <a:noFill/>
          <a:ln w="9525">
            <a:noFill/>
            <a:miter lim="800000"/>
            <a:headEnd/>
            <a:tailEnd/>
          </a:ln>
        </p:spPr>
      </p:pic>
      <p:pic>
        <p:nvPicPr>
          <p:cNvPr id="48" name="Picture 47" descr="C:\Users\user\Pictures\Captured.PNG"/>
          <p:cNvPicPr/>
          <p:nvPr/>
        </p:nvPicPr>
        <p:blipFill>
          <a:blip r:embed="rId5">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wne="http://schemas.microsoft.com/office/word/2006/wordml" xmlns:wp="http://schemas.openxmlformats.org/drawingml/2006/wordprocessingDrawing" xmlns:m="http://schemas.openxmlformats.org/officeDocument/2006/math" xmlns:ve="http://schemas.openxmlformats.org/markup-compatibility/2006" val="0"/>
              </a:ext>
            </a:extLst>
          </a:blip>
          <a:srcRect/>
          <a:stretch>
            <a:fillRect/>
          </a:stretch>
        </p:blipFill>
        <p:spPr bwMode="auto">
          <a:xfrm>
            <a:off x="16324155" y="20337143"/>
            <a:ext cx="9825701" cy="6510599"/>
          </a:xfrm>
          <a:prstGeom prst="rect">
            <a:avLst/>
          </a:prstGeom>
          <a:noFill/>
          <a:ln>
            <a:noFill/>
          </a:ln>
        </p:spPr>
      </p:pic>
      <p:pic>
        <p:nvPicPr>
          <p:cNvPr id="1033" name="Picture 9" descr="C:\Users\Ruth\Desktop\aa.tif"/>
          <p:cNvPicPr>
            <a:picLocks noChangeAspect="1" noChangeArrowheads="1"/>
          </p:cNvPicPr>
          <p:nvPr/>
        </p:nvPicPr>
        <p:blipFill>
          <a:blip r:embed="rId6"/>
          <a:srcRect/>
          <a:stretch>
            <a:fillRect/>
          </a:stretch>
        </p:blipFill>
        <p:spPr bwMode="auto">
          <a:xfrm>
            <a:off x="16485232" y="27824331"/>
            <a:ext cx="9664624" cy="8331108"/>
          </a:xfrm>
          <a:prstGeom prst="rect">
            <a:avLst/>
          </a:prstGeom>
          <a:noFill/>
        </p:spPr>
      </p:pic>
      <p:sp>
        <p:nvSpPr>
          <p:cNvPr id="49" name="圓角矩形 20"/>
          <p:cNvSpPr/>
          <p:nvPr/>
        </p:nvSpPr>
        <p:spPr>
          <a:xfrm>
            <a:off x="458062" y="41415206"/>
            <a:ext cx="29396565" cy="3255299"/>
          </a:xfrm>
          <a:prstGeom prst="roundRect">
            <a:avLst>
              <a:gd name="adj" fmla="val 9802"/>
            </a:avLst>
          </a:prstGeom>
          <a:ln/>
        </p:spPr>
        <p:style>
          <a:lnRef idx="1">
            <a:schemeClr val="accent4"/>
          </a:lnRef>
          <a:fillRef idx="2">
            <a:schemeClr val="accent4"/>
          </a:fillRef>
          <a:effectRef idx="1">
            <a:schemeClr val="accent4"/>
          </a:effectRef>
          <a:fontRef idx="minor">
            <a:schemeClr val="dk1"/>
          </a:fontRef>
        </p:style>
        <p:txBody>
          <a:bodyPr lIns="97466" tIns="48733" rIns="97466" bIns="48733" anchor="ctr"/>
          <a:lstStyle/>
          <a:p>
            <a:pPr algn="just" defTabSz="4605264">
              <a:defRPr/>
            </a:pPr>
            <a:r>
              <a:rPr lang="en-US" altLang="zh-TW" sz="5100" b="1" dirty="0" smtClean="0">
                <a:solidFill>
                  <a:schemeClr val="tx1"/>
                </a:solidFill>
                <a:latin typeface="Times New Roman" pitchFamily="18" charset="0"/>
                <a:cs typeface="Times New Roman" pitchFamily="18" charset="0"/>
              </a:rPr>
              <a:t>Acknowledgments</a:t>
            </a:r>
          </a:p>
          <a:p>
            <a:pPr algn="just" defTabSz="4605264">
              <a:defRPr/>
            </a:pPr>
            <a:r>
              <a:rPr lang="en-US" sz="3400" dirty="0" smtClean="0">
                <a:latin typeface="Times New Roman" pitchFamily="18" charset="0"/>
                <a:cs typeface="Times New Roman" pitchFamily="18" charset="0"/>
              </a:rPr>
              <a:t>We acknowledged our advisor, Dr. Osman Ahmed for all of his help and guidance, critical reading, commitment, encouragement, suggestions and constructive criticisms in the project work. We would like to thank Mr. </a:t>
            </a:r>
            <a:r>
              <a:rPr lang="en-US" sz="3400" dirty="0" err="1" smtClean="0">
                <a:latin typeface="Times New Roman" pitchFamily="18" charset="0"/>
                <a:cs typeface="Times New Roman" pitchFamily="18" charset="0"/>
              </a:rPr>
              <a:t>Demeke</a:t>
            </a:r>
            <a:r>
              <a:rPr lang="en-US" sz="3400" dirty="0" smtClean="0">
                <a:latin typeface="Times New Roman" pitchFamily="18" charset="0"/>
                <a:cs typeface="Times New Roman" pitchFamily="18" charset="0"/>
              </a:rPr>
              <a:t> for helping us in operating the XRD and TG analysis. Finally, we would like to acknowledge Adama Science and Technology University, Department of Material Science and Engineering for providing materials and chemicals  for our project.</a:t>
            </a:r>
            <a:r>
              <a:rPr lang="en-US" altLang="zh-TW" sz="3400" dirty="0" smtClean="0">
                <a:solidFill>
                  <a:schemeClr val="tx1"/>
                </a:solidFill>
                <a:latin typeface="Times New Roman" pitchFamily="18" charset="0"/>
                <a:cs typeface="Times New Roman" pitchFamily="18" charset="0"/>
              </a:rPr>
              <a:t> </a:t>
            </a:r>
            <a:endParaRPr lang="zh-TW" altLang="zh-TW" sz="3400" dirty="0">
              <a:solidFill>
                <a:schemeClr val="tx1"/>
              </a:solidFill>
              <a:latin typeface="Times New Roman" pitchFamily="18" charset="0"/>
              <a:cs typeface="Times New Roman" pitchFamily="18" charset="0"/>
            </a:endParaRPr>
          </a:p>
        </p:txBody>
      </p:sp>
      <p:pic>
        <p:nvPicPr>
          <p:cNvPr id="24" name="Picture 23" descr="C:\Users\pc\Desktop\Seminar project\etz\etz\LIFE\solar photos\ASTU3.jpg"/>
          <p:cNvPicPr/>
          <p:nvPr/>
        </p:nvPicPr>
        <p:blipFill>
          <a:blip r:embed="rId7"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15="http://schemas.microsoft.com/office/word/2012/wordml" xmlns:wpg="http://schemas.microsoft.com/office/word/2010/wordprocessingGroup" xmlns:wpi="http://schemas.microsoft.com/office/word/2010/wordprocessingInk"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29935165" y="42147649"/>
            <a:ext cx="2068835" cy="2026085"/>
          </a:xfrm>
          <a:prstGeom prst="rect">
            <a:avLst/>
          </a:prstGeom>
          <a:noFill/>
          <a:ln>
            <a:noFill/>
          </a:ln>
        </p:spPr>
      </p:pic>
    </p:spTree>
    <p:extLst>
      <p:ext uri="{BB962C8B-B14F-4D97-AF65-F5344CB8AC3E}">
        <p14:creationId xmlns="" xmlns:p14="http://schemas.microsoft.com/office/powerpoint/2010/main" val="365097897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554</TotalTime>
  <Words>653</Words>
  <Application>Microsoft Office PowerPoint</Application>
  <PresentationFormat>Custom</PresentationFormat>
  <Paragraphs>53</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佈景主題</vt:lpstr>
      <vt:lpstr>Slide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User</dc:creator>
  <cp:lastModifiedBy>BaGB Love!!!!</cp:lastModifiedBy>
  <cp:revision>69</cp:revision>
  <dcterms:created xsi:type="dcterms:W3CDTF">2016-02-03T09:35:54Z</dcterms:created>
  <dcterms:modified xsi:type="dcterms:W3CDTF">2018-09-04T10:43:19Z</dcterms:modified>
</cp:coreProperties>
</file>